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 type="screen4x3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dppt_qrcord_ex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{&quot;id&quot;:&quot;3DPPT-QRCODE-8609-87a94a5fbe81&quot;}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028700"/>
            <a:ext cx="3657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 descr="{&quot;id&quot;:&quot;6b8cb9c6-4ca3-4db9-944d-cd4fb11ba07c&quot;}"/>
          <p:cNvSpPr txBox="1"/>
          <p:nvPr/>
        </p:nvSpPr>
        <p:spPr>
          <a:xfrm>
            <a:off x="3204058" y="2534031"/>
            <a:ext cx="6283757" cy="17007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黑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夜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给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了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你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黑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色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的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眼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睛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，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你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却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用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它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来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寻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找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光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明</a:t>
            </a:r>
            <a:r>
              <a:rPr lang="en-US" sz="1900" dirty="0" smtClean="0">
                <a:solidFill>
                  <a:srgbClr val="000000"/>
                </a:solidFill>
                <a:latin typeface="微软雅黑" pitchFamily="34" charset="0"/>
                <a:cs typeface="微软雅黑" pitchFamily="34" charset="0"/>
              </a:rPr>
              <a:t>。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{&quot;id&quot;:&quot;cd55da6b-cdff-47c4-88a1-8a8520af9845&quot;}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9907" y="1337310"/>
            <a:ext cx="5750966" cy="4182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3dppt_qrcord_ext_page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cp:lastModifiedBy> </cp:lastModifiedBy>
  <cp:revision>1</cp:revision>
  <dcterms:created xsi:type="dcterms:W3CDTF">2019-09-18T19:19:04Z</dcterms:created>
  <dcterms:modified xsi:type="dcterms:W3CDTF">2019-09-18T19:19:04Z</dcterms:modified>
</cp:coreProperties>
</file>