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 id="2147483681" r:id="rId3"/>
  </p:sldMasterIdLst>
  <p:notesMasterIdLst>
    <p:notesMasterId r:id="rId3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8" d="100"/>
          <a:sy n="128" d="100"/>
        </p:scale>
        <p:origin x="-1080"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804980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Shape 31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11" name="Shape 31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hyperlink" Target="https://plus.google.com/102978163165933210309" TargetMode="External"/><Relationship Id="rId13"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hyperlink" Target="http://wso2.com/" TargetMode="External"/><Relationship Id="rId4" Type="http://schemas.openxmlformats.org/officeDocument/2006/relationships/hyperlink" Target="https://www.linkedin.com/company-beta/66028/" TargetMode="External"/><Relationship Id="rId5" Type="http://schemas.openxmlformats.org/officeDocument/2006/relationships/image" Target="../media/image5.png"/><Relationship Id="rId6" Type="http://schemas.openxmlformats.org/officeDocument/2006/relationships/hyperlink" Target="https://twitter.com/wso2" TargetMode="External"/><Relationship Id="rId7" Type="http://schemas.openxmlformats.org/officeDocument/2006/relationships/image" Target="../media/image6.png"/><Relationship Id="rId8" Type="http://schemas.openxmlformats.org/officeDocument/2006/relationships/hyperlink" Target="https://www.youtube.com/user/WSO2TechFlicks?sub_confirmation=1" TargetMode="External"/><Relationship Id="rId9" Type="http://schemas.openxmlformats.org/officeDocument/2006/relationships/image" Target="../media/image7.png"/><Relationship Id="rId10" Type="http://schemas.openxmlformats.org/officeDocument/2006/relationships/hyperlink" Target="https://www.facebook.com/WSO2Inc"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31.xml.rels><?xml version="1.0" encoding="UTF-8" standalone="yes"?>
<Relationships xmlns="http://schemas.openxmlformats.org/package/2006/relationships"><Relationship Id="rId11" Type="http://schemas.openxmlformats.org/officeDocument/2006/relationships/hyperlink" Target="http://twitter.com/wso2" TargetMode="External"/><Relationship Id="rId12" Type="http://schemas.openxmlformats.org/officeDocument/2006/relationships/image" Target="../media/image17.png"/><Relationship Id="rId13" Type="http://schemas.openxmlformats.org/officeDocument/2006/relationships/hyperlink" Target="http://wso2.com/" TargetMode="External"/><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hyperlink" Target="https://www.youtube.com/user/WSO2TechFlicks?sub_confirmation=1" TargetMode="External"/><Relationship Id="rId4" Type="http://schemas.openxmlformats.org/officeDocument/2006/relationships/image" Target="../media/image13.png"/><Relationship Id="rId5" Type="http://schemas.openxmlformats.org/officeDocument/2006/relationships/hyperlink" Target="http://www.facebook.com/WSO2Inc" TargetMode="External"/><Relationship Id="rId6" Type="http://schemas.openxmlformats.org/officeDocument/2006/relationships/image" Target="../media/image14.png"/><Relationship Id="rId7" Type="http://schemas.openxmlformats.org/officeDocument/2006/relationships/hyperlink" Target="https://plus.google.com/102978163165933210309" TargetMode="External"/><Relationship Id="rId8" Type="http://schemas.openxmlformats.org/officeDocument/2006/relationships/image" Target="../media/image15.png"/><Relationship Id="rId9" Type="http://schemas.openxmlformats.org/officeDocument/2006/relationships/hyperlink" Target="https://www.linkedin.com/company-beta/66028/" TargetMode="External"/><Relationship Id="rId10"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rotWithShape="1">
          <a:blip r:embed="rId2">
            <a:alphaModFix/>
          </a:blip>
          <a:stretch>
            <a:fillRect/>
          </a:stretch>
        </a:blipFill>
        <a:effectLst/>
      </p:bgPr>
    </p:bg>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1143000" y="2038350"/>
            <a:ext cx="7162800" cy="762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400"/>
              <a:buFont typeface="Nunito Sans"/>
              <a:buNone/>
              <a:defRPr sz="2600" b="0" i="0" u="none" strike="noStrike" cap="none">
                <a:solidFill>
                  <a:schemeClr val="lt1"/>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1143000" y="2876549"/>
            <a:ext cx="7162800" cy="38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143000" y="3714749"/>
            <a:ext cx="7010400" cy="38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chemeClr val="lt1"/>
              </a:buClr>
              <a:buSzPts val="1400"/>
              <a:buFont typeface="Arial"/>
              <a:buNone/>
              <a:defRPr sz="1800" b="0" i="0" u="none" strike="noStrike" cap="none">
                <a:solidFill>
                  <a:schemeClr val="lt1"/>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1143000" y="4095749"/>
            <a:ext cx="7010400" cy="228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4"/>
          </p:nvPr>
        </p:nvSpPr>
        <p:spPr>
          <a:xfrm>
            <a:off x="1143000" y="4400550"/>
            <a:ext cx="7010400" cy="228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BFBFBF"/>
              </a:buClr>
              <a:buSzPts val="1400"/>
              <a:buFont typeface="Arial"/>
              <a:buNone/>
              <a:defRPr sz="2400" b="0" i="0" u="none" strike="noStrike" cap="none">
                <a:solidFill>
                  <a:srgbClr val="BFBFB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0" name="Shape 60" descr="D:\2017\Slide-deck-2017\wso2-logo-01.png"/>
          <p:cNvPicPr preferRelativeResize="0"/>
          <p:nvPr/>
        </p:nvPicPr>
        <p:blipFill rotWithShape="1">
          <a:blip r:embed="rId3">
            <a:alphaModFix/>
          </a:blip>
          <a:srcRect/>
          <a:stretch/>
        </p:blipFill>
        <p:spPr>
          <a:xfrm>
            <a:off x="7620000" y="590550"/>
            <a:ext cx="981000" cy="381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63" name="Shape 63"/>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64" name="Shape 64"/>
          <p:cNvSpPr txBox="1">
            <a:spLocks noGrp="1"/>
          </p:cNvSpPr>
          <p:nvPr>
            <p:ph type="body" idx="1"/>
          </p:nvPr>
        </p:nvSpPr>
        <p:spPr>
          <a:xfrm>
            <a:off x="838200" y="1885950"/>
            <a:ext cx="7467600" cy="2590800"/>
          </a:xfrm>
          <a:prstGeom prst="rect">
            <a:avLst/>
          </a:prstGeom>
          <a:noFill/>
          <a:ln>
            <a:noFill/>
          </a:ln>
        </p:spPr>
        <p:txBody>
          <a:bodyPr spcFirstLastPara="1" wrap="square" lIns="91425" tIns="91425" rIns="91425" bIns="91425" anchor="t" anchorCtr="0"/>
          <a:lstStyle>
            <a:lvl1pPr marL="457200" marR="0" lvl="0" indent="-330200" algn="l" rtl="0">
              <a:lnSpc>
                <a:spcPct val="150000"/>
              </a:lnSpc>
              <a:spcBef>
                <a:spcPts val="0"/>
              </a:spcBef>
              <a:spcAft>
                <a:spcPts val="0"/>
              </a:spcAft>
              <a:buClr>
                <a:srgbClr val="FF5000"/>
              </a:buClr>
              <a:buSzPts val="1600"/>
              <a:buFont typeface="Noto Sans Symbols"/>
              <a:buChar char="▪"/>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6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69" name="Shape 69"/>
          <p:cNvCxnSpPr/>
          <p:nvPr/>
        </p:nvCxnSpPr>
        <p:spPr>
          <a:xfrm>
            <a:off x="990600" y="1200150"/>
            <a:ext cx="7315200" cy="0"/>
          </a:xfrm>
          <a:prstGeom prst="straightConnector1">
            <a:avLst/>
          </a:prstGeom>
          <a:noFill/>
          <a:ln w="9525" cap="flat" cmpd="sng">
            <a:solidFill>
              <a:srgbClr val="FF5000"/>
            </a:solidFill>
            <a:prstDash val="dash"/>
            <a:round/>
            <a:headEnd type="none" w="sm" len="sm"/>
            <a:tailEnd type="none" w="sm" len="sm"/>
          </a:ln>
        </p:spPr>
      </p:cxnSp>
      <p:sp>
        <p:nvSpPr>
          <p:cNvPr id="70" name="Shape 70"/>
          <p:cNvSpPr>
            <a:spLocks noGrp="1"/>
          </p:cNvSpPr>
          <p:nvPr>
            <p:ph type="pic" idx="2"/>
          </p:nvPr>
        </p:nvSpPr>
        <p:spPr>
          <a:xfrm>
            <a:off x="838200" y="1428750"/>
            <a:ext cx="7467600" cy="3124200"/>
          </a:xfrm>
          <a:prstGeom prst="rect">
            <a:avLst/>
          </a:prstGeom>
          <a:noFill/>
          <a:ln>
            <a:noFill/>
          </a:ln>
        </p:spPr>
        <p:txBody>
          <a:bodyPr spcFirstLastPara="1" wrap="square" lIns="91425" tIns="91425" rIns="91425" bIns="91425" anchor="t" anchorCtr="0"/>
          <a:lstStyle>
            <a:lvl1pPr marL="0" marR="0" lvl="0" indent="0" algn="l" rtl="0">
              <a:spcBef>
                <a:spcPts val="280"/>
              </a:spcBef>
              <a:spcAft>
                <a:spcPts val="0"/>
              </a:spcAft>
              <a:buClr>
                <a:srgbClr val="D8D8D8"/>
              </a:buClr>
              <a:buSzPts val="1400"/>
              <a:buFont typeface="Arial"/>
              <a:buNone/>
              <a:defRPr sz="1400" b="0" i="0" u="none" strike="noStrike" cap="none">
                <a:solidFill>
                  <a:srgbClr val="D8D8D8"/>
                </a:solidFill>
                <a:latin typeface="Nunito Sans"/>
                <a:ea typeface="Nunito Sans"/>
                <a:cs typeface="Nunito Sans"/>
                <a:sym typeface="Nunito Sans"/>
              </a:defRPr>
            </a:lvl1pPr>
            <a:lvl2pPr marL="457200" marR="0" lvl="1" indent="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143000" marR="0" lvl="2" indent="-228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600200" marR="0" lvl="3" indent="-2286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057400" marR="0" lvl="4" indent="-2286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74" name="Shape 74"/>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75" name="Shape 75"/>
          <p:cNvSpPr txBox="1">
            <a:spLocks noGrp="1"/>
          </p:cNvSpPr>
          <p:nvPr>
            <p:ph type="body" idx="1"/>
          </p:nvPr>
        </p:nvSpPr>
        <p:spPr>
          <a:xfrm>
            <a:off x="838200" y="1885950"/>
            <a:ext cx="7467600" cy="2057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2"/>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lt1"/>
                </a:solidFill>
                <a:latin typeface="Nunito Sans"/>
                <a:ea typeface="Nunito Sans"/>
                <a:cs typeface="Nunito Sans"/>
                <a:sym typeface="Nunito Sans"/>
              </a:defRPr>
            </a:lvl1pPr>
            <a:lvl2pPr marL="0" marR="0" lvl="1" indent="0" algn="r" rtl="0">
              <a:spcBef>
                <a:spcPts val="0"/>
              </a:spcBef>
              <a:buNone/>
              <a:defRPr sz="1200" b="1">
                <a:solidFill>
                  <a:schemeClr val="lt1"/>
                </a:solidFill>
                <a:latin typeface="Nunito Sans"/>
                <a:ea typeface="Nunito Sans"/>
                <a:cs typeface="Nunito Sans"/>
                <a:sym typeface="Nunito Sans"/>
              </a:defRPr>
            </a:lvl2pPr>
            <a:lvl3pPr marL="0" marR="0" lvl="2" indent="0" algn="r" rtl="0">
              <a:spcBef>
                <a:spcPts val="0"/>
              </a:spcBef>
              <a:buNone/>
              <a:defRPr sz="1200" b="1">
                <a:solidFill>
                  <a:schemeClr val="lt1"/>
                </a:solidFill>
                <a:latin typeface="Nunito Sans"/>
                <a:ea typeface="Nunito Sans"/>
                <a:cs typeface="Nunito Sans"/>
                <a:sym typeface="Nunito Sans"/>
              </a:defRPr>
            </a:lvl3pPr>
            <a:lvl4pPr marL="0" marR="0" lvl="3" indent="0" algn="r" rtl="0">
              <a:spcBef>
                <a:spcPts val="0"/>
              </a:spcBef>
              <a:buNone/>
              <a:defRPr sz="1200" b="1">
                <a:solidFill>
                  <a:schemeClr val="lt1"/>
                </a:solidFill>
                <a:latin typeface="Nunito Sans"/>
                <a:ea typeface="Nunito Sans"/>
                <a:cs typeface="Nunito Sans"/>
                <a:sym typeface="Nunito Sans"/>
              </a:defRPr>
            </a:lvl4pPr>
            <a:lvl5pPr marL="0" marR="0" lvl="4" indent="0" algn="r" rtl="0">
              <a:spcBef>
                <a:spcPts val="0"/>
              </a:spcBef>
              <a:buNone/>
              <a:defRPr sz="1200" b="1">
                <a:solidFill>
                  <a:schemeClr val="lt1"/>
                </a:solidFill>
                <a:latin typeface="Nunito Sans"/>
                <a:ea typeface="Nunito Sans"/>
                <a:cs typeface="Nunito Sans"/>
                <a:sym typeface="Nunito Sans"/>
              </a:defRPr>
            </a:lvl5pPr>
            <a:lvl6pPr marL="0" marR="0" lvl="5" indent="0" algn="r" rtl="0">
              <a:spcBef>
                <a:spcPts val="0"/>
              </a:spcBef>
              <a:buNone/>
              <a:defRPr sz="1200" b="1">
                <a:solidFill>
                  <a:schemeClr val="lt1"/>
                </a:solidFill>
                <a:latin typeface="Nunito Sans"/>
                <a:ea typeface="Nunito Sans"/>
                <a:cs typeface="Nunito Sans"/>
                <a:sym typeface="Nunito Sans"/>
              </a:defRPr>
            </a:lvl6pPr>
            <a:lvl7pPr marL="0" marR="0" lvl="6" indent="0" algn="r" rtl="0">
              <a:spcBef>
                <a:spcPts val="0"/>
              </a:spcBef>
              <a:buNone/>
              <a:defRPr sz="1200" b="1">
                <a:solidFill>
                  <a:schemeClr val="lt1"/>
                </a:solidFill>
                <a:latin typeface="Nunito Sans"/>
                <a:ea typeface="Nunito Sans"/>
                <a:cs typeface="Nunito Sans"/>
                <a:sym typeface="Nunito Sans"/>
              </a:defRPr>
            </a:lvl7pPr>
            <a:lvl8pPr marL="0" marR="0" lvl="7" indent="0" algn="r" rtl="0">
              <a:spcBef>
                <a:spcPts val="0"/>
              </a:spcBef>
              <a:buNone/>
              <a:defRPr sz="1200" b="1">
                <a:solidFill>
                  <a:schemeClr val="lt1"/>
                </a:solidFill>
                <a:latin typeface="Nunito Sans"/>
                <a:ea typeface="Nunito Sans"/>
                <a:cs typeface="Nunito Sans"/>
                <a:sym typeface="Nunito Sans"/>
              </a:defRPr>
            </a:lvl8pPr>
            <a:lvl9pPr marL="0" marR="0" lvl="8" indent="0" algn="r" rtl="0">
              <a:spcBef>
                <a:spcPts val="0"/>
              </a:spcBef>
              <a:buNone/>
              <a:defRPr sz="1200" b="1">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80" name="Shape 80"/>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81" name="Shape 81"/>
          <p:cNvSpPr txBox="1">
            <a:spLocks noGrp="1"/>
          </p:cNvSpPr>
          <p:nvPr>
            <p:ph type="body" idx="1"/>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Shape 82"/>
          <p:cNvSpPr>
            <a:spLocks noGrp="1"/>
          </p:cNvSpPr>
          <p:nvPr>
            <p:ph type="pic" idx="2"/>
          </p:nvPr>
        </p:nvSpPr>
        <p:spPr>
          <a:xfrm>
            <a:off x="838200" y="1733550"/>
            <a:ext cx="7467600" cy="2971800"/>
          </a:xfrm>
          <a:prstGeom prst="rect">
            <a:avLst/>
          </a:prstGeom>
          <a:noFill/>
          <a:ln>
            <a:noFill/>
          </a:ln>
        </p:spPr>
        <p:txBody>
          <a:bodyPr spcFirstLastPara="1" wrap="square" lIns="91425" tIns="91425" rIns="91425" bIns="91425" anchor="t" anchorCtr="0"/>
          <a:lstStyle>
            <a:lvl1pPr marL="0" marR="0" lvl="0" indent="0" algn="l" rtl="0">
              <a:spcBef>
                <a:spcPts val="280"/>
              </a:spcBef>
              <a:spcAft>
                <a:spcPts val="0"/>
              </a:spcAft>
              <a:buClr>
                <a:srgbClr val="D8D8D8"/>
              </a:buClr>
              <a:buSzPts val="1400"/>
              <a:buFont typeface="Arial"/>
              <a:buNone/>
              <a:defRPr sz="1400" b="0" i="0" u="none" strike="noStrike" cap="none">
                <a:solidFill>
                  <a:srgbClr val="D8D8D8"/>
                </a:solidFill>
                <a:latin typeface="Nunito Sans"/>
                <a:ea typeface="Nunito Sans"/>
                <a:cs typeface="Nunito Sans"/>
                <a:sym typeface="Nunito Sans"/>
              </a:defRPr>
            </a:lvl1pPr>
            <a:lvl2pPr marL="457200" marR="0" lvl="1" indent="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143000" marR="0" lvl="2" indent="-228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600200" marR="0" lvl="3" indent="-2286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057400" marR="0" lvl="4" indent="-2286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lt1"/>
                </a:solidFill>
                <a:latin typeface="Nunito Sans"/>
                <a:ea typeface="Nunito Sans"/>
                <a:cs typeface="Nunito Sans"/>
                <a:sym typeface="Nunito Sans"/>
              </a:defRPr>
            </a:lvl1pPr>
            <a:lvl2pPr marL="0" marR="0" lvl="1" indent="0" algn="r" rtl="0">
              <a:spcBef>
                <a:spcPts val="0"/>
              </a:spcBef>
              <a:buNone/>
              <a:defRPr sz="1200" b="1">
                <a:solidFill>
                  <a:schemeClr val="lt1"/>
                </a:solidFill>
                <a:latin typeface="Nunito Sans"/>
                <a:ea typeface="Nunito Sans"/>
                <a:cs typeface="Nunito Sans"/>
                <a:sym typeface="Nunito Sans"/>
              </a:defRPr>
            </a:lvl2pPr>
            <a:lvl3pPr marL="0" marR="0" lvl="2" indent="0" algn="r" rtl="0">
              <a:spcBef>
                <a:spcPts val="0"/>
              </a:spcBef>
              <a:buNone/>
              <a:defRPr sz="1200" b="1">
                <a:solidFill>
                  <a:schemeClr val="lt1"/>
                </a:solidFill>
                <a:latin typeface="Nunito Sans"/>
                <a:ea typeface="Nunito Sans"/>
                <a:cs typeface="Nunito Sans"/>
                <a:sym typeface="Nunito Sans"/>
              </a:defRPr>
            </a:lvl3pPr>
            <a:lvl4pPr marL="0" marR="0" lvl="3" indent="0" algn="r" rtl="0">
              <a:spcBef>
                <a:spcPts val="0"/>
              </a:spcBef>
              <a:buNone/>
              <a:defRPr sz="1200" b="1">
                <a:solidFill>
                  <a:schemeClr val="lt1"/>
                </a:solidFill>
                <a:latin typeface="Nunito Sans"/>
                <a:ea typeface="Nunito Sans"/>
                <a:cs typeface="Nunito Sans"/>
                <a:sym typeface="Nunito Sans"/>
              </a:defRPr>
            </a:lvl4pPr>
            <a:lvl5pPr marL="0" marR="0" lvl="4" indent="0" algn="r" rtl="0">
              <a:spcBef>
                <a:spcPts val="0"/>
              </a:spcBef>
              <a:buNone/>
              <a:defRPr sz="1200" b="1">
                <a:solidFill>
                  <a:schemeClr val="lt1"/>
                </a:solidFill>
                <a:latin typeface="Nunito Sans"/>
                <a:ea typeface="Nunito Sans"/>
                <a:cs typeface="Nunito Sans"/>
                <a:sym typeface="Nunito Sans"/>
              </a:defRPr>
            </a:lvl5pPr>
            <a:lvl6pPr marL="0" marR="0" lvl="5" indent="0" algn="r" rtl="0">
              <a:spcBef>
                <a:spcPts val="0"/>
              </a:spcBef>
              <a:buNone/>
              <a:defRPr sz="1200" b="1">
                <a:solidFill>
                  <a:schemeClr val="lt1"/>
                </a:solidFill>
                <a:latin typeface="Nunito Sans"/>
                <a:ea typeface="Nunito Sans"/>
                <a:cs typeface="Nunito Sans"/>
                <a:sym typeface="Nunito Sans"/>
              </a:defRPr>
            </a:lvl6pPr>
            <a:lvl7pPr marL="0" marR="0" lvl="6" indent="0" algn="r" rtl="0">
              <a:spcBef>
                <a:spcPts val="0"/>
              </a:spcBef>
              <a:buNone/>
              <a:defRPr sz="1200" b="1">
                <a:solidFill>
                  <a:schemeClr val="lt1"/>
                </a:solidFill>
                <a:latin typeface="Nunito Sans"/>
                <a:ea typeface="Nunito Sans"/>
                <a:cs typeface="Nunito Sans"/>
                <a:sym typeface="Nunito Sans"/>
              </a:defRPr>
            </a:lvl7pPr>
            <a:lvl8pPr marL="0" marR="0" lvl="7" indent="0" algn="r" rtl="0">
              <a:spcBef>
                <a:spcPts val="0"/>
              </a:spcBef>
              <a:buNone/>
              <a:defRPr sz="1200" b="1">
                <a:solidFill>
                  <a:schemeClr val="lt1"/>
                </a:solidFill>
                <a:latin typeface="Nunito Sans"/>
                <a:ea typeface="Nunito Sans"/>
                <a:cs typeface="Nunito Sans"/>
                <a:sym typeface="Nunito Sans"/>
              </a:defRPr>
            </a:lvl8pPr>
            <a:lvl9pPr marL="0" marR="0" lvl="8" indent="0" algn="r" rtl="0">
              <a:spcBef>
                <a:spcPts val="0"/>
              </a:spcBef>
              <a:buNone/>
              <a:defRPr sz="1200" b="1">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86" name="Shape 86"/>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87" name="Shape 87"/>
          <p:cNvSpPr txBox="1">
            <a:spLocks noGrp="1"/>
          </p:cNvSpPr>
          <p:nvPr>
            <p:ph type="body" idx="1"/>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lt1"/>
                </a:solidFill>
                <a:latin typeface="Nunito Sans"/>
                <a:ea typeface="Nunito Sans"/>
                <a:cs typeface="Nunito Sans"/>
                <a:sym typeface="Nunito Sans"/>
              </a:defRPr>
            </a:lvl1pPr>
            <a:lvl2pPr marL="0" marR="0" lvl="1" indent="0" algn="r" rtl="0">
              <a:spcBef>
                <a:spcPts val="0"/>
              </a:spcBef>
              <a:buNone/>
              <a:defRPr sz="1200" b="1">
                <a:solidFill>
                  <a:schemeClr val="lt1"/>
                </a:solidFill>
                <a:latin typeface="Nunito Sans"/>
                <a:ea typeface="Nunito Sans"/>
                <a:cs typeface="Nunito Sans"/>
                <a:sym typeface="Nunito Sans"/>
              </a:defRPr>
            </a:lvl2pPr>
            <a:lvl3pPr marL="0" marR="0" lvl="2" indent="0" algn="r" rtl="0">
              <a:spcBef>
                <a:spcPts val="0"/>
              </a:spcBef>
              <a:buNone/>
              <a:defRPr sz="1200" b="1">
                <a:solidFill>
                  <a:schemeClr val="lt1"/>
                </a:solidFill>
                <a:latin typeface="Nunito Sans"/>
                <a:ea typeface="Nunito Sans"/>
                <a:cs typeface="Nunito Sans"/>
                <a:sym typeface="Nunito Sans"/>
              </a:defRPr>
            </a:lvl3pPr>
            <a:lvl4pPr marL="0" marR="0" lvl="3" indent="0" algn="r" rtl="0">
              <a:spcBef>
                <a:spcPts val="0"/>
              </a:spcBef>
              <a:buNone/>
              <a:defRPr sz="1200" b="1">
                <a:solidFill>
                  <a:schemeClr val="lt1"/>
                </a:solidFill>
                <a:latin typeface="Nunito Sans"/>
                <a:ea typeface="Nunito Sans"/>
                <a:cs typeface="Nunito Sans"/>
                <a:sym typeface="Nunito Sans"/>
              </a:defRPr>
            </a:lvl4pPr>
            <a:lvl5pPr marL="0" marR="0" lvl="4" indent="0" algn="r" rtl="0">
              <a:spcBef>
                <a:spcPts val="0"/>
              </a:spcBef>
              <a:buNone/>
              <a:defRPr sz="1200" b="1">
                <a:solidFill>
                  <a:schemeClr val="lt1"/>
                </a:solidFill>
                <a:latin typeface="Nunito Sans"/>
                <a:ea typeface="Nunito Sans"/>
                <a:cs typeface="Nunito Sans"/>
                <a:sym typeface="Nunito Sans"/>
              </a:defRPr>
            </a:lvl5pPr>
            <a:lvl6pPr marL="0" marR="0" lvl="5" indent="0" algn="r" rtl="0">
              <a:spcBef>
                <a:spcPts val="0"/>
              </a:spcBef>
              <a:buNone/>
              <a:defRPr sz="1200" b="1">
                <a:solidFill>
                  <a:schemeClr val="lt1"/>
                </a:solidFill>
                <a:latin typeface="Nunito Sans"/>
                <a:ea typeface="Nunito Sans"/>
                <a:cs typeface="Nunito Sans"/>
                <a:sym typeface="Nunito Sans"/>
              </a:defRPr>
            </a:lvl6pPr>
            <a:lvl7pPr marL="0" marR="0" lvl="6" indent="0" algn="r" rtl="0">
              <a:spcBef>
                <a:spcPts val="0"/>
              </a:spcBef>
              <a:buNone/>
              <a:defRPr sz="1200" b="1">
                <a:solidFill>
                  <a:schemeClr val="lt1"/>
                </a:solidFill>
                <a:latin typeface="Nunito Sans"/>
                <a:ea typeface="Nunito Sans"/>
                <a:cs typeface="Nunito Sans"/>
                <a:sym typeface="Nunito Sans"/>
              </a:defRPr>
            </a:lvl7pPr>
            <a:lvl8pPr marL="0" marR="0" lvl="7" indent="0" algn="r" rtl="0">
              <a:spcBef>
                <a:spcPts val="0"/>
              </a:spcBef>
              <a:buNone/>
              <a:defRPr sz="1200" b="1">
                <a:solidFill>
                  <a:schemeClr val="lt1"/>
                </a:solidFill>
                <a:latin typeface="Nunito Sans"/>
                <a:ea typeface="Nunito Sans"/>
                <a:cs typeface="Nunito Sans"/>
                <a:sym typeface="Nunito Sans"/>
              </a:defRPr>
            </a:lvl8pPr>
            <a:lvl9pPr marL="0" marR="0" lvl="8" indent="0" algn="r" rtl="0">
              <a:spcBef>
                <a:spcPts val="0"/>
              </a:spcBef>
              <a:buNone/>
              <a:defRPr sz="1200" b="1">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
        <p:nvSpPr>
          <p:cNvPr id="89" name="Shape 89"/>
          <p:cNvSpPr txBox="1">
            <a:spLocks noGrp="1"/>
          </p:cNvSpPr>
          <p:nvPr>
            <p:ph type="body" idx="2"/>
          </p:nvPr>
        </p:nvSpPr>
        <p:spPr>
          <a:xfrm>
            <a:off x="838200" y="1733550"/>
            <a:ext cx="7467600" cy="2667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FF5000"/>
              </a:buClr>
              <a:buSzPts val="2200"/>
              <a:buFont typeface="Noto Sans Symbols"/>
              <a:buChar char="▪"/>
              <a:defRPr sz="2200" b="0" i="0" u="none" strike="noStrike" cap="none">
                <a:solidFill>
                  <a:srgbClr val="262626"/>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rotWithShape="1">
          <a:blip r:embed="rId2">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p:nvPr/>
        </p:nvSpPr>
        <p:spPr>
          <a:xfrm>
            <a:off x="1981200" y="2014776"/>
            <a:ext cx="5181600" cy="861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000" b="1">
                <a:solidFill>
                  <a:schemeClr val="lt1"/>
                </a:solidFill>
                <a:latin typeface="Nunito Sans"/>
                <a:ea typeface="Nunito Sans"/>
                <a:cs typeface="Nunito Sans"/>
                <a:sym typeface="Nunito Sans"/>
              </a:rPr>
              <a:t>THANK YOU</a:t>
            </a:r>
            <a:endParaRPr/>
          </a:p>
        </p:txBody>
      </p:sp>
      <p:sp>
        <p:nvSpPr>
          <p:cNvPr id="92" name="Shape 92"/>
          <p:cNvSpPr txBox="1"/>
          <p:nvPr/>
        </p:nvSpPr>
        <p:spPr>
          <a:xfrm>
            <a:off x="2819400" y="3790950"/>
            <a:ext cx="3276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u="none">
                <a:solidFill>
                  <a:schemeClr val="lt1"/>
                </a:solidFill>
                <a:latin typeface="Nunito Sans"/>
                <a:ea typeface="Nunito Sans"/>
                <a:cs typeface="Nunito Sans"/>
                <a:sym typeface="Nunito Sans"/>
              </a:rPr>
              <a:t>wso</a:t>
            </a:r>
            <a:r>
              <a:rPr lang="en" sz="1800" b="1" u="none">
                <a:solidFill>
                  <a:schemeClr val="lt1"/>
                </a:solidFill>
                <a:latin typeface="Nunito Sans"/>
                <a:ea typeface="Nunito Sans"/>
                <a:cs typeface="Nunito Sans"/>
                <a:sym typeface="Nunito Sans"/>
              </a:rPr>
              <a:t>2</a:t>
            </a:r>
            <a:r>
              <a:rPr lang="en" sz="2400" u="none">
                <a:solidFill>
                  <a:schemeClr val="lt1"/>
                </a:solidFill>
                <a:latin typeface="Nunito Sans"/>
                <a:ea typeface="Nunito Sans"/>
                <a:cs typeface="Nunito Sans"/>
                <a:sym typeface="Nunito Sans"/>
              </a:rPr>
              <a:t>.com</a:t>
            </a:r>
            <a:endParaRPr/>
          </a:p>
        </p:txBody>
      </p:sp>
      <p:cxnSp>
        <p:nvCxnSpPr>
          <p:cNvPr id="93" name="Shape 93"/>
          <p:cNvCxnSpPr/>
          <p:nvPr/>
        </p:nvCxnSpPr>
        <p:spPr>
          <a:xfrm>
            <a:off x="3276600" y="4252615"/>
            <a:ext cx="2362200" cy="0"/>
          </a:xfrm>
          <a:prstGeom prst="straightConnector1">
            <a:avLst/>
          </a:prstGeom>
          <a:noFill/>
          <a:ln w="9525" cap="flat" cmpd="sng">
            <a:solidFill>
              <a:schemeClr val="lt1"/>
            </a:solidFill>
            <a:prstDash val="dash"/>
            <a:round/>
            <a:headEnd type="none" w="sm" len="sm"/>
            <a:tailEnd type="none" w="sm" len="sm"/>
          </a:ln>
        </p:spPr>
      </p:cxnSp>
      <p:sp>
        <p:nvSpPr>
          <p:cNvPr id="94" name="Shape 94">
            <a:hlinkClick r:id="rId3"/>
          </p:cNvPr>
          <p:cNvSpPr/>
          <p:nvPr/>
        </p:nvSpPr>
        <p:spPr>
          <a:xfrm>
            <a:off x="3733800" y="3790950"/>
            <a:ext cx="1495500" cy="461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5" name="Shape 95" descr="D:\2017\Slide-deck-2017\in-01.png">
            <a:hlinkClick r:id="rId4"/>
          </p:cNvPr>
          <p:cNvPicPr preferRelativeResize="0"/>
          <p:nvPr/>
        </p:nvPicPr>
        <p:blipFill rotWithShape="1">
          <a:blip r:embed="rId5">
            <a:alphaModFix/>
          </a:blip>
          <a:srcRect/>
          <a:stretch/>
        </p:blipFill>
        <p:spPr>
          <a:xfrm>
            <a:off x="4246562" y="4271632"/>
            <a:ext cx="401700" cy="401700"/>
          </a:xfrm>
          <a:prstGeom prst="rect">
            <a:avLst/>
          </a:prstGeom>
          <a:noFill/>
          <a:ln>
            <a:noFill/>
          </a:ln>
        </p:spPr>
      </p:pic>
      <p:pic>
        <p:nvPicPr>
          <p:cNvPr id="96" name="Shape 96" descr="D:\2017\Slide-deck-2017\twitter-01-01.png">
            <a:hlinkClick r:id="rId6"/>
          </p:cNvPr>
          <p:cNvPicPr preferRelativeResize="0"/>
          <p:nvPr/>
        </p:nvPicPr>
        <p:blipFill rotWithShape="1">
          <a:blip r:embed="rId7">
            <a:alphaModFix/>
          </a:blip>
          <a:srcRect/>
          <a:stretch/>
        </p:blipFill>
        <p:spPr>
          <a:xfrm>
            <a:off x="3199247" y="4274363"/>
            <a:ext cx="382200" cy="382200"/>
          </a:xfrm>
          <a:prstGeom prst="rect">
            <a:avLst/>
          </a:prstGeom>
          <a:noFill/>
          <a:ln>
            <a:noFill/>
          </a:ln>
        </p:spPr>
      </p:pic>
      <p:pic>
        <p:nvPicPr>
          <p:cNvPr id="97" name="Shape 97" descr="D:\2017\Slide-deck-2017\yt-01.png">
            <a:hlinkClick r:id="rId8"/>
          </p:cNvPr>
          <p:cNvPicPr preferRelativeResize="0"/>
          <p:nvPr/>
        </p:nvPicPr>
        <p:blipFill rotWithShape="1">
          <a:blip r:embed="rId9">
            <a:alphaModFix/>
          </a:blip>
          <a:srcRect/>
          <a:stretch/>
        </p:blipFill>
        <p:spPr>
          <a:xfrm>
            <a:off x="5334000" y="4274363"/>
            <a:ext cx="401700" cy="401700"/>
          </a:xfrm>
          <a:prstGeom prst="rect">
            <a:avLst/>
          </a:prstGeom>
          <a:noFill/>
          <a:ln>
            <a:noFill/>
          </a:ln>
        </p:spPr>
      </p:pic>
      <p:pic>
        <p:nvPicPr>
          <p:cNvPr id="98" name="Shape 98" descr="D:\2017\Slide-deck-2017\FB-01.png">
            <a:hlinkClick r:id="rId10"/>
          </p:cNvPr>
          <p:cNvPicPr preferRelativeResize="0"/>
          <p:nvPr/>
        </p:nvPicPr>
        <p:blipFill rotWithShape="1">
          <a:blip r:embed="rId11">
            <a:alphaModFix/>
          </a:blip>
          <a:srcRect/>
          <a:stretch/>
        </p:blipFill>
        <p:spPr>
          <a:xfrm>
            <a:off x="3713162" y="4271632"/>
            <a:ext cx="401700" cy="401700"/>
          </a:xfrm>
          <a:prstGeom prst="rect">
            <a:avLst/>
          </a:prstGeom>
          <a:noFill/>
          <a:ln>
            <a:noFill/>
          </a:ln>
        </p:spPr>
      </p:pic>
      <p:pic>
        <p:nvPicPr>
          <p:cNvPr id="99" name="Shape 99" descr="D:\2017\Slide-deck-2017\g+-01.png">
            <a:hlinkClick r:id="rId12"/>
          </p:cNvPr>
          <p:cNvPicPr preferRelativeResize="0"/>
          <p:nvPr/>
        </p:nvPicPr>
        <p:blipFill rotWithShape="1">
          <a:blip r:embed="rId13">
            <a:alphaModFix/>
          </a:blip>
          <a:srcRect/>
          <a:stretch/>
        </p:blipFill>
        <p:spPr>
          <a:xfrm>
            <a:off x="4815710" y="4286577"/>
            <a:ext cx="401700" cy="4017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02" name="Shape 102"/>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03" name="Shape 103"/>
          <p:cNvSpPr txBox="1">
            <a:spLocks noGrp="1"/>
          </p:cNvSpPr>
          <p:nvPr>
            <p:ph type="body" idx="1"/>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838200" y="1809750"/>
            <a:ext cx="3657600" cy="2667000"/>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a:spLocks noGrp="1"/>
          </p:cNvSpPr>
          <p:nvPr>
            <p:ph type="pic" idx="3"/>
          </p:nvPr>
        </p:nvSpPr>
        <p:spPr>
          <a:xfrm>
            <a:off x="4648200" y="1809750"/>
            <a:ext cx="3657600" cy="2667000"/>
          </a:xfrm>
          <a:prstGeom prst="rect">
            <a:avLst/>
          </a:prstGeom>
          <a:noFill/>
          <a:ln>
            <a:noFill/>
          </a:ln>
        </p:spPr>
        <p:txBody>
          <a:bodyPr spcFirstLastPara="1" wrap="square" lIns="91425" tIns="91425" rIns="91425" bIns="91425" anchor="t" anchorCtr="0"/>
          <a:lstStyle>
            <a:lvl1pPr marL="0" marR="0" lvl="0" indent="0" algn="l" rtl="0">
              <a:spcBef>
                <a:spcPts val="280"/>
              </a:spcBef>
              <a:spcAft>
                <a:spcPts val="0"/>
              </a:spcAft>
              <a:buClr>
                <a:srgbClr val="D8D8D8"/>
              </a:buClr>
              <a:buSzPts val="1400"/>
              <a:buFont typeface="Arial"/>
              <a:buNone/>
              <a:defRPr sz="1400" b="0" i="0" u="none" strike="noStrike" cap="none">
                <a:solidFill>
                  <a:srgbClr val="D8D8D8"/>
                </a:solidFill>
                <a:latin typeface="Nunito Sans"/>
                <a:ea typeface="Nunito Sans"/>
                <a:cs typeface="Nunito Sans"/>
                <a:sym typeface="Nunito Sans"/>
              </a:defRPr>
            </a:lvl1pPr>
            <a:lvl2pPr marL="457200" marR="0" lvl="1" indent="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143000" marR="0" lvl="2" indent="-228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600200" marR="0" lvl="3" indent="-2286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057400" marR="0" lvl="4" indent="-2286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lt1"/>
                </a:solidFill>
                <a:latin typeface="Nunito Sans"/>
                <a:ea typeface="Nunito Sans"/>
                <a:cs typeface="Nunito Sans"/>
                <a:sym typeface="Nunito Sans"/>
              </a:defRPr>
            </a:lvl1pPr>
            <a:lvl2pPr marL="0" marR="0" lvl="1" indent="0" algn="r" rtl="0">
              <a:spcBef>
                <a:spcPts val="0"/>
              </a:spcBef>
              <a:buNone/>
              <a:defRPr sz="1200" b="1">
                <a:solidFill>
                  <a:schemeClr val="lt1"/>
                </a:solidFill>
                <a:latin typeface="Nunito Sans"/>
                <a:ea typeface="Nunito Sans"/>
                <a:cs typeface="Nunito Sans"/>
                <a:sym typeface="Nunito Sans"/>
              </a:defRPr>
            </a:lvl2pPr>
            <a:lvl3pPr marL="0" marR="0" lvl="2" indent="0" algn="r" rtl="0">
              <a:spcBef>
                <a:spcPts val="0"/>
              </a:spcBef>
              <a:buNone/>
              <a:defRPr sz="1200" b="1">
                <a:solidFill>
                  <a:schemeClr val="lt1"/>
                </a:solidFill>
                <a:latin typeface="Nunito Sans"/>
                <a:ea typeface="Nunito Sans"/>
                <a:cs typeface="Nunito Sans"/>
                <a:sym typeface="Nunito Sans"/>
              </a:defRPr>
            </a:lvl3pPr>
            <a:lvl4pPr marL="0" marR="0" lvl="3" indent="0" algn="r" rtl="0">
              <a:spcBef>
                <a:spcPts val="0"/>
              </a:spcBef>
              <a:buNone/>
              <a:defRPr sz="1200" b="1">
                <a:solidFill>
                  <a:schemeClr val="lt1"/>
                </a:solidFill>
                <a:latin typeface="Nunito Sans"/>
                <a:ea typeface="Nunito Sans"/>
                <a:cs typeface="Nunito Sans"/>
                <a:sym typeface="Nunito Sans"/>
              </a:defRPr>
            </a:lvl4pPr>
            <a:lvl5pPr marL="0" marR="0" lvl="4" indent="0" algn="r" rtl="0">
              <a:spcBef>
                <a:spcPts val="0"/>
              </a:spcBef>
              <a:buNone/>
              <a:defRPr sz="1200" b="1">
                <a:solidFill>
                  <a:schemeClr val="lt1"/>
                </a:solidFill>
                <a:latin typeface="Nunito Sans"/>
                <a:ea typeface="Nunito Sans"/>
                <a:cs typeface="Nunito Sans"/>
                <a:sym typeface="Nunito Sans"/>
              </a:defRPr>
            </a:lvl5pPr>
            <a:lvl6pPr marL="0" marR="0" lvl="5" indent="0" algn="r" rtl="0">
              <a:spcBef>
                <a:spcPts val="0"/>
              </a:spcBef>
              <a:buNone/>
              <a:defRPr sz="1200" b="1">
                <a:solidFill>
                  <a:schemeClr val="lt1"/>
                </a:solidFill>
                <a:latin typeface="Nunito Sans"/>
                <a:ea typeface="Nunito Sans"/>
                <a:cs typeface="Nunito Sans"/>
                <a:sym typeface="Nunito Sans"/>
              </a:defRPr>
            </a:lvl6pPr>
            <a:lvl7pPr marL="0" marR="0" lvl="6" indent="0" algn="r" rtl="0">
              <a:spcBef>
                <a:spcPts val="0"/>
              </a:spcBef>
              <a:buNone/>
              <a:defRPr sz="1200" b="1">
                <a:solidFill>
                  <a:schemeClr val="lt1"/>
                </a:solidFill>
                <a:latin typeface="Nunito Sans"/>
                <a:ea typeface="Nunito Sans"/>
                <a:cs typeface="Nunito Sans"/>
                <a:sym typeface="Nunito Sans"/>
              </a:defRPr>
            </a:lvl7pPr>
            <a:lvl8pPr marL="0" marR="0" lvl="7" indent="0" algn="r" rtl="0">
              <a:spcBef>
                <a:spcPts val="0"/>
              </a:spcBef>
              <a:buNone/>
              <a:defRPr sz="1200" b="1">
                <a:solidFill>
                  <a:schemeClr val="lt1"/>
                </a:solidFill>
                <a:latin typeface="Nunito Sans"/>
                <a:ea typeface="Nunito Sans"/>
                <a:cs typeface="Nunito Sans"/>
                <a:sym typeface="Nunito Sans"/>
              </a:defRPr>
            </a:lvl8pPr>
            <a:lvl9pPr marL="0" marR="0" lvl="8" indent="0" algn="r" rtl="0">
              <a:spcBef>
                <a:spcPts val="0"/>
              </a:spcBef>
              <a:buNone/>
              <a:defRPr sz="1200" b="1">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09" name="Shape 109"/>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10" name="Shape 110"/>
          <p:cNvSpPr txBox="1">
            <a:spLocks noGrp="1"/>
          </p:cNvSpPr>
          <p:nvPr>
            <p:ph type="body" idx="1"/>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2"/>
          </p:nvPr>
        </p:nvSpPr>
        <p:spPr>
          <a:xfrm>
            <a:off x="838200" y="1809750"/>
            <a:ext cx="3657600" cy="2667000"/>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3"/>
          </p:nvPr>
        </p:nvSpPr>
        <p:spPr>
          <a:xfrm>
            <a:off x="4648200" y="1809750"/>
            <a:ext cx="3657600" cy="2667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lt1"/>
                </a:solidFill>
                <a:latin typeface="Nunito Sans"/>
                <a:ea typeface="Nunito Sans"/>
                <a:cs typeface="Nunito Sans"/>
                <a:sym typeface="Nunito Sans"/>
              </a:defRPr>
            </a:lvl1pPr>
            <a:lvl2pPr marL="0" marR="0" lvl="1" indent="0" algn="r" rtl="0">
              <a:spcBef>
                <a:spcPts val="0"/>
              </a:spcBef>
              <a:buNone/>
              <a:defRPr sz="1200" b="1">
                <a:solidFill>
                  <a:schemeClr val="lt1"/>
                </a:solidFill>
                <a:latin typeface="Nunito Sans"/>
                <a:ea typeface="Nunito Sans"/>
                <a:cs typeface="Nunito Sans"/>
                <a:sym typeface="Nunito Sans"/>
              </a:defRPr>
            </a:lvl2pPr>
            <a:lvl3pPr marL="0" marR="0" lvl="2" indent="0" algn="r" rtl="0">
              <a:spcBef>
                <a:spcPts val="0"/>
              </a:spcBef>
              <a:buNone/>
              <a:defRPr sz="1200" b="1">
                <a:solidFill>
                  <a:schemeClr val="lt1"/>
                </a:solidFill>
                <a:latin typeface="Nunito Sans"/>
                <a:ea typeface="Nunito Sans"/>
                <a:cs typeface="Nunito Sans"/>
                <a:sym typeface="Nunito Sans"/>
              </a:defRPr>
            </a:lvl3pPr>
            <a:lvl4pPr marL="0" marR="0" lvl="3" indent="0" algn="r" rtl="0">
              <a:spcBef>
                <a:spcPts val="0"/>
              </a:spcBef>
              <a:buNone/>
              <a:defRPr sz="1200" b="1">
                <a:solidFill>
                  <a:schemeClr val="lt1"/>
                </a:solidFill>
                <a:latin typeface="Nunito Sans"/>
                <a:ea typeface="Nunito Sans"/>
                <a:cs typeface="Nunito Sans"/>
                <a:sym typeface="Nunito Sans"/>
              </a:defRPr>
            </a:lvl4pPr>
            <a:lvl5pPr marL="0" marR="0" lvl="4" indent="0" algn="r" rtl="0">
              <a:spcBef>
                <a:spcPts val="0"/>
              </a:spcBef>
              <a:buNone/>
              <a:defRPr sz="1200" b="1">
                <a:solidFill>
                  <a:schemeClr val="lt1"/>
                </a:solidFill>
                <a:latin typeface="Nunito Sans"/>
                <a:ea typeface="Nunito Sans"/>
                <a:cs typeface="Nunito Sans"/>
                <a:sym typeface="Nunito Sans"/>
              </a:defRPr>
            </a:lvl5pPr>
            <a:lvl6pPr marL="0" marR="0" lvl="5" indent="0" algn="r" rtl="0">
              <a:spcBef>
                <a:spcPts val="0"/>
              </a:spcBef>
              <a:buNone/>
              <a:defRPr sz="1200" b="1">
                <a:solidFill>
                  <a:schemeClr val="lt1"/>
                </a:solidFill>
                <a:latin typeface="Nunito Sans"/>
                <a:ea typeface="Nunito Sans"/>
                <a:cs typeface="Nunito Sans"/>
                <a:sym typeface="Nunito Sans"/>
              </a:defRPr>
            </a:lvl6pPr>
            <a:lvl7pPr marL="0" marR="0" lvl="6" indent="0" algn="r" rtl="0">
              <a:spcBef>
                <a:spcPts val="0"/>
              </a:spcBef>
              <a:buNone/>
              <a:defRPr sz="1200" b="1">
                <a:solidFill>
                  <a:schemeClr val="lt1"/>
                </a:solidFill>
                <a:latin typeface="Nunito Sans"/>
                <a:ea typeface="Nunito Sans"/>
                <a:cs typeface="Nunito Sans"/>
                <a:sym typeface="Nunito Sans"/>
              </a:defRPr>
            </a:lvl7pPr>
            <a:lvl8pPr marL="0" marR="0" lvl="7" indent="0" algn="r" rtl="0">
              <a:spcBef>
                <a:spcPts val="0"/>
              </a:spcBef>
              <a:buNone/>
              <a:defRPr sz="1200" b="1">
                <a:solidFill>
                  <a:schemeClr val="lt1"/>
                </a:solidFill>
                <a:latin typeface="Nunito Sans"/>
                <a:ea typeface="Nunito Sans"/>
                <a:cs typeface="Nunito Sans"/>
                <a:sym typeface="Nunito Sans"/>
              </a:defRPr>
            </a:lvl8pPr>
            <a:lvl9pPr marL="0" marR="0" lvl="8" indent="0" algn="r" rtl="0">
              <a:spcBef>
                <a:spcPts val="0"/>
              </a:spcBef>
              <a:buNone/>
              <a:defRPr sz="1200" b="1">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p:cSld name="Section Header">
    <p:bg>
      <p:bgPr>
        <a:blipFill rotWithShape="1">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828800" y="1581150"/>
            <a:ext cx="5486400" cy="1981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Nunito Sans"/>
              <a:buNone/>
              <a:defRPr sz="4500" b="1" i="0" u="none" strike="noStrike" cap="none">
                <a:solidFill>
                  <a:schemeClr val="lt1"/>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Shape 121"/>
          <p:cNvSpPr txBox="1">
            <a:spLocks noGrp="1"/>
          </p:cNvSpPr>
          <p:nvPr>
            <p:ph type="ctrTitle"/>
          </p:nvPr>
        </p:nvSpPr>
        <p:spPr>
          <a:xfrm>
            <a:off x="1143000" y="2038350"/>
            <a:ext cx="7162800" cy="762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400"/>
              <a:buFont typeface="Nunito Sans"/>
              <a:buNone/>
              <a:defRPr sz="2600" b="0" i="0" u="none" strike="noStrike" cap="none">
                <a:solidFill>
                  <a:schemeClr val="lt1"/>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22" name="Shape 122"/>
          <p:cNvSpPr txBox="1">
            <a:spLocks noGrp="1"/>
          </p:cNvSpPr>
          <p:nvPr>
            <p:ph type="body" idx="1"/>
          </p:nvPr>
        </p:nvSpPr>
        <p:spPr>
          <a:xfrm>
            <a:off x="1143000" y="2876549"/>
            <a:ext cx="7162800" cy="38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body" idx="2"/>
          </p:nvPr>
        </p:nvSpPr>
        <p:spPr>
          <a:xfrm>
            <a:off x="1143000" y="3714749"/>
            <a:ext cx="7010400" cy="38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chemeClr val="lt1"/>
              </a:buClr>
              <a:buSzPts val="1400"/>
              <a:buFont typeface="Arial"/>
              <a:buNone/>
              <a:defRPr sz="1800" b="0" i="0" u="none" strike="noStrike" cap="none">
                <a:solidFill>
                  <a:schemeClr val="lt1"/>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3"/>
          </p:nvPr>
        </p:nvSpPr>
        <p:spPr>
          <a:xfrm>
            <a:off x="1143000" y="4095749"/>
            <a:ext cx="7010400" cy="228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body" idx="4"/>
          </p:nvPr>
        </p:nvSpPr>
        <p:spPr>
          <a:xfrm>
            <a:off x="1143000" y="4400550"/>
            <a:ext cx="7010400" cy="228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480"/>
              </a:spcBef>
              <a:spcAft>
                <a:spcPts val="0"/>
              </a:spcAft>
              <a:buClr>
                <a:srgbClr val="BFBFBF"/>
              </a:buClr>
              <a:buSzPts val="1400"/>
              <a:buFont typeface="Arial"/>
              <a:buNone/>
              <a:defRPr sz="2400" b="0" i="0" u="none" strike="noStrike" cap="none">
                <a:solidFill>
                  <a:srgbClr val="BFBFB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ctr"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29" name="Shape 129"/>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30" name="Shape 130"/>
          <p:cNvSpPr txBox="1">
            <a:spLocks noGrp="1"/>
          </p:cNvSpPr>
          <p:nvPr>
            <p:ph type="body" idx="1"/>
          </p:nvPr>
        </p:nvSpPr>
        <p:spPr>
          <a:xfrm>
            <a:off x="838200" y="1885950"/>
            <a:ext cx="7467600" cy="2057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body" idx="2"/>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35" name="Shape 135"/>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36" name="Shape 136"/>
          <p:cNvSpPr txBox="1">
            <a:spLocks noGrp="1"/>
          </p:cNvSpPr>
          <p:nvPr>
            <p:ph type="body" idx="1"/>
          </p:nvPr>
        </p:nvSpPr>
        <p:spPr>
          <a:xfrm>
            <a:off x="838200" y="1885950"/>
            <a:ext cx="7467600" cy="2590800"/>
          </a:xfrm>
          <a:prstGeom prst="rect">
            <a:avLst/>
          </a:prstGeom>
          <a:noFill/>
          <a:ln>
            <a:noFill/>
          </a:ln>
        </p:spPr>
        <p:txBody>
          <a:bodyPr spcFirstLastPara="1" wrap="square" lIns="91425" tIns="91425" rIns="91425" bIns="91425" anchor="t" anchorCtr="0"/>
          <a:lstStyle>
            <a:lvl1pPr marL="457200" marR="0" lvl="0" indent="-330200" algn="l" rtl="0">
              <a:lnSpc>
                <a:spcPct val="150000"/>
              </a:lnSpc>
              <a:spcBef>
                <a:spcPts val="0"/>
              </a:spcBef>
              <a:spcAft>
                <a:spcPts val="0"/>
              </a:spcAft>
              <a:buClr>
                <a:srgbClr val="FF5000"/>
              </a:buClr>
              <a:buSzPts val="1600"/>
              <a:buFont typeface="Noto Sans Symbols"/>
              <a:buChar char="▪"/>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6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body" idx="2"/>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41" name="Shape 141"/>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42" name="Shape 142"/>
          <p:cNvSpPr txBox="1">
            <a:spLocks noGrp="1"/>
          </p:cNvSpPr>
          <p:nvPr>
            <p:ph type="body" idx="1"/>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3" name="Shape 143"/>
          <p:cNvSpPr>
            <a:spLocks noGrp="1"/>
          </p:cNvSpPr>
          <p:nvPr>
            <p:ph type="pic" idx="2"/>
          </p:nvPr>
        </p:nvSpPr>
        <p:spPr>
          <a:xfrm>
            <a:off x="838200" y="1733550"/>
            <a:ext cx="7467600" cy="2971800"/>
          </a:xfrm>
          <a:prstGeom prst="rect">
            <a:avLst/>
          </a:prstGeom>
          <a:noFill/>
          <a:ln>
            <a:noFill/>
          </a:ln>
        </p:spPr>
        <p:txBody>
          <a:bodyPr spcFirstLastPara="1" wrap="square" lIns="91425" tIns="91425" rIns="91425" bIns="91425" anchor="t" anchorCtr="0"/>
          <a:lstStyle>
            <a:lvl1pPr marL="0" marR="0" lvl="0" indent="0" algn="l" rtl="0">
              <a:spcBef>
                <a:spcPts val="280"/>
              </a:spcBef>
              <a:spcAft>
                <a:spcPts val="0"/>
              </a:spcAft>
              <a:buClr>
                <a:srgbClr val="D8D8D8"/>
              </a:buClr>
              <a:buSzPts val="1400"/>
              <a:buFont typeface="Arial"/>
              <a:buNone/>
              <a:defRPr sz="1400" b="0" i="0" u="none" strike="noStrike" cap="none">
                <a:solidFill>
                  <a:srgbClr val="D8D8D8"/>
                </a:solidFill>
                <a:latin typeface="Nunito Sans"/>
                <a:ea typeface="Nunito Sans"/>
                <a:cs typeface="Nunito Sans"/>
                <a:sym typeface="Nunito Sans"/>
              </a:defRPr>
            </a:lvl1pPr>
            <a:lvl2pPr marL="457200" marR="0" lvl="1" indent="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143000" marR="0" lvl="2" indent="-228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600200" marR="0" lvl="3" indent="-2286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057400" marR="0" lvl="4" indent="-2286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47" name="Shape 147"/>
          <p:cNvCxnSpPr/>
          <p:nvPr/>
        </p:nvCxnSpPr>
        <p:spPr>
          <a:xfrm>
            <a:off x="990600" y="1200150"/>
            <a:ext cx="7315200" cy="0"/>
          </a:xfrm>
          <a:prstGeom prst="straightConnector1">
            <a:avLst/>
          </a:prstGeom>
          <a:noFill/>
          <a:ln w="9525" cap="flat" cmpd="sng">
            <a:solidFill>
              <a:srgbClr val="FF5000"/>
            </a:solidFill>
            <a:prstDash val="dash"/>
            <a:round/>
            <a:headEnd type="none" w="sm" len="sm"/>
            <a:tailEnd type="none" w="sm" len="sm"/>
          </a:ln>
        </p:spPr>
      </p:cxnSp>
      <p:sp>
        <p:nvSpPr>
          <p:cNvPr id="148" name="Shape 148"/>
          <p:cNvSpPr>
            <a:spLocks noGrp="1"/>
          </p:cNvSpPr>
          <p:nvPr>
            <p:ph type="pic" idx="2"/>
          </p:nvPr>
        </p:nvSpPr>
        <p:spPr>
          <a:xfrm>
            <a:off x="838200" y="1428750"/>
            <a:ext cx="7467600" cy="3124200"/>
          </a:xfrm>
          <a:prstGeom prst="rect">
            <a:avLst/>
          </a:prstGeom>
          <a:noFill/>
          <a:ln>
            <a:noFill/>
          </a:ln>
        </p:spPr>
        <p:txBody>
          <a:bodyPr spcFirstLastPara="1" wrap="square" lIns="91425" tIns="91425" rIns="91425" bIns="91425" anchor="t" anchorCtr="0"/>
          <a:lstStyle>
            <a:lvl1pPr marL="0" marR="0" lvl="0" indent="0" algn="l" rtl="0">
              <a:spcBef>
                <a:spcPts val="280"/>
              </a:spcBef>
              <a:spcAft>
                <a:spcPts val="0"/>
              </a:spcAft>
              <a:buClr>
                <a:srgbClr val="D8D8D8"/>
              </a:buClr>
              <a:buSzPts val="1400"/>
              <a:buFont typeface="Arial"/>
              <a:buNone/>
              <a:defRPr sz="1400" b="0" i="0" u="none" strike="noStrike" cap="none">
                <a:solidFill>
                  <a:srgbClr val="D8D8D8"/>
                </a:solidFill>
                <a:latin typeface="Nunito Sans"/>
                <a:ea typeface="Nunito Sans"/>
                <a:cs typeface="Nunito Sans"/>
                <a:sym typeface="Nunito Sans"/>
              </a:defRPr>
            </a:lvl1pPr>
            <a:lvl2pPr marL="457200" marR="0" lvl="1" indent="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143000" marR="0" lvl="2" indent="-228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600200" marR="0" lvl="3" indent="-2286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057400" marR="0" lvl="4" indent="-2286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52" name="Shape 152"/>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53" name="Shape 153"/>
          <p:cNvSpPr txBox="1">
            <a:spLocks noGrp="1"/>
          </p:cNvSpPr>
          <p:nvPr>
            <p:ph type="body" idx="1"/>
          </p:nvPr>
        </p:nvSpPr>
        <p:spPr>
          <a:xfrm>
            <a:off x="732850" y="2516225"/>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4" name="Shape 154"/>
          <p:cNvSpPr txBox="1">
            <a:spLocks noGrp="1"/>
          </p:cNvSpPr>
          <p:nvPr>
            <p:ph type="body" idx="2"/>
          </p:nvPr>
        </p:nvSpPr>
        <p:spPr>
          <a:xfrm>
            <a:off x="838200" y="1809750"/>
            <a:ext cx="3657600" cy="2667000"/>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5" name="Shape 155"/>
          <p:cNvSpPr>
            <a:spLocks noGrp="1"/>
          </p:cNvSpPr>
          <p:nvPr>
            <p:ph type="pic" idx="3"/>
          </p:nvPr>
        </p:nvSpPr>
        <p:spPr>
          <a:xfrm>
            <a:off x="4648200" y="1809750"/>
            <a:ext cx="3657600" cy="2667000"/>
          </a:xfrm>
          <a:prstGeom prst="rect">
            <a:avLst/>
          </a:prstGeom>
          <a:noFill/>
          <a:ln>
            <a:noFill/>
          </a:ln>
        </p:spPr>
        <p:txBody>
          <a:bodyPr spcFirstLastPara="1" wrap="square" lIns="91425" tIns="91425" rIns="91425" bIns="91425" anchor="t" anchorCtr="0"/>
          <a:lstStyle>
            <a:lvl1pPr marL="0" marR="0" lvl="0" indent="0" algn="l" rtl="0">
              <a:spcBef>
                <a:spcPts val="280"/>
              </a:spcBef>
              <a:spcAft>
                <a:spcPts val="0"/>
              </a:spcAft>
              <a:buClr>
                <a:srgbClr val="D8D8D8"/>
              </a:buClr>
              <a:buSzPts val="1400"/>
              <a:buFont typeface="Arial"/>
              <a:buNone/>
              <a:defRPr sz="1400" b="0" i="0" u="none" strike="noStrike" cap="none">
                <a:solidFill>
                  <a:srgbClr val="D8D8D8"/>
                </a:solidFill>
                <a:latin typeface="Nunito Sans"/>
                <a:ea typeface="Nunito Sans"/>
                <a:cs typeface="Nunito Sans"/>
                <a:sym typeface="Nunito Sans"/>
              </a:defRPr>
            </a:lvl1pPr>
            <a:lvl2pPr marL="457200" marR="0" lvl="1" indent="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143000" marR="0" lvl="2" indent="-228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600200" marR="0" lvl="3" indent="-2286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057400" marR="0" lvl="4" indent="-2286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59" name="Shape 159"/>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60" name="Shape 160"/>
          <p:cNvSpPr txBox="1">
            <a:spLocks noGrp="1"/>
          </p:cNvSpPr>
          <p:nvPr>
            <p:ph type="body" idx="1"/>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body" idx="2"/>
          </p:nvPr>
        </p:nvSpPr>
        <p:spPr>
          <a:xfrm>
            <a:off x="838200" y="1809750"/>
            <a:ext cx="3657600" cy="2667000"/>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3"/>
          </p:nvPr>
        </p:nvSpPr>
        <p:spPr>
          <a:xfrm>
            <a:off x="4648200" y="1809750"/>
            <a:ext cx="3657600" cy="2667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20"/>
              </a:spcBef>
              <a:spcAft>
                <a:spcPts val="0"/>
              </a:spcAft>
              <a:buClr>
                <a:srgbClr val="505050"/>
              </a:buClr>
              <a:buSzPts val="1400"/>
              <a:buFont typeface="Arial"/>
              <a:buNone/>
              <a:defRPr sz="16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38200" y="666750"/>
            <a:ext cx="7467600" cy="457200"/>
          </a:xfrm>
          <a:prstGeom prst="rect">
            <a:avLst/>
          </a:prstGeom>
          <a:noFill/>
          <a:ln>
            <a:noFill/>
          </a:ln>
        </p:spPr>
        <p:txBody>
          <a:bodyPr spcFirstLastPara="1" wrap="square" lIns="91425" tIns="91425" rIns="91425" bIns="91425" anchor="ctr" anchorCtr="0"/>
          <a:lstStyle>
            <a:lvl1pPr marL="0" marR="0" lvl="0" indent="0" algn="l" rtl="0">
              <a:lnSpc>
                <a:spcPct val="123076"/>
              </a:lnSpc>
              <a:spcBef>
                <a:spcPts val="0"/>
              </a:spcBef>
              <a:spcAft>
                <a:spcPts val="0"/>
              </a:spcAft>
              <a:buClr>
                <a:srgbClr val="FF5000"/>
              </a:buClr>
              <a:buSzPts val="1400"/>
              <a:buFont typeface="Nunito Sans"/>
              <a:buNone/>
              <a:defRPr sz="2600" b="0" i="0" u="none" strike="noStrike" cap="none">
                <a:solidFill>
                  <a:srgbClr val="FF5000"/>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cxnSp>
        <p:nvCxnSpPr>
          <p:cNvPr id="166" name="Shape 166"/>
          <p:cNvCxnSpPr/>
          <p:nvPr/>
        </p:nvCxnSpPr>
        <p:spPr>
          <a:xfrm>
            <a:off x="990600" y="1504950"/>
            <a:ext cx="7315200" cy="0"/>
          </a:xfrm>
          <a:prstGeom prst="straightConnector1">
            <a:avLst/>
          </a:prstGeom>
          <a:noFill/>
          <a:ln w="9525" cap="flat" cmpd="sng">
            <a:solidFill>
              <a:srgbClr val="FF5000"/>
            </a:solidFill>
            <a:prstDash val="dash"/>
            <a:round/>
            <a:headEnd type="none" w="sm" len="sm"/>
            <a:tailEnd type="none" w="sm" len="sm"/>
          </a:ln>
        </p:spPr>
      </p:cxnSp>
      <p:sp>
        <p:nvSpPr>
          <p:cNvPr id="167" name="Shape 167"/>
          <p:cNvSpPr txBox="1">
            <a:spLocks noGrp="1"/>
          </p:cNvSpPr>
          <p:nvPr>
            <p:ph type="body" idx="1"/>
          </p:nvPr>
        </p:nvSpPr>
        <p:spPr>
          <a:xfrm>
            <a:off x="838200" y="1123950"/>
            <a:ext cx="7467600" cy="304800"/>
          </a:xfrm>
          <a:prstGeom prst="rect">
            <a:avLst/>
          </a:prstGeom>
          <a:noFill/>
          <a:ln>
            <a:noFill/>
          </a:ln>
        </p:spPr>
        <p:txBody>
          <a:bodyPr spcFirstLastPara="1" wrap="square" lIns="91425" tIns="91425" rIns="91425" bIns="91425" anchor="t" anchorCtr="0"/>
          <a:lstStyle>
            <a:lvl1pPr marL="457200" marR="0" lvl="0" indent="-228600" algn="l" rtl="0">
              <a:spcBef>
                <a:spcPts val="420"/>
              </a:spcBef>
              <a:spcAft>
                <a:spcPts val="0"/>
              </a:spcAft>
              <a:buClr>
                <a:srgbClr val="001E5F"/>
              </a:buClr>
              <a:buSzPts val="1400"/>
              <a:buFont typeface="Arial"/>
              <a:buNone/>
              <a:defRPr sz="2100" b="0" i="0" u="none" strike="noStrike" cap="none">
                <a:solidFill>
                  <a:srgbClr val="001E5F"/>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body" idx="2"/>
          </p:nvPr>
        </p:nvSpPr>
        <p:spPr>
          <a:xfrm>
            <a:off x="838200" y="1809750"/>
            <a:ext cx="7467600" cy="2514600"/>
          </a:xfrm>
          <a:prstGeom prst="rect">
            <a:avLst/>
          </a:prstGeom>
          <a:noFill/>
          <a:ln>
            <a:noFill/>
          </a:ln>
        </p:spPr>
        <p:txBody>
          <a:bodyPr spcFirstLastPara="1" wrap="square" lIns="91425" tIns="91425" rIns="91425" bIns="91425" anchor="t" anchorCtr="0"/>
          <a:lstStyle>
            <a:lvl1pPr marL="457200" marR="0" lvl="0" indent="-336550" algn="l" rtl="0">
              <a:spcBef>
                <a:spcPts val="340"/>
              </a:spcBef>
              <a:spcAft>
                <a:spcPts val="0"/>
              </a:spcAft>
              <a:buClr>
                <a:srgbClr val="FF5000"/>
              </a:buClr>
              <a:buSzPts val="1700"/>
              <a:buFont typeface="Noto Sans Symbols"/>
              <a:buChar char="▪"/>
              <a:defRPr sz="1700" b="0" i="0" u="none" strike="noStrike" cap="none">
                <a:solidFill>
                  <a:srgbClr val="505050"/>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23850" algn="l" rtl="0">
              <a:lnSpc>
                <a:spcPct val="100000"/>
              </a:lnSpc>
              <a:spcBef>
                <a:spcPts val="300"/>
              </a:spcBef>
              <a:spcAft>
                <a:spcPts val="0"/>
              </a:spcAft>
              <a:buClr>
                <a:srgbClr val="505050"/>
              </a:buClr>
              <a:buSzPts val="1500"/>
              <a:buFont typeface="Noto Sans Symbols"/>
              <a:buChar char="▪"/>
              <a:defRPr sz="1500" b="0" i="0" u="none" strike="noStrike" cap="none">
                <a:solidFill>
                  <a:srgbClr val="505050"/>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p:cSld name="Section Header">
    <p:bg>
      <p:bgPr>
        <a:blipFill rotWithShape="1">
          <a:blip r:embed="rId2">
            <a:alphaModFix/>
          </a:blip>
          <a:stretch>
            <a:fillRect/>
          </a:stretch>
        </a:blipFill>
        <a:effectLst/>
      </p:bgPr>
    </p:bg>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828800" y="1581150"/>
            <a:ext cx="5486400" cy="1981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Nunito Sans"/>
              <a:buNone/>
              <a:defRPr sz="4500" b="1" i="0" u="none" strike="noStrike" cap="none">
                <a:solidFill>
                  <a:schemeClr val="lt1"/>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72" name="Shape 17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ctr" anchorCtr="0">
            <a:noAutofit/>
          </a:bodyPr>
          <a:lstStyle>
            <a:lvl1pPr lvl="0" rtl="0">
              <a:buNone/>
              <a:defRPr sz="1300">
                <a:solidFill>
                  <a:srgbClr val="262626"/>
                </a:solidFill>
              </a:defRPr>
            </a:lvl1pPr>
            <a:lvl2pPr lvl="1" rtl="0">
              <a:buNone/>
              <a:defRPr sz="1300">
                <a:solidFill>
                  <a:srgbClr val="262626"/>
                </a:solidFill>
              </a:defRPr>
            </a:lvl2pPr>
            <a:lvl3pPr lvl="2" rtl="0">
              <a:buNone/>
              <a:defRPr sz="1300">
                <a:solidFill>
                  <a:srgbClr val="262626"/>
                </a:solidFill>
              </a:defRPr>
            </a:lvl3pPr>
            <a:lvl4pPr lvl="3" rtl="0">
              <a:buNone/>
              <a:defRPr sz="1300">
                <a:solidFill>
                  <a:srgbClr val="262626"/>
                </a:solidFill>
              </a:defRPr>
            </a:lvl4pPr>
            <a:lvl5pPr lvl="4" rtl="0">
              <a:buNone/>
              <a:defRPr sz="1300">
                <a:solidFill>
                  <a:srgbClr val="262626"/>
                </a:solidFill>
              </a:defRPr>
            </a:lvl5pPr>
            <a:lvl6pPr lvl="5" rtl="0">
              <a:buNone/>
              <a:defRPr sz="1300">
                <a:solidFill>
                  <a:srgbClr val="262626"/>
                </a:solidFill>
              </a:defRPr>
            </a:lvl6pPr>
            <a:lvl7pPr lvl="6" rtl="0">
              <a:buNone/>
              <a:defRPr sz="1300">
                <a:solidFill>
                  <a:srgbClr val="262626"/>
                </a:solidFill>
              </a:defRPr>
            </a:lvl7pPr>
            <a:lvl8pPr lvl="7" rtl="0">
              <a:buNone/>
              <a:defRPr sz="1300">
                <a:solidFill>
                  <a:srgbClr val="262626"/>
                </a:solidFill>
              </a:defRPr>
            </a:lvl8pPr>
            <a:lvl9pPr lvl="8" rtl="0">
              <a:buNone/>
              <a:defRPr sz="1300">
                <a:solidFill>
                  <a:srgbClr val="262626"/>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rotWithShape="1">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Shape 174"/>
          <p:cNvSpPr txBox="1"/>
          <p:nvPr/>
        </p:nvSpPr>
        <p:spPr>
          <a:xfrm>
            <a:off x="1981200" y="2014776"/>
            <a:ext cx="5181600" cy="861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5000" b="1" i="0" u="none" strike="noStrike" cap="none">
                <a:solidFill>
                  <a:schemeClr val="lt1"/>
                </a:solidFill>
                <a:latin typeface="Nunito Sans"/>
                <a:ea typeface="Nunito Sans"/>
                <a:cs typeface="Nunito Sans"/>
                <a:sym typeface="Nunito Sans"/>
              </a:rPr>
              <a:t>THANK YOU</a:t>
            </a:r>
            <a:endParaRPr/>
          </a:p>
        </p:txBody>
      </p:sp>
      <p:sp>
        <p:nvSpPr>
          <p:cNvPr id="175" name="Shape 175"/>
          <p:cNvSpPr txBox="1"/>
          <p:nvPr/>
        </p:nvSpPr>
        <p:spPr>
          <a:xfrm>
            <a:off x="2819400" y="3790950"/>
            <a:ext cx="32766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b="0" i="0" u="none" strike="noStrike" cap="none">
                <a:solidFill>
                  <a:schemeClr val="lt1"/>
                </a:solidFill>
                <a:latin typeface="Nunito Sans"/>
                <a:ea typeface="Nunito Sans"/>
                <a:cs typeface="Nunito Sans"/>
                <a:sym typeface="Nunito Sans"/>
              </a:rPr>
              <a:t>wso</a:t>
            </a:r>
            <a:r>
              <a:rPr lang="en" sz="1800" b="1" i="0" u="none" strike="noStrike" cap="none">
                <a:solidFill>
                  <a:schemeClr val="lt1"/>
                </a:solidFill>
                <a:latin typeface="Nunito Sans"/>
                <a:ea typeface="Nunito Sans"/>
                <a:cs typeface="Nunito Sans"/>
                <a:sym typeface="Nunito Sans"/>
              </a:rPr>
              <a:t>2</a:t>
            </a:r>
            <a:r>
              <a:rPr lang="en" sz="2400" b="0" i="0" u="none" strike="noStrike" cap="none">
                <a:solidFill>
                  <a:schemeClr val="lt1"/>
                </a:solidFill>
                <a:latin typeface="Nunito Sans"/>
                <a:ea typeface="Nunito Sans"/>
                <a:cs typeface="Nunito Sans"/>
                <a:sym typeface="Nunito Sans"/>
              </a:rPr>
              <a:t>.com</a:t>
            </a:r>
            <a:endParaRPr/>
          </a:p>
        </p:txBody>
      </p:sp>
      <p:cxnSp>
        <p:nvCxnSpPr>
          <p:cNvPr id="176" name="Shape 176"/>
          <p:cNvCxnSpPr/>
          <p:nvPr/>
        </p:nvCxnSpPr>
        <p:spPr>
          <a:xfrm>
            <a:off x="3276600" y="4252615"/>
            <a:ext cx="2362200" cy="0"/>
          </a:xfrm>
          <a:prstGeom prst="straightConnector1">
            <a:avLst/>
          </a:prstGeom>
          <a:noFill/>
          <a:ln w="9525" cap="flat" cmpd="sng">
            <a:solidFill>
              <a:schemeClr val="lt1"/>
            </a:solidFill>
            <a:prstDash val="dash"/>
            <a:round/>
            <a:headEnd type="none" w="sm" len="sm"/>
            <a:tailEnd type="none" w="sm" len="sm"/>
          </a:ln>
        </p:spPr>
      </p:cxnSp>
      <p:pic>
        <p:nvPicPr>
          <p:cNvPr id="177" name="Shape 177" descr="D:\2017\E-mail-Ex\Final-email-template\HTML\nl2017-youtube.png">
            <a:hlinkClick r:id="rId3"/>
          </p:cNvPr>
          <p:cNvPicPr preferRelativeResize="0"/>
          <p:nvPr/>
        </p:nvPicPr>
        <p:blipFill rotWithShape="1">
          <a:blip r:embed="rId4">
            <a:alphaModFix/>
          </a:blip>
          <a:srcRect/>
          <a:stretch/>
        </p:blipFill>
        <p:spPr>
          <a:xfrm>
            <a:off x="5386387" y="4360969"/>
            <a:ext cx="352500" cy="333300"/>
          </a:xfrm>
          <a:prstGeom prst="rect">
            <a:avLst/>
          </a:prstGeom>
          <a:noFill/>
          <a:ln>
            <a:noFill/>
          </a:ln>
        </p:spPr>
      </p:pic>
      <p:pic>
        <p:nvPicPr>
          <p:cNvPr id="178" name="Shape 178" descr="D:\2017\E-mail-Ex\Final-email-template\HTML\nl2017-fb.png">
            <a:hlinkClick r:id="rId5"/>
          </p:cNvPr>
          <p:cNvPicPr preferRelativeResize="0"/>
          <p:nvPr/>
        </p:nvPicPr>
        <p:blipFill rotWithShape="1">
          <a:blip r:embed="rId6">
            <a:alphaModFix/>
          </a:blip>
          <a:srcRect/>
          <a:stretch/>
        </p:blipFill>
        <p:spPr>
          <a:xfrm>
            <a:off x="3733800" y="4348489"/>
            <a:ext cx="352500" cy="333300"/>
          </a:xfrm>
          <a:prstGeom prst="rect">
            <a:avLst/>
          </a:prstGeom>
          <a:noFill/>
          <a:ln>
            <a:noFill/>
          </a:ln>
        </p:spPr>
      </p:pic>
      <p:pic>
        <p:nvPicPr>
          <p:cNvPr id="179" name="Shape 179" descr="D:\2017\E-mail-Ex\Final-email-template\HTML\nl2017-g-plus.png">
            <a:hlinkClick r:id="rId7"/>
          </p:cNvPr>
          <p:cNvPicPr preferRelativeResize="0"/>
          <p:nvPr/>
        </p:nvPicPr>
        <p:blipFill rotWithShape="1">
          <a:blip r:embed="rId8">
            <a:alphaModFix/>
          </a:blip>
          <a:srcRect/>
          <a:stretch/>
        </p:blipFill>
        <p:spPr>
          <a:xfrm>
            <a:off x="4876800" y="4360970"/>
            <a:ext cx="352500" cy="333300"/>
          </a:xfrm>
          <a:prstGeom prst="rect">
            <a:avLst/>
          </a:prstGeom>
          <a:noFill/>
          <a:ln>
            <a:noFill/>
          </a:ln>
        </p:spPr>
      </p:pic>
      <p:pic>
        <p:nvPicPr>
          <p:cNvPr id="180" name="Shape 180" descr="D:\2017\E-mail-Ex\Final-email-template\HTML\nl2017-linkdin.png">
            <a:hlinkClick r:id="rId9"/>
          </p:cNvPr>
          <p:cNvPicPr preferRelativeResize="0"/>
          <p:nvPr/>
        </p:nvPicPr>
        <p:blipFill rotWithShape="1">
          <a:blip r:embed="rId10">
            <a:alphaModFix/>
          </a:blip>
          <a:srcRect/>
          <a:stretch/>
        </p:blipFill>
        <p:spPr>
          <a:xfrm>
            <a:off x="4281486" y="4348490"/>
            <a:ext cx="352500" cy="333300"/>
          </a:xfrm>
          <a:prstGeom prst="rect">
            <a:avLst/>
          </a:prstGeom>
          <a:noFill/>
          <a:ln>
            <a:noFill/>
          </a:ln>
        </p:spPr>
      </p:pic>
      <p:pic>
        <p:nvPicPr>
          <p:cNvPr id="181" name="Shape 181" descr="D:\2017\E-mail-Ex\Final-email-template\HTML\nl2017-twitter.png">
            <a:hlinkClick r:id="rId11"/>
          </p:cNvPr>
          <p:cNvPicPr preferRelativeResize="0"/>
          <p:nvPr/>
        </p:nvPicPr>
        <p:blipFill rotWithShape="1">
          <a:blip r:embed="rId12">
            <a:alphaModFix/>
          </a:blip>
          <a:srcRect/>
          <a:stretch/>
        </p:blipFill>
        <p:spPr>
          <a:xfrm>
            <a:off x="3176587" y="4348490"/>
            <a:ext cx="352500" cy="333300"/>
          </a:xfrm>
          <a:prstGeom prst="rect">
            <a:avLst/>
          </a:prstGeom>
          <a:noFill/>
          <a:ln>
            <a:noFill/>
          </a:ln>
        </p:spPr>
      </p:pic>
      <p:sp>
        <p:nvSpPr>
          <p:cNvPr id="182" name="Shape 182">
            <a:hlinkClick r:id="rId13"/>
          </p:cNvPr>
          <p:cNvSpPr/>
          <p:nvPr/>
        </p:nvSpPr>
        <p:spPr>
          <a:xfrm>
            <a:off x="3733800" y="3790950"/>
            <a:ext cx="1495500" cy="461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Shape 183"/>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ctr" anchorCtr="0">
            <a:noAutofit/>
          </a:bodyPr>
          <a:lstStyle>
            <a:lvl1pPr lvl="0" rtl="0">
              <a:buNone/>
              <a:defRPr sz="1300">
                <a:solidFill>
                  <a:srgbClr val="262626"/>
                </a:solidFill>
              </a:defRPr>
            </a:lvl1pPr>
            <a:lvl2pPr lvl="1" rtl="0">
              <a:buNone/>
              <a:defRPr sz="1300">
                <a:solidFill>
                  <a:srgbClr val="262626"/>
                </a:solidFill>
              </a:defRPr>
            </a:lvl2pPr>
            <a:lvl3pPr lvl="2" rtl="0">
              <a:buNone/>
              <a:defRPr sz="1300">
                <a:solidFill>
                  <a:srgbClr val="262626"/>
                </a:solidFill>
              </a:defRPr>
            </a:lvl3pPr>
            <a:lvl4pPr lvl="3" rtl="0">
              <a:buNone/>
              <a:defRPr sz="1300">
                <a:solidFill>
                  <a:srgbClr val="262626"/>
                </a:solidFill>
              </a:defRPr>
            </a:lvl4pPr>
            <a:lvl5pPr lvl="4" rtl="0">
              <a:buNone/>
              <a:defRPr sz="1300">
                <a:solidFill>
                  <a:srgbClr val="262626"/>
                </a:solidFill>
              </a:defRPr>
            </a:lvl5pPr>
            <a:lvl6pPr lvl="5" rtl="0">
              <a:buNone/>
              <a:defRPr sz="1300">
                <a:solidFill>
                  <a:srgbClr val="262626"/>
                </a:solidFill>
              </a:defRPr>
            </a:lvl6pPr>
            <a:lvl7pPr lvl="6" rtl="0">
              <a:buNone/>
              <a:defRPr sz="1300">
                <a:solidFill>
                  <a:srgbClr val="262626"/>
                </a:solidFill>
              </a:defRPr>
            </a:lvl7pPr>
            <a:lvl8pPr lvl="7" rtl="0">
              <a:buNone/>
              <a:defRPr sz="1300">
                <a:solidFill>
                  <a:srgbClr val="262626"/>
                </a:solidFill>
              </a:defRPr>
            </a:lvl8pPr>
            <a:lvl9pPr lvl="8" rtl="0">
              <a:buNone/>
              <a:defRPr sz="1300">
                <a:solidFill>
                  <a:srgbClr val="262626"/>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2" Type="http://schemas.openxmlformats.org/officeDocument/2006/relationships/image" Target="../media/image11.png"/><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09600" y="438150"/>
            <a:ext cx="7772400" cy="8574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262626"/>
              </a:buClr>
              <a:buSzPts val="1400"/>
              <a:buFont typeface="Nunito Sans"/>
              <a:buNone/>
              <a:defRPr sz="2800" b="0" i="0" u="none" strike="noStrike" cap="none">
                <a:solidFill>
                  <a:srgbClr val="262626"/>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609600" y="1406127"/>
            <a:ext cx="7772400" cy="3222900"/>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rgbClr val="262626"/>
              </a:buClr>
              <a:buSzPts val="1400"/>
              <a:buFont typeface="Arial"/>
              <a:buNone/>
              <a:defRPr sz="2200" b="0" i="0" u="none" strike="noStrike" cap="none">
                <a:solidFill>
                  <a:srgbClr val="262626"/>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438150"/>
            <a:ext cx="7772400" cy="8574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262626"/>
              </a:buClr>
              <a:buSzPts val="1400"/>
              <a:buFont typeface="Nunito Sans"/>
              <a:buNone/>
              <a:defRPr sz="2800" b="0" i="0" u="none" strike="noStrike" cap="none">
                <a:solidFill>
                  <a:srgbClr val="262626"/>
                </a:solidFill>
                <a:latin typeface="Nunito Sans"/>
                <a:ea typeface="Nunito Sans"/>
                <a:cs typeface="Nunito Sans"/>
                <a:sym typeface="Nunito Sans"/>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18" name="Shape 118"/>
          <p:cNvSpPr txBox="1">
            <a:spLocks noGrp="1"/>
          </p:cNvSpPr>
          <p:nvPr>
            <p:ph type="body" idx="1"/>
          </p:nvPr>
        </p:nvSpPr>
        <p:spPr>
          <a:xfrm>
            <a:off x="609600" y="1406127"/>
            <a:ext cx="7772400" cy="3222900"/>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rgbClr val="262626"/>
              </a:buClr>
              <a:buSzPts val="1400"/>
              <a:buFont typeface="Arial"/>
              <a:buNone/>
              <a:defRPr sz="2200" b="0" i="0" u="none" strike="noStrike" cap="none">
                <a:solidFill>
                  <a:srgbClr val="262626"/>
                </a:solidFill>
                <a:latin typeface="Nunito Sans"/>
                <a:ea typeface="Nunito Sans"/>
                <a:cs typeface="Nunito Sans"/>
                <a:sym typeface="Nunito Sans"/>
              </a:defRPr>
            </a:lvl1pPr>
            <a:lvl2pPr marL="914400" marR="0" lvl="1" indent="-228600" algn="l" rtl="0">
              <a:spcBef>
                <a:spcPts val="400"/>
              </a:spcBef>
              <a:spcAft>
                <a:spcPts val="0"/>
              </a:spcAft>
              <a:buClr>
                <a:srgbClr val="262626"/>
              </a:buClr>
              <a:buSzPts val="1400"/>
              <a:buFont typeface="Arial"/>
              <a:buNone/>
              <a:defRPr sz="2000" b="0" i="0" u="none" strike="noStrike" cap="none">
                <a:solidFill>
                  <a:srgbClr val="262626"/>
                </a:solidFill>
                <a:latin typeface="Nunito Sans"/>
                <a:ea typeface="Nunito Sans"/>
                <a:cs typeface="Nunito Sans"/>
                <a:sym typeface="Nunito Sans"/>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Nunito Sans"/>
                <a:ea typeface="Nunito Sans"/>
                <a:cs typeface="Nunito Sans"/>
                <a:sym typeface="Nunito Sans"/>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Nunito Sans"/>
                <a:ea typeface="Nunito Sans"/>
                <a:cs typeface="Nunito Sans"/>
                <a:sym typeface="Nunito Sans"/>
              </a:defRPr>
            </a:lvl4pPr>
            <a:lvl5pPr marL="2286000" marR="0" lvl="4" indent="-317500" algn="l" rtl="0">
              <a:spcBef>
                <a:spcPts val="280"/>
              </a:spcBef>
              <a:spcAft>
                <a:spcPts val="0"/>
              </a:spcAft>
              <a:buClr>
                <a:srgbClr val="262626"/>
              </a:buClr>
              <a:buSzPts val="1400"/>
              <a:buFont typeface="Arial"/>
              <a:buChar char="»"/>
              <a:defRPr sz="1400" b="0" i="0" u="none" strike="noStrike" cap="none">
                <a:solidFill>
                  <a:srgbClr val="262626"/>
                </a:solidFill>
                <a:latin typeface="Nunito Sans"/>
                <a:ea typeface="Nunito Sans"/>
                <a:cs typeface="Nunito Sans"/>
                <a:sym typeface="Nuni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lt1"/>
                </a:solidFill>
                <a:latin typeface="Nunito Sans"/>
                <a:ea typeface="Nunito Sans"/>
                <a:cs typeface="Nunito Sans"/>
                <a:sym typeface="Nunito Sans"/>
              </a:defRPr>
            </a:lvl1pPr>
            <a:lvl2pPr marL="0" marR="0" lvl="1" indent="0" algn="r" rtl="0">
              <a:spcBef>
                <a:spcPts val="0"/>
              </a:spcBef>
              <a:buNone/>
              <a:defRPr sz="1200" b="1" i="0" u="none" strike="noStrike" cap="none">
                <a:solidFill>
                  <a:schemeClr val="lt1"/>
                </a:solidFill>
                <a:latin typeface="Nunito Sans"/>
                <a:ea typeface="Nunito Sans"/>
                <a:cs typeface="Nunito Sans"/>
                <a:sym typeface="Nunito Sans"/>
              </a:defRPr>
            </a:lvl2pPr>
            <a:lvl3pPr marL="0" marR="0" lvl="2" indent="0" algn="r" rtl="0">
              <a:spcBef>
                <a:spcPts val="0"/>
              </a:spcBef>
              <a:buNone/>
              <a:defRPr sz="1200" b="1" i="0" u="none" strike="noStrike" cap="none">
                <a:solidFill>
                  <a:schemeClr val="lt1"/>
                </a:solidFill>
                <a:latin typeface="Nunito Sans"/>
                <a:ea typeface="Nunito Sans"/>
                <a:cs typeface="Nunito Sans"/>
                <a:sym typeface="Nunito Sans"/>
              </a:defRPr>
            </a:lvl3pPr>
            <a:lvl4pPr marL="0" marR="0" lvl="3" indent="0" algn="r" rtl="0">
              <a:spcBef>
                <a:spcPts val="0"/>
              </a:spcBef>
              <a:buNone/>
              <a:defRPr sz="1200" b="1" i="0" u="none" strike="noStrike" cap="none">
                <a:solidFill>
                  <a:schemeClr val="lt1"/>
                </a:solidFill>
                <a:latin typeface="Nunito Sans"/>
                <a:ea typeface="Nunito Sans"/>
                <a:cs typeface="Nunito Sans"/>
                <a:sym typeface="Nunito Sans"/>
              </a:defRPr>
            </a:lvl4pPr>
            <a:lvl5pPr marL="0" marR="0" lvl="4" indent="0" algn="r" rtl="0">
              <a:spcBef>
                <a:spcPts val="0"/>
              </a:spcBef>
              <a:buNone/>
              <a:defRPr sz="1200" b="1" i="0" u="none" strike="noStrike" cap="none">
                <a:solidFill>
                  <a:schemeClr val="lt1"/>
                </a:solidFill>
                <a:latin typeface="Nunito Sans"/>
                <a:ea typeface="Nunito Sans"/>
                <a:cs typeface="Nunito Sans"/>
                <a:sym typeface="Nunito Sans"/>
              </a:defRPr>
            </a:lvl5pPr>
            <a:lvl6pPr marL="0" marR="0" lvl="5" indent="0" algn="r" rtl="0">
              <a:spcBef>
                <a:spcPts val="0"/>
              </a:spcBef>
              <a:buNone/>
              <a:defRPr sz="1200" b="1" i="0" u="none" strike="noStrike" cap="none">
                <a:solidFill>
                  <a:schemeClr val="lt1"/>
                </a:solidFill>
                <a:latin typeface="Nunito Sans"/>
                <a:ea typeface="Nunito Sans"/>
                <a:cs typeface="Nunito Sans"/>
                <a:sym typeface="Nunito Sans"/>
              </a:defRPr>
            </a:lvl6pPr>
            <a:lvl7pPr marL="0" marR="0" lvl="6" indent="0" algn="r" rtl="0">
              <a:spcBef>
                <a:spcPts val="0"/>
              </a:spcBef>
              <a:buNone/>
              <a:defRPr sz="1200" b="1" i="0" u="none" strike="noStrike" cap="none">
                <a:solidFill>
                  <a:schemeClr val="lt1"/>
                </a:solidFill>
                <a:latin typeface="Nunito Sans"/>
                <a:ea typeface="Nunito Sans"/>
                <a:cs typeface="Nunito Sans"/>
                <a:sym typeface="Nunito Sans"/>
              </a:defRPr>
            </a:lvl7pPr>
            <a:lvl8pPr marL="0" marR="0" lvl="7" indent="0" algn="r" rtl="0">
              <a:spcBef>
                <a:spcPts val="0"/>
              </a:spcBef>
              <a:buNone/>
              <a:defRPr sz="1200" b="1" i="0" u="none" strike="noStrike" cap="none">
                <a:solidFill>
                  <a:schemeClr val="lt1"/>
                </a:solidFill>
                <a:latin typeface="Nunito Sans"/>
                <a:ea typeface="Nunito Sans"/>
                <a:cs typeface="Nunito Sans"/>
                <a:sym typeface="Nunito Sans"/>
              </a:defRPr>
            </a:lvl8pPr>
            <a:lvl9pPr marL="0" marR="0" lvl="8" indent="0" algn="r" rtl="0">
              <a:spcBef>
                <a:spcPts val="0"/>
              </a:spcBef>
              <a:buNone/>
              <a:defRPr sz="1200" b="1" i="0" u="none" strike="noStrike" cap="none">
                <a:solidFill>
                  <a:schemeClr val="lt1"/>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9.jp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1143000" y="2495550"/>
            <a:ext cx="7162800" cy="76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Nunito Sans"/>
              <a:buNone/>
            </a:pPr>
            <a:r>
              <a:rPr lang="en" b="1"/>
              <a:t>MICROSERVICES SECURITY LANDSCAPE</a:t>
            </a:r>
            <a:endParaRPr sz="2600" b="1" i="0" u="none" strike="noStrike" cap="none">
              <a:solidFill>
                <a:schemeClr val="lt1"/>
              </a:solidFill>
            </a:endParaRPr>
          </a:p>
        </p:txBody>
      </p:sp>
      <p:sp>
        <p:nvSpPr>
          <p:cNvPr id="189" name="Shape 189"/>
          <p:cNvSpPr txBox="1">
            <a:spLocks noGrp="1"/>
          </p:cNvSpPr>
          <p:nvPr>
            <p:ph type="body" idx="2"/>
          </p:nvPr>
        </p:nvSpPr>
        <p:spPr>
          <a:xfrm>
            <a:off x="1143000" y="3562350"/>
            <a:ext cx="70104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 sz="1800" b="0" i="0" u="none" strike="noStrike" cap="none">
                <a:solidFill>
                  <a:schemeClr val="lt1"/>
                </a:solidFill>
                <a:latin typeface="Nunito Sans"/>
                <a:ea typeface="Nunito Sans"/>
                <a:cs typeface="Nunito Sans"/>
                <a:sym typeface="Nunito Sans"/>
              </a:rPr>
              <a:t>Prabath Siriwardena</a:t>
            </a:r>
            <a:endParaRPr sz="1800" b="0" i="0" u="none" strike="noStrike" cap="none">
              <a:solidFill>
                <a:schemeClr val="lt1"/>
              </a:solidFill>
              <a:latin typeface="Nunito Sans"/>
              <a:ea typeface="Nunito Sans"/>
              <a:cs typeface="Nunito Sans"/>
              <a:sym typeface="Nunito Sans"/>
            </a:endParaRPr>
          </a:p>
        </p:txBody>
      </p:sp>
      <p:sp>
        <p:nvSpPr>
          <p:cNvPr id="190" name="Shape 190"/>
          <p:cNvSpPr txBox="1">
            <a:spLocks noGrp="1"/>
          </p:cNvSpPr>
          <p:nvPr>
            <p:ph type="body" idx="3"/>
          </p:nvPr>
        </p:nvSpPr>
        <p:spPr>
          <a:xfrm>
            <a:off x="1143000" y="3867150"/>
            <a:ext cx="70104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r>
              <a:rPr lang="en"/>
              <a:t>Senior </a:t>
            </a:r>
            <a:r>
              <a:rPr lang="en" sz="1400" b="0" i="0" u="none" strike="noStrike" cap="none">
                <a:solidFill>
                  <a:schemeClr val="lt1"/>
                </a:solidFill>
                <a:latin typeface="Nunito Sans"/>
                <a:ea typeface="Nunito Sans"/>
                <a:cs typeface="Nunito Sans"/>
                <a:sym typeface="Nunito Sans"/>
              </a:rPr>
              <a:t>Director - Security Architecture</a:t>
            </a:r>
            <a:endParaRPr/>
          </a:p>
          <a:p>
            <a:pPr marL="0" marR="0" lvl="0" indent="0" algn="l" rtl="0">
              <a:lnSpc>
                <a:spcPct val="100000"/>
              </a:lnSpc>
              <a:spcBef>
                <a:spcPts val="280"/>
              </a:spcBef>
              <a:spcAft>
                <a:spcPts val="0"/>
              </a:spcAft>
              <a:buClr>
                <a:schemeClr val="lt1"/>
              </a:buClr>
              <a:buFont typeface="Arial"/>
              <a:buNone/>
            </a:pPr>
            <a:r>
              <a:rPr lang="en" sz="1400" b="0" i="0" u="none" strike="noStrike" cap="none">
                <a:solidFill>
                  <a:schemeClr val="lt1"/>
                </a:solidFill>
                <a:latin typeface="Nunito Sans"/>
                <a:ea typeface="Nunito Sans"/>
                <a:cs typeface="Nunito Sans"/>
                <a:sym typeface="Nunito Sans"/>
              </a:rPr>
              <a:t>prabath@wso2.com | prabath@apache.org</a:t>
            </a:r>
            <a:endParaRPr sz="1400" b="0" i="0" u="none" strike="noStrike" cap="none">
              <a:solidFill>
                <a:schemeClr val="lt1"/>
              </a:solidFill>
              <a:latin typeface="Nunito Sans"/>
              <a:ea typeface="Nunito Sans"/>
              <a:cs typeface="Nunito Sans"/>
              <a:sym typeface="Nunito Sans"/>
            </a:endParaRPr>
          </a:p>
          <a:p>
            <a:pPr marL="0" marR="0" lvl="0" indent="0" algn="l" rtl="0">
              <a:lnSpc>
                <a:spcPct val="100000"/>
              </a:lnSpc>
              <a:spcBef>
                <a:spcPts val="280"/>
              </a:spcBef>
              <a:spcAft>
                <a:spcPts val="0"/>
              </a:spcAft>
              <a:buClr>
                <a:schemeClr val="lt1"/>
              </a:buClr>
              <a:buFont typeface="Arial"/>
              <a:buNone/>
            </a:pPr>
            <a:r>
              <a:rPr lang="en" sz="1400" b="0" i="0" u="none" strike="noStrike" cap="none">
                <a:solidFill>
                  <a:schemeClr val="lt1"/>
                </a:solidFill>
                <a:latin typeface="Nunito Sans"/>
                <a:ea typeface="Nunito Sans"/>
                <a:cs typeface="Nunito Sans"/>
                <a:sym typeface="Nunito Sans"/>
              </a:rPr>
              <a:t/>
            </a:r>
            <a:br>
              <a:rPr lang="en" sz="1400" b="0" i="0" u="none" strike="noStrike" cap="none">
                <a:solidFill>
                  <a:schemeClr val="lt1"/>
                </a:solidFill>
                <a:latin typeface="Nunito Sans"/>
                <a:ea typeface="Nunito Sans"/>
                <a:cs typeface="Nunito Sans"/>
                <a:sym typeface="Nunito Sans"/>
              </a:rPr>
            </a:br>
            <a:endParaRPr sz="1400" b="0" i="0" u="none" strike="noStrike" cap="none">
              <a:solidFill>
                <a:schemeClr val="lt1"/>
              </a:solidFill>
              <a:latin typeface="Nunito Sans"/>
              <a:ea typeface="Nunito Sans"/>
              <a:cs typeface="Nunito Sans"/>
              <a:sym typeface="Nunito Sans"/>
            </a:endParaRPr>
          </a:p>
        </p:txBody>
      </p:sp>
      <p:cxnSp>
        <p:nvCxnSpPr>
          <p:cNvPr id="191" name="Shape 191"/>
          <p:cNvCxnSpPr/>
          <p:nvPr/>
        </p:nvCxnSpPr>
        <p:spPr>
          <a:xfrm>
            <a:off x="1219200" y="3409950"/>
            <a:ext cx="4800600" cy="0"/>
          </a:xfrm>
          <a:prstGeom prst="straightConnector1">
            <a:avLst/>
          </a:prstGeom>
          <a:noFill/>
          <a:ln w="9525" cap="flat" cmpd="sng">
            <a:solidFill>
              <a:srgbClr val="FF5000"/>
            </a:solidFill>
            <a:prstDash val="dash"/>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10</a:t>
            </a:fld>
            <a:endParaRPr sz="1200" b="1">
              <a:solidFill>
                <a:schemeClr val="lt1"/>
              </a:solidFill>
              <a:latin typeface="Nunito Sans"/>
              <a:ea typeface="Nunito Sans"/>
              <a:cs typeface="Nunito Sans"/>
              <a:sym typeface="Nunito Sans"/>
            </a:endParaRPr>
          </a:p>
        </p:txBody>
      </p:sp>
      <p:sp>
        <p:nvSpPr>
          <p:cNvPr id="252" name="Shape 252"/>
          <p:cNvSpPr txBox="1">
            <a:spLocks noGrp="1"/>
          </p:cNvSpPr>
          <p:nvPr>
            <p:ph type="title"/>
          </p:nvPr>
        </p:nvSpPr>
        <p:spPr>
          <a:xfrm>
            <a:off x="609600" y="742950"/>
            <a:ext cx="52371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API GATEWAY PATTERN</a:t>
            </a:r>
            <a:endParaRPr sz="2340" b="0" i="0" u="none" strike="noStrike" cap="none">
              <a:solidFill>
                <a:srgbClr val="FF5000"/>
              </a:solidFill>
              <a:latin typeface="Nunito Sans"/>
              <a:ea typeface="Nunito Sans"/>
              <a:cs typeface="Nunito Sans"/>
              <a:sym typeface="Nunito Sans"/>
            </a:endParaRPr>
          </a:p>
        </p:txBody>
      </p:sp>
      <p:pic>
        <p:nvPicPr>
          <p:cNvPr id="253" name="Shape 253"/>
          <p:cNvPicPr preferRelativeResize="0"/>
          <p:nvPr/>
        </p:nvPicPr>
        <p:blipFill>
          <a:blip r:embed="rId3">
            <a:alphaModFix/>
          </a:blip>
          <a:stretch>
            <a:fillRect/>
          </a:stretch>
        </p:blipFill>
        <p:spPr>
          <a:xfrm>
            <a:off x="2219029" y="1597465"/>
            <a:ext cx="4739625" cy="3423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38200" y="6667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i="0" u="none" strike="noStrike" cap="none">
                <a:solidFill>
                  <a:srgbClr val="FF5000"/>
                </a:solidFill>
                <a:latin typeface="Nunito Sans"/>
                <a:ea typeface="Nunito Sans"/>
                <a:cs typeface="Nunito Sans"/>
                <a:sym typeface="Nunito Sans"/>
              </a:rPr>
              <a:t>OA</a:t>
            </a:r>
            <a:r>
              <a:rPr lang="en" sz="2340" b="1"/>
              <a:t>UTH</a:t>
            </a:r>
            <a:r>
              <a:rPr lang="en" sz="2340" b="1" i="0" u="none" strike="noStrike" cap="none">
                <a:solidFill>
                  <a:srgbClr val="FF5000"/>
                </a:solidFill>
                <a:latin typeface="Nunito Sans"/>
                <a:ea typeface="Nunito Sans"/>
                <a:cs typeface="Nunito Sans"/>
                <a:sym typeface="Nunito Sans"/>
              </a:rPr>
              <a:t> 2.0</a:t>
            </a:r>
            <a:endParaRPr sz="2340" b="0" i="0" u="none" strike="noStrike" cap="none">
              <a:solidFill>
                <a:srgbClr val="FF5000"/>
              </a:solidFill>
              <a:latin typeface="Nunito Sans"/>
              <a:ea typeface="Nunito Sans"/>
              <a:cs typeface="Nunito Sans"/>
              <a:sym typeface="Nunito Sans"/>
            </a:endParaRPr>
          </a:p>
        </p:txBody>
      </p:sp>
      <p:sp>
        <p:nvSpPr>
          <p:cNvPr id="259" name="Shape 259"/>
          <p:cNvSpPr txBox="1">
            <a:spLocks noGrp="1"/>
          </p:cNvSpPr>
          <p:nvPr>
            <p:ph type="sldNum" idx="12"/>
          </p:nvPr>
        </p:nvSpPr>
        <p:spPr>
          <a:xfrm>
            <a:off x="6934200" y="4781550"/>
            <a:ext cx="2133600"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11</a:t>
            </a:fld>
            <a:endParaRPr sz="1200" b="1">
              <a:solidFill>
                <a:schemeClr val="lt1"/>
              </a:solidFill>
              <a:latin typeface="Nunito Sans"/>
              <a:ea typeface="Nunito Sans"/>
              <a:cs typeface="Nunito Sans"/>
              <a:sym typeface="Nunito Sans"/>
            </a:endParaRPr>
          </a:p>
        </p:txBody>
      </p:sp>
      <p:pic>
        <p:nvPicPr>
          <p:cNvPr id="260" name="Shape 260" descr="https://lh3.googleusercontent.com/e3Dg_gdf2m2KRjCXFfuFJzpYHM_aoF_wcbgK_nTDOUa5gcNCQ_-P6M4q31eUycWOl83xbduH7XUDVt-2BaL0GIbYPI6yYdNundl8OXpXldq-R6ogEcUp3sS63rXuqTByJvuDLBnJVLo"/>
          <p:cNvPicPr preferRelativeResize="0"/>
          <p:nvPr/>
        </p:nvPicPr>
        <p:blipFill rotWithShape="1">
          <a:blip r:embed="rId3">
            <a:alphaModFix/>
          </a:blip>
          <a:srcRect/>
          <a:stretch/>
        </p:blipFill>
        <p:spPr>
          <a:xfrm>
            <a:off x="1219200" y="1352550"/>
            <a:ext cx="6406790" cy="36678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12</a:t>
            </a:fld>
            <a:endParaRPr sz="1200" b="1">
              <a:solidFill>
                <a:schemeClr val="lt1"/>
              </a:solidFill>
              <a:latin typeface="Nunito Sans"/>
              <a:ea typeface="Nunito Sans"/>
              <a:cs typeface="Nunito Sans"/>
              <a:sym typeface="Nunito Sans"/>
            </a:endParaRPr>
          </a:p>
        </p:txBody>
      </p:sp>
      <p:pic>
        <p:nvPicPr>
          <p:cNvPr id="266" name="Shape 266" descr="oauth_jwt.png"/>
          <p:cNvPicPr preferRelativeResize="0"/>
          <p:nvPr/>
        </p:nvPicPr>
        <p:blipFill rotWithShape="1">
          <a:blip r:embed="rId3">
            <a:alphaModFix/>
          </a:blip>
          <a:srcRect/>
          <a:stretch/>
        </p:blipFill>
        <p:spPr>
          <a:xfrm>
            <a:off x="1831525" y="1576050"/>
            <a:ext cx="5652300" cy="3441300"/>
          </a:xfrm>
          <a:prstGeom prst="rect">
            <a:avLst/>
          </a:prstGeom>
          <a:noFill/>
          <a:ln>
            <a:noFill/>
          </a:ln>
        </p:spPr>
      </p:pic>
      <p:sp>
        <p:nvSpPr>
          <p:cNvPr id="267" name="Shape 267"/>
          <p:cNvSpPr txBox="1">
            <a:spLocks noGrp="1"/>
          </p:cNvSpPr>
          <p:nvPr>
            <p:ph type="title"/>
          </p:nvPr>
        </p:nvSpPr>
        <p:spPr>
          <a:xfrm>
            <a:off x="609600" y="895350"/>
            <a:ext cx="5652300" cy="680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5000"/>
              </a:buClr>
              <a:buFont typeface="Nunito Sans"/>
              <a:buNone/>
            </a:pPr>
            <a:r>
              <a:rPr lang="en" sz="2340" b="1" i="0" u="none" strike="noStrike" cap="none">
                <a:solidFill>
                  <a:srgbClr val="FF5000"/>
                </a:solidFill>
                <a:latin typeface="Nunito Sans"/>
                <a:ea typeface="Nunito Sans"/>
                <a:cs typeface="Nunito Sans"/>
                <a:sym typeface="Nunito Sans"/>
              </a:rPr>
              <a:t>S</a:t>
            </a:r>
            <a:r>
              <a:rPr lang="en" sz="2340" b="1"/>
              <a:t>ELF-CONTAINED ACCESS TOKENS</a:t>
            </a:r>
            <a:endParaRPr sz="2340" b="0" i="0" u="none" strike="noStrike" cap="none">
              <a:solidFill>
                <a:srgbClr val="FF5000"/>
              </a:solidFill>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13</a:t>
            </a:fld>
            <a:endParaRPr sz="1200" b="1">
              <a:solidFill>
                <a:schemeClr val="lt1"/>
              </a:solidFill>
              <a:latin typeface="Nunito Sans"/>
              <a:ea typeface="Nunito Sans"/>
              <a:cs typeface="Nunito Sans"/>
              <a:sym typeface="Nunito Sans"/>
            </a:endParaRPr>
          </a:p>
        </p:txBody>
      </p:sp>
      <p:pic>
        <p:nvPicPr>
          <p:cNvPr id="273" name="Shape 273"/>
          <p:cNvPicPr preferRelativeResize="0"/>
          <p:nvPr/>
        </p:nvPicPr>
        <p:blipFill>
          <a:blip r:embed="rId3">
            <a:alphaModFix/>
          </a:blip>
          <a:stretch>
            <a:fillRect/>
          </a:stretch>
        </p:blipFill>
        <p:spPr>
          <a:xfrm>
            <a:off x="899906" y="255825"/>
            <a:ext cx="7727042" cy="460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132300" y="1581150"/>
            <a:ext cx="8897700" cy="1858800"/>
          </a:xfrm>
          <a:prstGeom prst="rect">
            <a:avLst/>
          </a:prstGeom>
          <a:solidFill>
            <a:srgbClr val="000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000"/>
              <a:t>SERVICE TO SERVICE SECURITY</a:t>
            </a:r>
            <a:endParaRPr sz="3000"/>
          </a:p>
        </p:txBody>
      </p:sp>
      <p:sp>
        <p:nvSpPr>
          <p:cNvPr id="279" name="Shape 279"/>
          <p:cNvSpPr txBox="1"/>
          <p:nvPr/>
        </p:nvSpPr>
        <p:spPr>
          <a:xfrm>
            <a:off x="133200" y="2837550"/>
            <a:ext cx="8897700" cy="5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TLS MUTUAL AUTHENTICATION</a:t>
            </a:r>
            <a:endParaRPr sz="2340" b="0" i="0" u="none" strike="noStrike" cap="none">
              <a:solidFill>
                <a:srgbClr val="FF5000"/>
              </a:solidFill>
              <a:latin typeface="Nunito Sans"/>
              <a:ea typeface="Nunito Sans"/>
              <a:cs typeface="Nunito Sans"/>
              <a:sym typeface="Nunito Sans"/>
            </a:endParaRPr>
          </a:p>
        </p:txBody>
      </p:sp>
      <p:sp>
        <p:nvSpPr>
          <p:cNvPr id="285" name="Shape 285"/>
          <p:cNvSpPr txBox="1">
            <a:spLocks noGrp="1"/>
          </p:cNvSpPr>
          <p:nvPr>
            <p:ph type="body" idx="1"/>
          </p:nvPr>
        </p:nvSpPr>
        <p:spPr>
          <a:xfrm>
            <a:off x="838200" y="1657350"/>
            <a:ext cx="7766400" cy="2850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Each microservice will have its own certificate to prove its identity</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How do we provision certificates to each microservice?</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How do we deal with certificate revocations?</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How do we deal with trust bootstrap?</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How do we deal with key rotation?</a:t>
            </a:r>
            <a:endParaRPr/>
          </a:p>
        </p:txBody>
      </p:sp>
      <p:sp>
        <p:nvSpPr>
          <p:cNvPr id="286" name="Shape 286"/>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15</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SPIFFE / SPIRE</a:t>
            </a:r>
            <a:endParaRPr sz="2340" b="0" i="0" u="none" strike="noStrike" cap="none">
              <a:solidFill>
                <a:srgbClr val="FF5000"/>
              </a:solidFill>
              <a:latin typeface="Nunito Sans"/>
              <a:ea typeface="Nunito Sans"/>
              <a:cs typeface="Nunito Sans"/>
              <a:sym typeface="Nunito Sans"/>
            </a:endParaRPr>
          </a:p>
        </p:txBody>
      </p:sp>
      <p:sp>
        <p:nvSpPr>
          <p:cNvPr id="292" name="Shape 292"/>
          <p:cNvSpPr txBox="1">
            <a:spLocks noGrp="1"/>
          </p:cNvSpPr>
          <p:nvPr>
            <p:ph type="body" idx="1"/>
          </p:nvPr>
        </p:nvSpPr>
        <p:spPr>
          <a:xfrm>
            <a:off x="838200" y="1657350"/>
            <a:ext cx="7848600" cy="28194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Secure Production Identity Framework for Everyone.</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SPIFFE tries to solve the trust bootstrap problem in a platform agnostic manner.</a:t>
            </a:r>
            <a:endParaRPr/>
          </a:p>
          <a:p>
            <a:pPr marL="285750" lvl="0" indent="-285750" rtl="0">
              <a:lnSpc>
                <a:spcPct val="100000"/>
              </a:lnSpc>
              <a:spcBef>
                <a:spcPts val="600"/>
              </a:spcBef>
              <a:spcAft>
                <a:spcPts val="0"/>
              </a:spcAft>
              <a:buClr>
                <a:srgbClr val="FF5000"/>
              </a:buClr>
              <a:buSzPts val="1600"/>
              <a:buFont typeface="Noto Sans Symbols"/>
              <a:buChar char="▪"/>
            </a:pPr>
            <a:r>
              <a:rPr lang="en"/>
              <a:t>SPIFFE provides an identity to each workload in a microservices deployment, which is known as the SPIFFE ID.</a:t>
            </a:r>
            <a:endParaRPr/>
          </a:p>
          <a:p>
            <a:pPr marL="457200" lvl="1" indent="0" rtl="0">
              <a:lnSpc>
                <a:spcPct val="100000"/>
              </a:lnSpc>
              <a:spcBef>
                <a:spcPts val="600"/>
              </a:spcBef>
              <a:spcAft>
                <a:spcPts val="0"/>
              </a:spcAft>
              <a:buSzPts val="1800"/>
              <a:buNone/>
            </a:pPr>
            <a:r>
              <a:rPr lang="en" sz="1800"/>
              <a:t>E.g.: spiffe://acme.com/billing/payments</a:t>
            </a:r>
            <a:endParaRPr sz="1800"/>
          </a:p>
        </p:txBody>
      </p:sp>
      <p:sp>
        <p:nvSpPr>
          <p:cNvPr id="293" name="Shape 293"/>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16</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SPIFFE / SPIRE</a:t>
            </a:r>
            <a:endParaRPr sz="2340" b="0" i="0" u="none" strike="noStrike" cap="none">
              <a:solidFill>
                <a:srgbClr val="FF5000"/>
              </a:solidFill>
              <a:latin typeface="Nunito Sans"/>
              <a:ea typeface="Nunito Sans"/>
              <a:cs typeface="Nunito Sans"/>
              <a:sym typeface="Nunito Sans"/>
            </a:endParaRPr>
          </a:p>
        </p:txBody>
      </p:sp>
      <p:sp>
        <p:nvSpPr>
          <p:cNvPr id="299" name="Shape 299"/>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17</a:t>
            </a:fld>
            <a:endParaRPr sz="1200" b="1">
              <a:solidFill>
                <a:schemeClr val="lt1"/>
              </a:solidFill>
              <a:latin typeface="Nunito Sans"/>
              <a:ea typeface="Nunito Sans"/>
              <a:cs typeface="Nunito Sans"/>
              <a:sym typeface="Nunito Sans"/>
            </a:endParaRPr>
          </a:p>
        </p:txBody>
      </p:sp>
      <p:pic>
        <p:nvPicPr>
          <p:cNvPr id="300" name="Shape 300"/>
          <p:cNvPicPr preferRelativeResize="0"/>
          <p:nvPr/>
        </p:nvPicPr>
        <p:blipFill>
          <a:blip r:embed="rId3">
            <a:alphaModFix/>
          </a:blip>
          <a:stretch>
            <a:fillRect/>
          </a:stretch>
        </p:blipFill>
        <p:spPr>
          <a:xfrm>
            <a:off x="970700" y="1733550"/>
            <a:ext cx="7202598" cy="304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i="0" u="none" strike="noStrike" cap="none">
                <a:solidFill>
                  <a:srgbClr val="FF5000"/>
                </a:solidFill>
                <a:latin typeface="Nunito Sans"/>
                <a:ea typeface="Nunito Sans"/>
                <a:cs typeface="Nunito Sans"/>
                <a:sym typeface="Nunito Sans"/>
              </a:rPr>
              <a:t>JWT (JSON W</a:t>
            </a:r>
            <a:r>
              <a:rPr lang="en" sz="2340" b="1"/>
              <a:t>EB TOKEN</a:t>
            </a:r>
            <a:r>
              <a:rPr lang="en" sz="2340" b="1" i="0" u="none" strike="noStrike" cap="none">
                <a:solidFill>
                  <a:srgbClr val="FF5000"/>
                </a:solidFill>
                <a:latin typeface="Nunito Sans"/>
                <a:ea typeface="Nunito Sans"/>
                <a:cs typeface="Nunito Sans"/>
                <a:sym typeface="Nunito Sans"/>
              </a:rPr>
              <a:t>)</a:t>
            </a:r>
            <a:endParaRPr sz="2340" b="0" i="0" u="none" strike="noStrike" cap="none">
              <a:solidFill>
                <a:srgbClr val="FF5000"/>
              </a:solidFill>
              <a:latin typeface="Nunito Sans"/>
              <a:ea typeface="Nunito Sans"/>
              <a:cs typeface="Nunito Sans"/>
              <a:sym typeface="Nunito Sans"/>
            </a:endParaRPr>
          </a:p>
        </p:txBody>
      </p:sp>
      <p:sp>
        <p:nvSpPr>
          <p:cNvPr id="306" name="Shape 306"/>
          <p:cNvSpPr txBox="1">
            <a:spLocks noGrp="1"/>
          </p:cNvSpPr>
          <p:nvPr>
            <p:ph type="body" idx="1"/>
          </p:nvPr>
        </p:nvSpPr>
        <p:spPr>
          <a:xfrm>
            <a:off x="838200" y="1657350"/>
            <a:ext cx="8229600" cy="28194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FF5000"/>
              </a:buClr>
              <a:buSzPts val="1600"/>
              <a:buFont typeface="Noto Sans Symbols"/>
              <a:buChar char="▪"/>
            </a:pPr>
            <a:r>
              <a:rPr lang="en" sz="1600" b="0" i="0" u="none" strike="noStrike" cap="none">
                <a:solidFill>
                  <a:srgbClr val="505050"/>
                </a:solidFill>
                <a:latin typeface="Nunito Sans"/>
                <a:ea typeface="Nunito Sans"/>
                <a:cs typeface="Nunito Sans"/>
                <a:sym typeface="Nunito Sans"/>
              </a:rPr>
              <a:t>Defines a container to transport data between interested parties.</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sz="1600" b="0" i="0" u="none" strike="noStrike" cap="none">
                <a:solidFill>
                  <a:srgbClr val="505050"/>
                </a:solidFill>
                <a:latin typeface="Nunito Sans"/>
                <a:ea typeface="Nunito Sans"/>
                <a:cs typeface="Nunito Sans"/>
                <a:sym typeface="Nunito Sans"/>
              </a:rPr>
              <a:t>There are multiple applications of JWT - in OpenID Connect the id_token is represented as a JWT.</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sz="1600" b="0" i="0" u="none" strike="noStrike" cap="none">
                <a:solidFill>
                  <a:srgbClr val="505050"/>
                </a:solidFill>
                <a:latin typeface="Nunito Sans"/>
                <a:ea typeface="Nunito Sans"/>
                <a:cs typeface="Nunito Sans"/>
                <a:sym typeface="Nunito Sans"/>
              </a:rPr>
              <a:t>Propagate one’s identity between interested parties. </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sz="1600" b="0" i="0" u="none" strike="noStrike" cap="none">
                <a:solidFill>
                  <a:srgbClr val="505050"/>
                </a:solidFill>
                <a:latin typeface="Nunito Sans"/>
                <a:ea typeface="Nunito Sans"/>
                <a:cs typeface="Nunito Sans"/>
                <a:sym typeface="Nunito Sans"/>
              </a:rPr>
              <a:t>Propagate user entitlements between interested parties. </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sz="1600" b="0" i="0" u="none" strike="noStrike" cap="none">
                <a:solidFill>
                  <a:srgbClr val="505050"/>
                </a:solidFill>
                <a:latin typeface="Nunito Sans"/>
                <a:ea typeface="Nunito Sans"/>
                <a:cs typeface="Nunito Sans"/>
                <a:sym typeface="Nunito Sans"/>
              </a:rPr>
              <a:t>Transfer data securely between interested parties over a unsecured channel. </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sz="1600" b="0" i="0" u="none" strike="noStrike" cap="none">
                <a:solidFill>
                  <a:srgbClr val="505050"/>
                </a:solidFill>
                <a:latin typeface="Nunito Sans"/>
                <a:ea typeface="Nunito Sans"/>
                <a:cs typeface="Nunito Sans"/>
                <a:sym typeface="Nunito Sans"/>
              </a:rPr>
              <a:t>Assert one’s identity, given that the recipient of the JWT trusts the asserting party.</a:t>
            </a:r>
            <a:endParaRPr/>
          </a:p>
        </p:txBody>
      </p:sp>
      <p:sp>
        <p:nvSpPr>
          <p:cNvPr id="307" name="Shape 307"/>
          <p:cNvSpPr txBox="1">
            <a:spLocks noGrp="1"/>
          </p:cNvSpPr>
          <p:nvPr>
            <p:ph type="sldNum" idx="12"/>
          </p:nvPr>
        </p:nvSpPr>
        <p:spPr>
          <a:xfrm>
            <a:off x="6934200" y="4781550"/>
            <a:ext cx="2133600"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18</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9144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i="0" u="none" strike="noStrike" cap="none">
                <a:solidFill>
                  <a:srgbClr val="FF5000"/>
                </a:solidFill>
                <a:latin typeface="Nunito Sans"/>
                <a:ea typeface="Nunito Sans"/>
                <a:cs typeface="Nunito Sans"/>
                <a:sym typeface="Nunito Sans"/>
              </a:rPr>
              <a:t>JWT (JSON W</a:t>
            </a:r>
            <a:r>
              <a:rPr lang="en" sz="2340" b="1"/>
              <a:t>EB TOKEN</a:t>
            </a:r>
            <a:r>
              <a:rPr lang="en" sz="2340" b="1" i="0" u="none" strike="noStrike" cap="none">
                <a:solidFill>
                  <a:srgbClr val="FF5000"/>
                </a:solidFill>
                <a:latin typeface="Nunito Sans"/>
                <a:ea typeface="Nunito Sans"/>
                <a:cs typeface="Nunito Sans"/>
                <a:sym typeface="Nunito Sans"/>
              </a:rPr>
              <a:t>)</a:t>
            </a:r>
            <a:endParaRPr sz="2340" b="0" i="0" u="none" strike="noStrike" cap="none">
              <a:solidFill>
                <a:srgbClr val="FF5000"/>
              </a:solidFill>
              <a:latin typeface="Nunito Sans"/>
              <a:ea typeface="Nunito Sans"/>
              <a:cs typeface="Nunito Sans"/>
              <a:sym typeface="Nunito Sans"/>
            </a:endParaRPr>
          </a:p>
        </p:txBody>
      </p:sp>
      <p:sp>
        <p:nvSpPr>
          <p:cNvPr id="314" name="Shape 314"/>
          <p:cNvSpPr txBox="1">
            <a:spLocks noGrp="1"/>
          </p:cNvSpPr>
          <p:nvPr>
            <p:ph type="body" idx="1"/>
          </p:nvPr>
        </p:nvSpPr>
        <p:spPr>
          <a:xfrm>
            <a:off x="838200" y="1581150"/>
            <a:ext cx="7772400" cy="20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05050"/>
              </a:buClr>
              <a:buFont typeface="Arial"/>
              <a:buNone/>
            </a:pPr>
            <a:r>
              <a:rPr lang="en" sz="1200" b="1" i="0" u="none" strike="noStrike" cap="none">
                <a:solidFill>
                  <a:srgbClr val="505050"/>
                </a:solidFill>
                <a:latin typeface="Nunito Sans"/>
                <a:ea typeface="Nunito Sans"/>
                <a:cs typeface="Nunito Sans"/>
                <a:sym typeface="Nunito Sans"/>
              </a:rPr>
              <a:t>eyJhbGciOiJSUzI1NiIsImtpZCI6Ijc4YjRjZjIzNjU2ZGMzOTUzNjRmMWI2YzAyOTA3NjkxZjJjZGZmZTEifQ</a:t>
            </a:r>
            <a:r>
              <a:rPr lang="en" sz="1200" b="0" i="0" u="none" strike="noStrike" cap="none">
                <a:solidFill>
                  <a:srgbClr val="505050"/>
                </a:solidFill>
                <a:latin typeface="Nunito Sans"/>
                <a:ea typeface="Nunito Sans"/>
                <a:cs typeface="Nunito Sans"/>
                <a:sym typeface="Nunito Sans"/>
              </a:rPr>
              <a:t>.eyJpc3MiOiJhY2NvdW50cy5nb29nbGUuY29tIiwic3ViIjoiMTEwNTAyMjUxMTU4OTIwMTQ3NzMyIiwiYXpwIjoiODI1MjQ5ODM1NjU5LXRlOHFnbDcwMWtnb25ub21ucDRzcXY3ZXJodTEyMTFzLmFwcHMuZ29vZ2xldXNlcmNvbnRlbnQuY29tIiwiZW1haWwiOiJwcmFiYXRoQHdzbzIuY29tIiwiYXRfaGFzaCI6InpmODZ2TnVsc0xCOGdGYXFSd2R6WWciLCJlbWFpbF92ZXJpZmllZCI6dHJ1ZSwiYXVkIjoiODI1MjQ5ODM1NjU5LXRlOHFnbDcwMWtnb25ub21ucDRzcXY3ZXJodTEyMTFzLmFwcHMuZ29vZ2xldXNlcmNvbnRlbnQuY29tIiwiaGQiOiJ3c28yLmNvbSIsImlhdCI6MTQwMTkwODI3MSwiZXhwIjoxNDAxOTEyMTcxfQ.</a:t>
            </a:r>
            <a:r>
              <a:rPr lang="en" sz="1200" b="1" i="0" u="none" strike="noStrike" cap="none">
                <a:solidFill>
                  <a:srgbClr val="505050"/>
                </a:solidFill>
                <a:latin typeface="Nunito Sans"/>
                <a:ea typeface="Nunito Sans"/>
                <a:cs typeface="Nunito Sans"/>
                <a:sym typeface="Nunito Sans"/>
              </a:rPr>
              <a:t>TVKv-pdyvk2gW8sGsCbsnkqsrS0T-H00xnY6ETkIfgIxfotvFn5IwKm3xyBMpy0FFe0Rb5Ht8AEJV6PdWyxz8rMgX2HROWqSo_RfEfUpBb4iOsq4W28KftW5H0IA44VmNZ6zU4YTqPSt4TPhyFC9fP2D_Hg7JQozpQRUfbWTJI</a:t>
            </a:r>
            <a:endParaRPr sz="1200" b="0" i="0" u="none" strike="noStrike" cap="none">
              <a:solidFill>
                <a:srgbClr val="505050"/>
              </a:solidFill>
              <a:latin typeface="Nunito Sans"/>
              <a:ea typeface="Nunito Sans"/>
              <a:cs typeface="Nunito Sans"/>
              <a:sym typeface="Nunito Sans"/>
            </a:endParaRPr>
          </a:p>
        </p:txBody>
      </p:sp>
      <p:sp>
        <p:nvSpPr>
          <p:cNvPr id="315" name="Shape 315"/>
          <p:cNvSpPr txBox="1">
            <a:spLocks noGrp="1"/>
          </p:cNvSpPr>
          <p:nvPr>
            <p:ph type="sldNum" idx="12"/>
          </p:nvPr>
        </p:nvSpPr>
        <p:spPr>
          <a:xfrm>
            <a:off x="6934200" y="4781550"/>
            <a:ext cx="2133600"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19</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ABOUT ME</a:t>
            </a:r>
            <a:endParaRPr sz="2340" b="0" i="0" u="none" strike="noStrike" cap="none">
              <a:solidFill>
                <a:srgbClr val="FF5000"/>
              </a:solidFill>
              <a:latin typeface="Nunito Sans"/>
              <a:ea typeface="Nunito Sans"/>
              <a:cs typeface="Nunito Sans"/>
              <a:sym typeface="Nunito Sans"/>
            </a:endParaRPr>
          </a:p>
        </p:txBody>
      </p:sp>
      <p:sp>
        <p:nvSpPr>
          <p:cNvPr id="197" name="Shape 197"/>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a:t>
            </a:fld>
            <a:endParaRPr sz="1200" b="1">
              <a:solidFill>
                <a:schemeClr val="lt1"/>
              </a:solidFill>
              <a:latin typeface="Nunito Sans"/>
              <a:ea typeface="Nunito Sans"/>
              <a:cs typeface="Nunito Sans"/>
              <a:sym typeface="Nunito Sans"/>
            </a:endParaRPr>
          </a:p>
        </p:txBody>
      </p:sp>
      <p:pic>
        <p:nvPicPr>
          <p:cNvPr id="198" name="Shape 198"/>
          <p:cNvPicPr preferRelativeResize="0"/>
          <p:nvPr/>
        </p:nvPicPr>
        <p:blipFill>
          <a:blip r:embed="rId3">
            <a:alphaModFix/>
          </a:blip>
          <a:stretch>
            <a:fillRect/>
          </a:stretch>
        </p:blipFill>
        <p:spPr>
          <a:xfrm>
            <a:off x="1752345" y="1694400"/>
            <a:ext cx="2433200" cy="3003950"/>
          </a:xfrm>
          <a:prstGeom prst="rect">
            <a:avLst/>
          </a:prstGeom>
          <a:noFill/>
          <a:ln>
            <a:noFill/>
          </a:ln>
        </p:spPr>
      </p:pic>
      <p:pic>
        <p:nvPicPr>
          <p:cNvPr id="199" name="Shape 199"/>
          <p:cNvPicPr preferRelativeResize="0"/>
          <p:nvPr/>
        </p:nvPicPr>
        <p:blipFill>
          <a:blip r:embed="rId4">
            <a:alphaModFix/>
          </a:blip>
          <a:stretch>
            <a:fillRect/>
          </a:stretch>
        </p:blipFill>
        <p:spPr>
          <a:xfrm>
            <a:off x="5128175" y="1679750"/>
            <a:ext cx="2133600" cy="30332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i="0" u="none" strike="noStrike" cap="none">
                <a:solidFill>
                  <a:srgbClr val="FF5000"/>
                </a:solidFill>
                <a:latin typeface="Nunito Sans"/>
                <a:ea typeface="Nunito Sans"/>
                <a:cs typeface="Nunito Sans"/>
                <a:sym typeface="Nunito Sans"/>
              </a:rPr>
              <a:t>JWT (JSON W</a:t>
            </a:r>
            <a:r>
              <a:rPr lang="en" sz="2340" b="1"/>
              <a:t>EB TOKEN</a:t>
            </a:r>
            <a:r>
              <a:rPr lang="en" sz="2340" b="1" i="0" u="none" strike="noStrike" cap="none">
                <a:solidFill>
                  <a:srgbClr val="FF5000"/>
                </a:solidFill>
                <a:latin typeface="Nunito Sans"/>
                <a:ea typeface="Nunito Sans"/>
                <a:cs typeface="Nunito Sans"/>
                <a:sym typeface="Nunito Sans"/>
              </a:rPr>
              <a:t>)</a:t>
            </a:r>
            <a:endParaRPr sz="2340" b="0" i="0" u="none" strike="noStrike" cap="none">
              <a:solidFill>
                <a:srgbClr val="FF5000"/>
              </a:solidFill>
              <a:latin typeface="Nunito Sans"/>
              <a:ea typeface="Nunito Sans"/>
              <a:cs typeface="Nunito Sans"/>
              <a:sym typeface="Nunito Sans"/>
            </a:endParaRPr>
          </a:p>
        </p:txBody>
      </p:sp>
      <p:sp>
        <p:nvSpPr>
          <p:cNvPr id="321" name="Shape 321"/>
          <p:cNvSpPr txBox="1">
            <a:spLocks noGrp="1"/>
          </p:cNvSpPr>
          <p:nvPr>
            <p:ph type="sldNum" idx="12"/>
          </p:nvPr>
        </p:nvSpPr>
        <p:spPr>
          <a:xfrm>
            <a:off x="6934200" y="4781550"/>
            <a:ext cx="2133600"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20</a:t>
            </a:fld>
            <a:endParaRPr sz="1200" b="1">
              <a:solidFill>
                <a:schemeClr val="lt1"/>
              </a:solidFill>
              <a:latin typeface="Nunito Sans"/>
              <a:ea typeface="Nunito Sans"/>
              <a:cs typeface="Nunito Sans"/>
              <a:sym typeface="Nunito Sans"/>
            </a:endParaRPr>
          </a:p>
        </p:txBody>
      </p:sp>
      <p:pic>
        <p:nvPicPr>
          <p:cNvPr id="322" name="Shape 322" descr="https://lh5.googleusercontent.com/94lRN3Hdlz9b8UxOAS1AzfHHg37SeRMySFj9lzyBbS4FjJGxMtS9uePvKVyMzI7-ALm3y7AWW27Roe6OHX7_a7fx6z9EsgpMsWhFVwQsL-wovXswZTMQ1yzBcGMlG7h0DsybTA2hiSo"/>
          <p:cNvPicPr preferRelativeResize="0"/>
          <p:nvPr/>
        </p:nvPicPr>
        <p:blipFill rotWithShape="1">
          <a:blip r:embed="rId3">
            <a:alphaModFix/>
          </a:blip>
          <a:srcRect/>
          <a:stretch/>
        </p:blipFill>
        <p:spPr>
          <a:xfrm>
            <a:off x="914400" y="1885950"/>
            <a:ext cx="6858000" cy="590550"/>
          </a:xfrm>
          <a:prstGeom prst="rect">
            <a:avLst/>
          </a:prstGeom>
          <a:noFill/>
          <a:ln>
            <a:noFill/>
          </a:ln>
        </p:spPr>
      </p:pic>
      <p:pic>
        <p:nvPicPr>
          <p:cNvPr id="323" name="Shape 323" descr="https://lh6.googleusercontent.com/xjn3fd3BP-Dmf3taaicOVas1hObEmagvY9ysXepRCMAc8VJ18XtAwsjL4B_JMPf1aGEWhOQSXxquyiwbO8v6iYwFxstlsoRTH-T6WH-DqkuI-tA9crAYSoRMnnOrQbxoo3qKvvHApWs"/>
          <p:cNvPicPr preferRelativeResize="0"/>
          <p:nvPr/>
        </p:nvPicPr>
        <p:blipFill rotWithShape="1">
          <a:blip r:embed="rId4">
            <a:alphaModFix/>
          </a:blip>
          <a:srcRect/>
          <a:stretch/>
        </p:blipFill>
        <p:spPr>
          <a:xfrm>
            <a:off x="927847" y="2800350"/>
            <a:ext cx="6858000" cy="93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21</a:t>
            </a:fld>
            <a:endParaRPr sz="1200" b="1">
              <a:solidFill>
                <a:schemeClr val="lt1"/>
              </a:solidFill>
              <a:latin typeface="Nunito Sans"/>
              <a:ea typeface="Nunito Sans"/>
              <a:cs typeface="Nunito Sans"/>
              <a:sym typeface="Nunito Sans"/>
            </a:endParaRPr>
          </a:p>
        </p:txBody>
      </p:sp>
      <p:sp>
        <p:nvSpPr>
          <p:cNvPr id="329" name="Shape 329"/>
          <p:cNvSpPr/>
          <p:nvPr/>
        </p:nvSpPr>
        <p:spPr>
          <a:xfrm>
            <a:off x="914400" y="1352550"/>
            <a:ext cx="25146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Shape 330"/>
          <p:cNvSpPr txBox="1">
            <a:spLocks noGrp="1"/>
          </p:cNvSpPr>
          <p:nvPr>
            <p:ph type="title"/>
          </p:nvPr>
        </p:nvSpPr>
        <p:spPr>
          <a:xfrm>
            <a:off x="609600" y="895350"/>
            <a:ext cx="2199000" cy="1431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5000"/>
              </a:buClr>
              <a:buFont typeface="Nunito Sans"/>
              <a:buNone/>
            </a:pPr>
            <a:r>
              <a:rPr lang="en" sz="2340" b="1" i="0" u="none" strike="noStrike" cap="none">
                <a:solidFill>
                  <a:srgbClr val="FF5000"/>
                </a:solidFill>
                <a:latin typeface="Nunito Sans"/>
                <a:ea typeface="Nunito Sans"/>
                <a:cs typeface="Nunito Sans"/>
                <a:sym typeface="Nunito Sans"/>
              </a:rPr>
              <a:t>S</a:t>
            </a:r>
            <a:r>
              <a:rPr lang="en" sz="2340" b="1"/>
              <a:t>ELF ISSUED ACCESS TOKENS</a:t>
            </a:r>
            <a:endParaRPr sz="2340" b="0" i="0" u="none" strike="noStrike" cap="none">
              <a:solidFill>
                <a:srgbClr val="FF5000"/>
              </a:solidFill>
              <a:latin typeface="Nunito Sans"/>
              <a:ea typeface="Nunito Sans"/>
              <a:cs typeface="Nunito Sans"/>
              <a:sym typeface="Nunito Sans"/>
            </a:endParaRPr>
          </a:p>
        </p:txBody>
      </p:sp>
      <p:pic>
        <p:nvPicPr>
          <p:cNvPr id="331" name="Shape 331" descr="self-issued-jwt.png"/>
          <p:cNvPicPr preferRelativeResize="0"/>
          <p:nvPr/>
        </p:nvPicPr>
        <p:blipFill rotWithShape="1">
          <a:blip r:embed="rId3">
            <a:alphaModFix/>
          </a:blip>
          <a:srcRect/>
          <a:stretch/>
        </p:blipFill>
        <p:spPr>
          <a:xfrm>
            <a:off x="3316941" y="635654"/>
            <a:ext cx="5438700" cy="416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6934200" y="4781550"/>
            <a:ext cx="2133600"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22</a:t>
            </a:fld>
            <a:endParaRPr sz="1200" b="1">
              <a:solidFill>
                <a:schemeClr val="lt1"/>
              </a:solidFill>
              <a:latin typeface="Nunito Sans"/>
              <a:ea typeface="Nunito Sans"/>
              <a:cs typeface="Nunito Sans"/>
              <a:sym typeface="Nunito Sans"/>
            </a:endParaRPr>
          </a:p>
        </p:txBody>
      </p:sp>
      <p:sp>
        <p:nvSpPr>
          <p:cNvPr id="337" name="Shape 337"/>
          <p:cNvSpPr/>
          <p:nvPr/>
        </p:nvSpPr>
        <p:spPr>
          <a:xfrm>
            <a:off x="914400" y="1352550"/>
            <a:ext cx="25146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8" name="Shape 338" descr="token_exchange.png"/>
          <p:cNvPicPr preferRelativeResize="0"/>
          <p:nvPr/>
        </p:nvPicPr>
        <p:blipFill rotWithShape="1">
          <a:blip r:embed="rId3">
            <a:alphaModFix/>
          </a:blip>
          <a:srcRect/>
          <a:stretch/>
        </p:blipFill>
        <p:spPr>
          <a:xfrm>
            <a:off x="2590800" y="742950"/>
            <a:ext cx="6148794" cy="4057651"/>
          </a:xfrm>
          <a:prstGeom prst="rect">
            <a:avLst/>
          </a:prstGeom>
          <a:noFill/>
          <a:ln>
            <a:noFill/>
          </a:ln>
        </p:spPr>
      </p:pic>
      <p:sp>
        <p:nvSpPr>
          <p:cNvPr id="339" name="Shape 339"/>
          <p:cNvSpPr txBox="1">
            <a:spLocks noGrp="1"/>
          </p:cNvSpPr>
          <p:nvPr>
            <p:ph type="title"/>
          </p:nvPr>
        </p:nvSpPr>
        <p:spPr>
          <a:xfrm>
            <a:off x="609600" y="895350"/>
            <a:ext cx="3276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5000"/>
              </a:buClr>
              <a:buFont typeface="Nunito Sans"/>
              <a:buNone/>
            </a:pPr>
            <a:r>
              <a:rPr lang="en" sz="2340" b="1" i="0" u="none" strike="noStrike" cap="none">
                <a:solidFill>
                  <a:srgbClr val="FF5000"/>
                </a:solidFill>
                <a:latin typeface="Nunito Sans"/>
                <a:ea typeface="Nunito Sans"/>
                <a:cs typeface="Nunito Sans"/>
                <a:sym typeface="Nunito Sans"/>
              </a:rPr>
              <a:t>OA</a:t>
            </a:r>
            <a:r>
              <a:rPr lang="en" sz="2340" b="1"/>
              <a:t>UTH 2.0 </a:t>
            </a:r>
            <a:endParaRPr sz="2340" b="1"/>
          </a:p>
          <a:p>
            <a:pPr marL="0" marR="0" lvl="0" indent="0" algn="l" rtl="0">
              <a:lnSpc>
                <a:spcPct val="100000"/>
              </a:lnSpc>
              <a:spcBef>
                <a:spcPts val="0"/>
              </a:spcBef>
              <a:spcAft>
                <a:spcPts val="0"/>
              </a:spcAft>
              <a:buClr>
                <a:srgbClr val="FF5000"/>
              </a:buClr>
              <a:buFont typeface="Nunito Sans"/>
              <a:buNone/>
            </a:pPr>
            <a:r>
              <a:rPr lang="en" sz="2340" b="1"/>
              <a:t>TOKEN EXCHANGE</a:t>
            </a:r>
            <a:endParaRPr sz="2340" b="0" i="0" u="none" strike="noStrike" cap="none">
              <a:solidFill>
                <a:srgbClr val="FF5000"/>
              </a:solidFill>
              <a:latin typeface="Nunito Sans"/>
              <a:ea typeface="Nunito Sans"/>
              <a:cs typeface="Nunito Sans"/>
              <a:sym typeface="Nuni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2300" y="1581150"/>
            <a:ext cx="8897700" cy="1858800"/>
          </a:xfrm>
          <a:prstGeom prst="rect">
            <a:avLst/>
          </a:prstGeom>
          <a:solidFill>
            <a:srgbClr val="000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000"/>
              <a:t>ACCESS CONTROL</a:t>
            </a:r>
            <a:endParaRPr sz="3000"/>
          </a:p>
        </p:txBody>
      </p:sp>
      <p:sp>
        <p:nvSpPr>
          <p:cNvPr id="345" name="Shape 345"/>
          <p:cNvSpPr txBox="1"/>
          <p:nvPr/>
        </p:nvSpPr>
        <p:spPr>
          <a:xfrm>
            <a:off x="133200" y="2837550"/>
            <a:ext cx="8897700" cy="5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POLICY EVALUATION (CENTRAL PDP)</a:t>
            </a:r>
            <a:endParaRPr sz="2340" b="0" i="0" u="none" strike="noStrike" cap="none">
              <a:solidFill>
                <a:srgbClr val="FF5000"/>
              </a:solidFill>
              <a:latin typeface="Nunito Sans"/>
              <a:ea typeface="Nunito Sans"/>
              <a:cs typeface="Nunito Sans"/>
              <a:sym typeface="Nunito Sans"/>
            </a:endParaRPr>
          </a:p>
        </p:txBody>
      </p:sp>
      <p:sp>
        <p:nvSpPr>
          <p:cNvPr id="351" name="Shape 351"/>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24</a:t>
            </a:fld>
            <a:endParaRPr sz="1200" b="1">
              <a:solidFill>
                <a:schemeClr val="lt1"/>
              </a:solidFill>
              <a:latin typeface="Nunito Sans"/>
              <a:ea typeface="Nunito Sans"/>
              <a:cs typeface="Nunito Sans"/>
              <a:sym typeface="Nunito Sans"/>
            </a:endParaRPr>
          </a:p>
        </p:txBody>
      </p:sp>
      <p:pic>
        <p:nvPicPr>
          <p:cNvPr id="352" name="Shape 352"/>
          <p:cNvPicPr preferRelativeResize="0"/>
          <p:nvPr/>
        </p:nvPicPr>
        <p:blipFill>
          <a:blip r:embed="rId3">
            <a:alphaModFix/>
          </a:blip>
          <a:stretch>
            <a:fillRect/>
          </a:stretch>
        </p:blipFill>
        <p:spPr>
          <a:xfrm>
            <a:off x="1377050" y="1589314"/>
            <a:ext cx="6629399" cy="33937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POLICY EVALUATION (EMBEDDED PDP)</a:t>
            </a:r>
            <a:endParaRPr sz="2340" b="0" i="0" u="none" strike="noStrike" cap="none">
              <a:solidFill>
                <a:srgbClr val="FF5000"/>
              </a:solidFill>
              <a:latin typeface="Nunito Sans"/>
              <a:ea typeface="Nunito Sans"/>
              <a:cs typeface="Nunito Sans"/>
              <a:sym typeface="Nunito Sans"/>
            </a:endParaRPr>
          </a:p>
        </p:txBody>
      </p:sp>
      <p:sp>
        <p:nvSpPr>
          <p:cNvPr id="358" name="Shape 358"/>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25</a:t>
            </a:fld>
            <a:endParaRPr sz="1200" b="1">
              <a:solidFill>
                <a:schemeClr val="lt1"/>
              </a:solidFill>
              <a:latin typeface="Nunito Sans"/>
              <a:ea typeface="Nunito Sans"/>
              <a:cs typeface="Nunito Sans"/>
              <a:sym typeface="Nunito Sans"/>
            </a:endParaRPr>
          </a:p>
        </p:txBody>
      </p:sp>
      <p:pic>
        <p:nvPicPr>
          <p:cNvPr id="359" name="Shape 359"/>
          <p:cNvPicPr preferRelativeResize="0"/>
          <p:nvPr/>
        </p:nvPicPr>
        <p:blipFill>
          <a:blip r:embed="rId3">
            <a:alphaModFix/>
          </a:blip>
          <a:stretch>
            <a:fillRect/>
          </a:stretch>
        </p:blipFill>
        <p:spPr>
          <a:xfrm>
            <a:off x="1272675" y="1733550"/>
            <a:ext cx="7033119" cy="304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OPEN POLICY AGENT (OPA)</a:t>
            </a:r>
            <a:endParaRPr sz="2340" b="0" i="0" u="none" strike="noStrike" cap="none">
              <a:solidFill>
                <a:srgbClr val="FF5000"/>
              </a:solidFill>
              <a:latin typeface="Nunito Sans"/>
              <a:ea typeface="Nunito Sans"/>
              <a:cs typeface="Nunito Sans"/>
              <a:sym typeface="Nunito Sans"/>
            </a:endParaRPr>
          </a:p>
        </p:txBody>
      </p:sp>
      <p:sp>
        <p:nvSpPr>
          <p:cNvPr id="365" name="Shape 365"/>
          <p:cNvSpPr txBox="1">
            <a:spLocks noGrp="1"/>
          </p:cNvSpPr>
          <p:nvPr>
            <p:ph type="body" idx="1"/>
          </p:nvPr>
        </p:nvSpPr>
        <p:spPr>
          <a:xfrm>
            <a:off x="838200" y="1657350"/>
            <a:ext cx="7848600" cy="28194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A lightweight general-purpose policy engine that can be co-located with your service.</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Can integrate OPA as a sidecar, host-level daemon, or library.</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Integrated with Spring, Service Mesh implementations (Istio, Linkerd), Kafka</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Netflix is an early adopter of OPA</a:t>
            </a:r>
            <a:endParaRPr/>
          </a:p>
        </p:txBody>
      </p:sp>
      <p:sp>
        <p:nvSpPr>
          <p:cNvPr id="366" name="Shape 366"/>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26</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32300" y="1581150"/>
            <a:ext cx="8897700" cy="1858800"/>
          </a:xfrm>
          <a:prstGeom prst="rect">
            <a:avLst/>
          </a:prstGeom>
          <a:solidFill>
            <a:srgbClr val="000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000"/>
              <a:t>DEPLOYMENT MODELS</a:t>
            </a:r>
            <a:endParaRPr sz="3000"/>
          </a:p>
        </p:txBody>
      </p:sp>
      <p:sp>
        <p:nvSpPr>
          <p:cNvPr id="372" name="Shape 372"/>
          <p:cNvSpPr txBox="1"/>
          <p:nvPr/>
        </p:nvSpPr>
        <p:spPr>
          <a:xfrm>
            <a:off x="133200" y="2837550"/>
            <a:ext cx="8897700" cy="5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DOCKER</a:t>
            </a:r>
            <a:endParaRPr sz="2340" b="0" i="0" u="none" strike="noStrike" cap="none">
              <a:solidFill>
                <a:srgbClr val="FF5000"/>
              </a:solidFill>
              <a:latin typeface="Nunito Sans"/>
              <a:ea typeface="Nunito Sans"/>
              <a:cs typeface="Nunito Sans"/>
              <a:sym typeface="Nunito Sans"/>
            </a:endParaRPr>
          </a:p>
        </p:txBody>
      </p:sp>
      <p:sp>
        <p:nvSpPr>
          <p:cNvPr id="378" name="Shape 378"/>
          <p:cNvSpPr txBox="1">
            <a:spLocks noGrp="1"/>
          </p:cNvSpPr>
          <p:nvPr>
            <p:ph type="body" idx="1"/>
          </p:nvPr>
        </p:nvSpPr>
        <p:spPr>
          <a:xfrm>
            <a:off x="838200" y="1657350"/>
            <a:ext cx="7848600" cy="28194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Docker (container technology) allows to run multiple services on the same host machine, while not only exposing a different environment to each of them, but also isolating them from each other, similarly to VMs, but with much less overhead.</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A process running in a container runs inside the host’s operating system, like all the other processes (unlike VMs, where processes run in separate operating systems). But the process in the container is still isolated from other processes.</a:t>
            </a:r>
            <a:endParaRPr/>
          </a:p>
        </p:txBody>
      </p:sp>
      <p:sp>
        <p:nvSpPr>
          <p:cNvPr id="379" name="Shape 379"/>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28</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KUBERNETES</a:t>
            </a:r>
            <a:endParaRPr sz="2340" b="0" i="0" u="none" strike="noStrike" cap="none">
              <a:solidFill>
                <a:srgbClr val="FF5000"/>
              </a:solidFill>
              <a:latin typeface="Nunito Sans"/>
              <a:ea typeface="Nunito Sans"/>
              <a:cs typeface="Nunito Sans"/>
              <a:sym typeface="Nunito Sans"/>
            </a:endParaRPr>
          </a:p>
        </p:txBody>
      </p:sp>
      <p:sp>
        <p:nvSpPr>
          <p:cNvPr id="385" name="Shape 385"/>
          <p:cNvSpPr txBox="1">
            <a:spLocks noGrp="1"/>
          </p:cNvSpPr>
          <p:nvPr>
            <p:ph type="body" idx="1"/>
          </p:nvPr>
        </p:nvSpPr>
        <p:spPr>
          <a:xfrm>
            <a:off x="838200" y="1657350"/>
            <a:ext cx="7848600" cy="28194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Kubernetes abstracts away the hardware infrastructure and exposes your whole datacenter as a single enormous computational resource.</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Allows to easily deploy and manage containerized applications on top of it.</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Uses Linux container technologies to provide isolation of running applications.</a:t>
            </a:r>
            <a:endParaRPr/>
          </a:p>
          <a:p>
            <a:pPr marL="0" marR="0" lvl="0" indent="0" algn="l" rtl="0">
              <a:lnSpc>
                <a:spcPct val="100000"/>
              </a:lnSpc>
              <a:spcBef>
                <a:spcPts val="600"/>
              </a:spcBef>
              <a:spcAft>
                <a:spcPts val="0"/>
              </a:spcAft>
              <a:buNone/>
            </a:pPr>
            <a:endParaRPr/>
          </a:p>
        </p:txBody>
      </p:sp>
      <p:sp>
        <p:nvSpPr>
          <p:cNvPr id="386" name="Shape 386"/>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29</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32300" y="1581150"/>
            <a:ext cx="8897700" cy="1858800"/>
          </a:xfrm>
          <a:prstGeom prst="rect">
            <a:avLst/>
          </a:prstGeom>
          <a:solidFill>
            <a:srgbClr val="000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000"/>
              <a:t>MICROSERVICES</a:t>
            </a:r>
            <a:endParaRPr sz="3000"/>
          </a:p>
        </p:txBody>
      </p:sp>
      <p:sp>
        <p:nvSpPr>
          <p:cNvPr id="205" name="Shape 205"/>
          <p:cNvSpPr txBox="1"/>
          <p:nvPr/>
        </p:nvSpPr>
        <p:spPr>
          <a:xfrm>
            <a:off x="133200" y="2837550"/>
            <a:ext cx="8897700" cy="5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KUBERNETES (PODs)</a:t>
            </a:r>
            <a:endParaRPr sz="2340" b="0" i="0" u="none" strike="noStrike" cap="none">
              <a:solidFill>
                <a:srgbClr val="FF5000"/>
              </a:solidFill>
              <a:latin typeface="Nunito Sans"/>
              <a:ea typeface="Nunito Sans"/>
              <a:cs typeface="Nunito Sans"/>
              <a:sym typeface="Nunito Sans"/>
            </a:endParaRPr>
          </a:p>
        </p:txBody>
      </p:sp>
      <p:sp>
        <p:nvSpPr>
          <p:cNvPr id="392" name="Shape 392"/>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30</a:t>
            </a:fld>
            <a:endParaRPr sz="1200" b="1">
              <a:solidFill>
                <a:schemeClr val="lt1"/>
              </a:solidFill>
              <a:latin typeface="Nunito Sans"/>
              <a:ea typeface="Nunito Sans"/>
              <a:cs typeface="Nunito Sans"/>
              <a:sym typeface="Nunito Sans"/>
            </a:endParaRPr>
          </a:p>
        </p:txBody>
      </p:sp>
      <p:pic>
        <p:nvPicPr>
          <p:cNvPr id="393" name="Shape 393"/>
          <p:cNvPicPr preferRelativeResize="0"/>
          <p:nvPr/>
        </p:nvPicPr>
        <p:blipFill>
          <a:blip r:embed="rId3">
            <a:alphaModFix/>
          </a:blip>
          <a:stretch>
            <a:fillRect/>
          </a:stretch>
        </p:blipFill>
        <p:spPr>
          <a:xfrm>
            <a:off x="754800" y="1733550"/>
            <a:ext cx="7824909" cy="30480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SIDECAR</a:t>
            </a:r>
            <a:endParaRPr sz="2340" b="0" i="0" u="none" strike="noStrike" cap="none">
              <a:solidFill>
                <a:srgbClr val="FF5000"/>
              </a:solidFill>
              <a:latin typeface="Nunito Sans"/>
              <a:ea typeface="Nunito Sans"/>
              <a:cs typeface="Nunito Sans"/>
              <a:sym typeface="Nunito Sans"/>
            </a:endParaRPr>
          </a:p>
        </p:txBody>
      </p:sp>
      <p:sp>
        <p:nvSpPr>
          <p:cNvPr id="399" name="Shape 399"/>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31</a:t>
            </a:fld>
            <a:endParaRPr sz="1200" b="1">
              <a:solidFill>
                <a:schemeClr val="lt1"/>
              </a:solidFill>
              <a:latin typeface="Nunito Sans"/>
              <a:ea typeface="Nunito Sans"/>
              <a:cs typeface="Nunito Sans"/>
              <a:sym typeface="Nunito Sans"/>
            </a:endParaRPr>
          </a:p>
        </p:txBody>
      </p:sp>
      <p:pic>
        <p:nvPicPr>
          <p:cNvPr id="400" name="Shape 400"/>
          <p:cNvPicPr preferRelativeResize="0"/>
          <p:nvPr/>
        </p:nvPicPr>
        <p:blipFill>
          <a:blip r:embed="rId3">
            <a:alphaModFix/>
          </a:blip>
          <a:stretch>
            <a:fillRect/>
          </a:stretch>
        </p:blipFill>
        <p:spPr>
          <a:xfrm>
            <a:off x="1773959" y="1703611"/>
            <a:ext cx="5868223" cy="30710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ISTIO</a:t>
            </a:r>
            <a:endParaRPr sz="2340" b="0" i="0" u="none" strike="noStrike" cap="none">
              <a:solidFill>
                <a:srgbClr val="FF5000"/>
              </a:solidFill>
              <a:latin typeface="Nunito Sans"/>
              <a:ea typeface="Nunito Sans"/>
              <a:cs typeface="Nunito Sans"/>
              <a:sym typeface="Nunito Sans"/>
            </a:endParaRPr>
          </a:p>
        </p:txBody>
      </p:sp>
      <p:sp>
        <p:nvSpPr>
          <p:cNvPr id="406" name="Shape 406"/>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32</a:t>
            </a:fld>
            <a:endParaRPr sz="1200" b="1">
              <a:solidFill>
                <a:schemeClr val="lt1"/>
              </a:solidFill>
              <a:latin typeface="Nunito Sans"/>
              <a:ea typeface="Nunito Sans"/>
              <a:cs typeface="Nunito Sans"/>
              <a:sym typeface="Nunito Sans"/>
            </a:endParaRPr>
          </a:p>
        </p:txBody>
      </p:sp>
      <p:pic>
        <p:nvPicPr>
          <p:cNvPr id="407" name="Shape 407"/>
          <p:cNvPicPr preferRelativeResize="0"/>
          <p:nvPr/>
        </p:nvPicPr>
        <p:blipFill>
          <a:blip r:embed="rId3">
            <a:alphaModFix/>
          </a:blip>
          <a:stretch>
            <a:fillRect/>
          </a:stretch>
        </p:blipFill>
        <p:spPr>
          <a:xfrm>
            <a:off x="1273650" y="1567525"/>
            <a:ext cx="6216143" cy="3409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SECURITY SIDECAR</a:t>
            </a:r>
            <a:endParaRPr sz="2340" b="0" i="0" u="none" strike="noStrike" cap="none">
              <a:solidFill>
                <a:srgbClr val="FF5000"/>
              </a:solidFill>
              <a:latin typeface="Nunito Sans"/>
              <a:ea typeface="Nunito Sans"/>
              <a:cs typeface="Nunito Sans"/>
              <a:sym typeface="Nunito Sans"/>
            </a:endParaRPr>
          </a:p>
        </p:txBody>
      </p:sp>
      <p:sp>
        <p:nvSpPr>
          <p:cNvPr id="413" name="Shape 413"/>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33</a:t>
            </a:fld>
            <a:endParaRPr sz="1200" b="1">
              <a:solidFill>
                <a:schemeClr val="lt1"/>
              </a:solidFill>
              <a:latin typeface="Nunito Sans"/>
              <a:ea typeface="Nunito Sans"/>
              <a:cs typeface="Nunito Sans"/>
              <a:sym typeface="Nunito Sans"/>
            </a:endParaRPr>
          </a:p>
        </p:txBody>
      </p:sp>
      <p:pic>
        <p:nvPicPr>
          <p:cNvPr id="414" name="Shape 414"/>
          <p:cNvPicPr preferRelativeResize="0"/>
          <p:nvPr/>
        </p:nvPicPr>
        <p:blipFill>
          <a:blip r:embed="rId3">
            <a:alphaModFix/>
          </a:blip>
          <a:stretch>
            <a:fillRect/>
          </a:stretch>
        </p:blipFill>
        <p:spPr>
          <a:xfrm>
            <a:off x="1636250" y="1567550"/>
            <a:ext cx="6116448" cy="34099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SERVICE MESH</a:t>
            </a:r>
            <a:endParaRPr sz="2340" b="0" i="0" u="none" strike="noStrike" cap="none">
              <a:solidFill>
                <a:srgbClr val="FF5000"/>
              </a:solidFill>
              <a:latin typeface="Nunito Sans"/>
              <a:ea typeface="Nunito Sans"/>
              <a:cs typeface="Nunito Sans"/>
              <a:sym typeface="Nunito Sans"/>
            </a:endParaRPr>
          </a:p>
        </p:txBody>
      </p:sp>
      <p:sp>
        <p:nvSpPr>
          <p:cNvPr id="420" name="Shape 420"/>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34</a:t>
            </a:fld>
            <a:endParaRPr sz="1200" b="1">
              <a:solidFill>
                <a:schemeClr val="lt1"/>
              </a:solidFill>
              <a:latin typeface="Nunito Sans"/>
              <a:ea typeface="Nunito Sans"/>
              <a:cs typeface="Nunito Sans"/>
              <a:sym typeface="Nunito Sans"/>
            </a:endParaRPr>
          </a:p>
        </p:txBody>
      </p:sp>
      <p:sp>
        <p:nvSpPr>
          <p:cNvPr id="421" name="Shape 421"/>
          <p:cNvSpPr txBox="1">
            <a:spLocks noGrp="1"/>
          </p:cNvSpPr>
          <p:nvPr>
            <p:ph type="body" idx="1"/>
          </p:nvPr>
        </p:nvSpPr>
        <p:spPr>
          <a:xfrm>
            <a:off x="838200" y="1657350"/>
            <a:ext cx="7848600" cy="28194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A decentralized application networking infrastructure between the services that provides, resiliency, security, observability, and routing control.</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Comprised of a control plane and a data plane.</a:t>
            </a: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SOA TO MICROSERVICES</a:t>
            </a:r>
            <a:endParaRPr sz="2340" b="0" i="0" u="none" strike="noStrike" cap="none">
              <a:solidFill>
                <a:srgbClr val="FF5000"/>
              </a:solidFill>
              <a:latin typeface="Nunito Sans"/>
              <a:ea typeface="Nunito Sans"/>
              <a:cs typeface="Nunito Sans"/>
              <a:sym typeface="Nunito Sans"/>
            </a:endParaRPr>
          </a:p>
        </p:txBody>
      </p:sp>
      <p:sp>
        <p:nvSpPr>
          <p:cNvPr id="211" name="Shape 211"/>
          <p:cNvSpPr txBox="1">
            <a:spLocks noGrp="1"/>
          </p:cNvSpPr>
          <p:nvPr>
            <p:ph type="body" idx="1"/>
          </p:nvPr>
        </p:nvSpPr>
        <p:spPr>
          <a:xfrm>
            <a:off x="838200" y="1809750"/>
            <a:ext cx="7467600" cy="16002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Service Oriented Architecture (SOA) is a design approach where multiple services collaborate to provide some set of capabilities.</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A service is an isolated process — and the inter-service communication happens over the network.</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Microservices is the SOA done right!</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Provides focused, scoped and modular approach for application design.</a:t>
            </a:r>
            <a:endParaRPr/>
          </a:p>
        </p:txBody>
      </p:sp>
      <p:sp>
        <p:nvSpPr>
          <p:cNvPr id="212" name="Shape 212"/>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4</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Shape 217"/>
          <p:cNvPicPr preferRelativeResize="0"/>
          <p:nvPr/>
        </p:nvPicPr>
        <p:blipFill>
          <a:blip r:embed="rId3">
            <a:alphaModFix/>
          </a:blip>
          <a:stretch>
            <a:fillRect/>
          </a:stretch>
        </p:blipFill>
        <p:spPr>
          <a:xfrm>
            <a:off x="1572725" y="1263125"/>
            <a:ext cx="6121876" cy="3640524"/>
          </a:xfrm>
          <a:prstGeom prst="rect">
            <a:avLst/>
          </a:prstGeom>
          <a:noFill/>
          <a:ln>
            <a:noFill/>
          </a:ln>
        </p:spPr>
      </p:pic>
      <p:sp>
        <p:nvSpPr>
          <p:cNvPr id="218" name="Shape 218"/>
          <p:cNvSpPr txBox="1">
            <a:spLocks noGrp="1"/>
          </p:cNvSpPr>
          <p:nvPr>
            <p:ph type="title"/>
          </p:nvPr>
        </p:nvSpPr>
        <p:spPr>
          <a:xfrm>
            <a:off x="838200" y="6667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MONOLITHIC</a:t>
            </a:r>
            <a:endParaRPr sz="2340" b="0" i="0" u="none" strike="noStrike" cap="none">
              <a:solidFill>
                <a:srgbClr val="FF5000"/>
              </a:solidFill>
              <a:latin typeface="Nunito Sans"/>
              <a:ea typeface="Nunito Sans"/>
              <a:cs typeface="Nunito Sans"/>
              <a:sym typeface="Nunito Sans"/>
            </a:endParaRPr>
          </a:p>
        </p:txBody>
      </p:sp>
      <p:sp>
        <p:nvSpPr>
          <p:cNvPr id="219" name="Shape 219"/>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5</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838200" y="6667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MICROSERVICES</a:t>
            </a:r>
            <a:endParaRPr sz="2340" b="0" i="0" u="none" strike="noStrike" cap="none">
              <a:solidFill>
                <a:srgbClr val="FF5000"/>
              </a:solidFill>
              <a:latin typeface="Nunito Sans"/>
              <a:ea typeface="Nunito Sans"/>
              <a:cs typeface="Nunito Sans"/>
              <a:sym typeface="Nunito Sans"/>
            </a:endParaRPr>
          </a:p>
        </p:txBody>
      </p:sp>
      <p:sp>
        <p:nvSpPr>
          <p:cNvPr id="225" name="Shape 225"/>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6</a:t>
            </a:fld>
            <a:endParaRPr sz="1200" b="1">
              <a:solidFill>
                <a:schemeClr val="lt1"/>
              </a:solidFill>
              <a:latin typeface="Nunito Sans"/>
              <a:ea typeface="Nunito Sans"/>
              <a:cs typeface="Nunito Sans"/>
              <a:sym typeface="Nunito Sans"/>
            </a:endParaRPr>
          </a:p>
        </p:txBody>
      </p:sp>
      <p:pic>
        <p:nvPicPr>
          <p:cNvPr id="226" name="Shape 226"/>
          <p:cNvPicPr preferRelativeResize="0"/>
          <p:nvPr/>
        </p:nvPicPr>
        <p:blipFill>
          <a:blip r:embed="rId3">
            <a:alphaModFix/>
          </a:blip>
          <a:stretch>
            <a:fillRect/>
          </a:stretch>
        </p:blipFill>
        <p:spPr>
          <a:xfrm>
            <a:off x="2191538" y="1244775"/>
            <a:ext cx="4567866" cy="371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38200" y="971550"/>
            <a:ext cx="7467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CHALLENGES</a:t>
            </a:r>
            <a:endParaRPr sz="2340" b="0" i="0" u="none" strike="noStrike" cap="none">
              <a:solidFill>
                <a:srgbClr val="FF5000"/>
              </a:solidFill>
              <a:latin typeface="Nunito Sans"/>
              <a:ea typeface="Nunito Sans"/>
              <a:cs typeface="Nunito Sans"/>
              <a:sym typeface="Nunito Sans"/>
            </a:endParaRPr>
          </a:p>
        </p:txBody>
      </p:sp>
      <p:sp>
        <p:nvSpPr>
          <p:cNvPr id="232" name="Shape 232"/>
          <p:cNvSpPr txBox="1">
            <a:spLocks noGrp="1"/>
          </p:cNvSpPr>
          <p:nvPr>
            <p:ph type="body" idx="1"/>
          </p:nvPr>
        </p:nvSpPr>
        <p:spPr>
          <a:xfrm>
            <a:off x="838200" y="1809750"/>
            <a:ext cx="7467600" cy="16002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600"/>
              </a:spcBef>
              <a:spcAft>
                <a:spcPts val="0"/>
              </a:spcAft>
              <a:buClr>
                <a:srgbClr val="FF5000"/>
              </a:buClr>
              <a:buSzPts val="1600"/>
              <a:buFont typeface="Noto Sans Symbols"/>
              <a:buChar char="▪"/>
            </a:pPr>
            <a:r>
              <a:rPr lang="en"/>
              <a:t>Broader attack surface</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Performance</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Deployment complexities</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Observability</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Immutable servers</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Sharing user context</a:t>
            </a:r>
            <a:endParaRPr/>
          </a:p>
          <a:p>
            <a:pPr marL="285750" marR="0" lvl="0" indent="-285750" algn="l" rtl="0">
              <a:lnSpc>
                <a:spcPct val="100000"/>
              </a:lnSpc>
              <a:spcBef>
                <a:spcPts val="600"/>
              </a:spcBef>
              <a:spcAft>
                <a:spcPts val="0"/>
              </a:spcAft>
              <a:buClr>
                <a:srgbClr val="FF5000"/>
              </a:buClr>
              <a:buSzPts val="1600"/>
              <a:buFont typeface="Noto Sans Symbols"/>
              <a:buChar char="▪"/>
            </a:pPr>
            <a:r>
              <a:rPr lang="en"/>
              <a:t>Polyglot architecture</a:t>
            </a:r>
            <a:endParaRPr/>
          </a:p>
        </p:txBody>
      </p:sp>
      <p:sp>
        <p:nvSpPr>
          <p:cNvPr id="233" name="Shape 233"/>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7</a:t>
            </a:fld>
            <a:endParaRPr sz="1200" b="1">
              <a:solidFill>
                <a:schemeClr val="lt1"/>
              </a:solidFill>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32300" y="1581150"/>
            <a:ext cx="8897700" cy="1858800"/>
          </a:xfrm>
          <a:prstGeom prst="rect">
            <a:avLst/>
          </a:prstGeom>
          <a:solidFill>
            <a:srgbClr val="000000"/>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000"/>
              <a:t>EDGE SECURITY</a:t>
            </a:r>
            <a:endParaRPr sz="3000"/>
          </a:p>
        </p:txBody>
      </p:sp>
      <p:sp>
        <p:nvSpPr>
          <p:cNvPr id="239" name="Shape 239"/>
          <p:cNvSpPr txBox="1"/>
          <p:nvPr/>
        </p:nvSpPr>
        <p:spPr>
          <a:xfrm>
            <a:off x="133200" y="2837550"/>
            <a:ext cx="8897700" cy="5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sldNum" idx="12"/>
          </p:nvPr>
        </p:nvSpPr>
        <p:spPr>
          <a:xfrm>
            <a:off x="6934200" y="4781550"/>
            <a:ext cx="2133600" cy="2745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 sz="1200" b="1">
                <a:solidFill>
                  <a:schemeClr val="lt1"/>
                </a:solidFill>
                <a:latin typeface="Nunito Sans"/>
                <a:ea typeface="Nunito Sans"/>
                <a:cs typeface="Nunito Sans"/>
                <a:sym typeface="Nunito Sans"/>
              </a:rPr>
              <a:t>9</a:t>
            </a:fld>
            <a:endParaRPr sz="1200" b="1">
              <a:solidFill>
                <a:schemeClr val="lt1"/>
              </a:solidFill>
              <a:latin typeface="Nunito Sans"/>
              <a:ea typeface="Nunito Sans"/>
              <a:cs typeface="Nunito Sans"/>
              <a:sym typeface="Nunito Sans"/>
            </a:endParaRPr>
          </a:p>
        </p:txBody>
      </p:sp>
      <p:sp>
        <p:nvSpPr>
          <p:cNvPr id="245" name="Shape 245"/>
          <p:cNvSpPr txBox="1">
            <a:spLocks noGrp="1"/>
          </p:cNvSpPr>
          <p:nvPr>
            <p:ph type="title"/>
          </p:nvPr>
        </p:nvSpPr>
        <p:spPr>
          <a:xfrm>
            <a:off x="609600" y="742950"/>
            <a:ext cx="5237100" cy="533400"/>
          </a:xfrm>
          <a:prstGeom prst="rect">
            <a:avLst/>
          </a:prstGeom>
          <a:noFill/>
          <a:ln>
            <a:noFill/>
          </a:ln>
        </p:spPr>
        <p:txBody>
          <a:bodyPr spcFirstLastPara="1" wrap="square" lIns="91425" tIns="45700" rIns="91425" bIns="45700" anchor="ctr" anchorCtr="0">
            <a:noAutofit/>
          </a:bodyPr>
          <a:lstStyle/>
          <a:p>
            <a:pPr marL="0" marR="0" lvl="0" indent="0" algn="l" rtl="0">
              <a:lnSpc>
                <a:spcPct val="136752"/>
              </a:lnSpc>
              <a:spcBef>
                <a:spcPts val="0"/>
              </a:spcBef>
              <a:spcAft>
                <a:spcPts val="0"/>
              </a:spcAft>
              <a:buClr>
                <a:srgbClr val="FF5000"/>
              </a:buClr>
              <a:buFont typeface="Nunito Sans"/>
              <a:buNone/>
            </a:pPr>
            <a:r>
              <a:rPr lang="en" sz="2340" b="1"/>
              <a:t>API GATEWAY PATTERN</a:t>
            </a:r>
            <a:endParaRPr sz="2340" b="0" i="0" u="none" strike="noStrike" cap="none">
              <a:solidFill>
                <a:srgbClr val="FF5000"/>
              </a:solidFill>
              <a:latin typeface="Nunito Sans"/>
              <a:ea typeface="Nunito Sans"/>
              <a:cs typeface="Nunito Sans"/>
              <a:sym typeface="Nunito Sans"/>
            </a:endParaRPr>
          </a:p>
        </p:txBody>
      </p:sp>
      <p:pic>
        <p:nvPicPr>
          <p:cNvPr id="246" name="Shape 246"/>
          <p:cNvPicPr preferRelativeResize="0"/>
          <p:nvPr/>
        </p:nvPicPr>
        <p:blipFill>
          <a:blip r:embed="rId3">
            <a:alphaModFix/>
          </a:blip>
          <a:stretch>
            <a:fillRect/>
          </a:stretch>
        </p:blipFill>
        <p:spPr>
          <a:xfrm>
            <a:off x="1811725" y="1632450"/>
            <a:ext cx="5410201" cy="31490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abath-slides">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SO2-PresentationTemplate-2017">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Macintosh PowerPoint</Application>
  <PresentationFormat>On-screen Show (16:9)</PresentationFormat>
  <Paragraphs>105</Paragraphs>
  <Slides>35</Slides>
  <Notes>35</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35</vt:i4>
      </vt:variant>
    </vt:vector>
  </HeadingPairs>
  <TitlesOfParts>
    <vt:vector size="39" baseType="lpstr">
      <vt:lpstr>Nunito Sans</vt:lpstr>
      <vt:lpstr>Simple Light</vt:lpstr>
      <vt:lpstr>prabath-slides</vt:lpstr>
      <vt:lpstr>WSO2-PresentationTemplate-2017</vt:lpstr>
      <vt:lpstr>MICROSERVICES SECURITY LANDSCAPE</vt:lpstr>
      <vt:lpstr>ABOUT ME</vt:lpstr>
      <vt:lpstr>MICROSERVICES</vt:lpstr>
      <vt:lpstr>SOA TO MICROSERVICES</vt:lpstr>
      <vt:lpstr>MONOLITHIC</vt:lpstr>
      <vt:lpstr>MICROSERVICES</vt:lpstr>
      <vt:lpstr>CHALLENGES</vt:lpstr>
      <vt:lpstr>EDGE SECURITY</vt:lpstr>
      <vt:lpstr>API GATEWAY PATTERN</vt:lpstr>
      <vt:lpstr>API GATEWAY PATTERN</vt:lpstr>
      <vt:lpstr>OAUTH 2.0</vt:lpstr>
      <vt:lpstr>SELF-CONTAINED ACCESS TOKENS</vt:lpstr>
      <vt:lpstr>PowerPoint Presentation</vt:lpstr>
      <vt:lpstr>SERVICE TO SERVICE SECURITY</vt:lpstr>
      <vt:lpstr>TLS MUTUAL AUTHENTICATION</vt:lpstr>
      <vt:lpstr>SPIFFE / SPIRE</vt:lpstr>
      <vt:lpstr>SPIFFE / SPIRE</vt:lpstr>
      <vt:lpstr>JWT (JSON WEB TOKEN)</vt:lpstr>
      <vt:lpstr>JWT (JSON WEB TOKEN)</vt:lpstr>
      <vt:lpstr>JWT (JSON WEB TOKEN)</vt:lpstr>
      <vt:lpstr>SELF ISSUED ACCESS TOKENS</vt:lpstr>
      <vt:lpstr>OAUTH 2.0  TOKEN EXCHANGE</vt:lpstr>
      <vt:lpstr>ACCESS CONTROL</vt:lpstr>
      <vt:lpstr>POLICY EVALUATION (CENTRAL PDP)</vt:lpstr>
      <vt:lpstr>POLICY EVALUATION (EMBEDDED PDP)</vt:lpstr>
      <vt:lpstr>OPEN POLICY AGENT (OPA)</vt:lpstr>
      <vt:lpstr>DEPLOYMENT MODELS</vt:lpstr>
      <vt:lpstr>DOCKER</vt:lpstr>
      <vt:lpstr>KUBERNETES</vt:lpstr>
      <vt:lpstr>KUBERNETES (PODs)</vt:lpstr>
      <vt:lpstr>SIDECAR</vt:lpstr>
      <vt:lpstr>ISTIO</vt:lpstr>
      <vt:lpstr>SECURITY SIDECAR</vt:lpstr>
      <vt:lpstr>SERVICE MESH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SECURITY LANDSCAPE</dc:title>
  <cp:lastModifiedBy>Prabath Siriwardana</cp:lastModifiedBy>
  <cp:revision>1</cp:revision>
  <dcterms:modified xsi:type="dcterms:W3CDTF">2018-06-24T14:21:19Z</dcterms:modified>
</cp:coreProperties>
</file>