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C57FD-3B60-42E8-937D-53839F33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1164D-0644-4B6B-8401-12C92DCC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B633A-A271-4A01-A6B3-7270F700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C6706-4038-4E31-8626-706CAB13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E05A4-C1AB-4FC5-B240-A4FE27CE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FFA18-F057-4388-B2B5-5F1D7DFF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B1C9B-198F-43C0-9903-67A749B8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FD18-B138-4BE2-B21D-E6B49961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46944-61DB-4443-9251-46AD94F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CA8EA-2384-4D4C-9176-6A23FDC1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7E0F9-2FDF-4820-A080-458EC1D7C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DE802-10FF-4F36-A7C3-76CEFD81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B78D5-7A48-4EC4-8626-483B3086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82D7F-B9D6-4193-AD8E-3A815DF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5434C-AB1E-4D9B-8AE0-164E3828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85FA-20E7-4ED3-90E0-FDFE9311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AE7BF-949F-4C47-B7FA-316892CF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513AC-9CD0-453A-AF5B-A751B022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8E838-F916-4C5C-813A-39CA2C1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D56DD-9216-4B56-B095-A9115B72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DEEAB-ABC0-4A6A-A1B0-57022773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99616-B7C8-4219-9ECC-1C04E152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EF947-A08E-4050-BBD3-A0F5254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42463-0112-4A0F-B500-1B75DE27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0F03B-B4DE-4BFD-B130-3BEDC8DE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2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A6136-3080-4470-BBBD-587AED84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CD1C0-DC3A-4DE2-B696-A03F87C57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EE908-B300-48EF-AF96-7AD10359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0B9C5-4D9B-4AE1-B88A-65EFEBE1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F70AB-6971-4F55-B56B-EB25765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4920B-CB61-4E83-8B11-06B652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7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4CAFA-A866-4377-94F9-CB083CA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53915-FECC-4365-BF37-CEA059B4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B8015-C2C1-47D2-8E74-CE196869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2129A-8126-45E9-8B16-437819884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5BCF6-65FE-498E-ADBC-B216EBDB9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23B86F-CF45-48EA-95DB-32BD9B66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081112-52D1-41CC-8002-811A022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891B7-563D-4A81-BBC4-9DFC4F8E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67A9-06CC-4863-9179-BD5728ED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9620E-52B2-4A12-A174-23E86A18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3033C-E17A-49AF-B572-60B71D36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9DA4F-6193-44B2-BEB4-F8EAE577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8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E0722-AB17-4B37-B9BC-B53A87C9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E04D2-5C1A-43A0-A81E-A77F06C5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5DF73-BFB9-4469-B0F1-393A826C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DC92-0FF8-4DB6-9557-DA0C41B5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484EE-4809-44D2-9E65-F17D6047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B915E-5F9C-4CCF-9BA5-0659C0F7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8C2EE-4FF9-4E22-801C-B80BA950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D75CE-082D-4AE9-9E0E-A70F93DA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86730-F314-4F7A-B64C-DA5C84C0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0C1B3-E319-41CD-B579-17EE32F0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0247E-E868-4A8C-B4CC-A2EEF5C49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78D4C-D9EF-49DB-B765-6D3D200E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42F0C-A4D9-466C-A10A-361C30A5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3F2E2-51A5-4EC3-8E1F-639EF03E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66C85-ADF5-469E-B262-2E830C9B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5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F09BA-49A8-411B-AEF3-99ADF394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F5065-76A9-42D2-BCA0-21A66242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C2C24-1B73-4577-A61E-AD5AB10E5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9ADA-6B0A-4A45-A18E-8E8FE0D5B826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A2357-8565-4DAB-A799-5617A986F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0D082-64FF-437F-A9E4-6455DE49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EE3F-611F-4729-AB4A-D9D7DE6C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CE752-527A-4C3C-A883-9A528AC1A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데이터마이닝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81C9A-6CBB-4EE6-A5B6-B6C1B6F1D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컴퓨터정보통신공학부 </a:t>
            </a:r>
            <a:r>
              <a:rPr lang="en-US" altLang="ko-KR"/>
              <a:t>2016253072 </a:t>
            </a:r>
            <a:r>
              <a:rPr lang="ko-KR" altLang="en-US"/>
              <a:t>명수환</a:t>
            </a:r>
          </a:p>
        </p:txBody>
      </p:sp>
    </p:spTree>
    <p:extLst>
      <p:ext uri="{BB962C8B-B14F-4D97-AF65-F5344CB8AC3E}">
        <p14:creationId xmlns:p14="http://schemas.microsoft.com/office/powerpoint/2010/main" val="42215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C461D08-F2C3-474F-9FE9-340CF37AB6B5}"/>
              </a:ext>
            </a:extLst>
          </p:cNvPr>
          <p:cNvSpPr txBox="1">
            <a:spLocks/>
          </p:cNvSpPr>
          <p:nvPr/>
        </p:nvSpPr>
        <p:spPr>
          <a:xfrm>
            <a:off x="763480" y="1083076"/>
            <a:ext cx="9904520" cy="41747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Clustering method </a:t>
            </a:r>
            <a:r>
              <a:rPr lang="ko-KR" altLang="en-US"/>
              <a:t>개발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 그래프 구성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그래프 내에서 두 개의 노드를 선정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각각의 </a:t>
            </a:r>
            <a:r>
              <a:rPr lang="en-US" altLang="ko-KR"/>
              <a:t>Neighbor set</a:t>
            </a:r>
            <a:r>
              <a:rPr lang="ko-KR" altLang="en-US"/>
              <a:t>을 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4.  Common Neighbor Set</a:t>
            </a:r>
            <a:r>
              <a:rPr lang="ko-KR" altLang="en-US"/>
              <a:t>과 </a:t>
            </a:r>
            <a:r>
              <a:rPr lang="en-US" altLang="ko-KR"/>
              <a:t>Group based metho</a:t>
            </a:r>
            <a:r>
              <a:rPr lang="ko-KR" altLang="en-US"/>
              <a:t>를 이용해서 </a:t>
            </a:r>
            <a:r>
              <a:rPr lang="en-US" altLang="ko-KR"/>
              <a:t>Jaccard similarit</a:t>
            </a:r>
            <a:r>
              <a:rPr lang="ko-KR" altLang="en-US"/>
              <a:t>를 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ko-KR" altLang="en-US"/>
              <a:t>두 노드의 </a:t>
            </a:r>
            <a:r>
              <a:rPr lang="en-US" altLang="ko-KR"/>
              <a:t>similarit</a:t>
            </a:r>
            <a:r>
              <a:rPr lang="ko-KR" altLang="en-US"/>
              <a:t>가 </a:t>
            </a:r>
            <a:r>
              <a:rPr lang="en-US" altLang="ko-KR"/>
              <a:t>user specific parameter </a:t>
            </a:r>
            <a:r>
              <a:rPr lang="ko-KR" altLang="en-US"/>
              <a:t>이상인 경우 같은 클러스터로 분류한다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C461D08-F2C3-474F-9FE9-340CF37AB6B5}"/>
              </a:ext>
            </a:extLst>
          </p:cNvPr>
          <p:cNvSpPr txBox="1">
            <a:spLocks/>
          </p:cNvSpPr>
          <p:nvPr/>
        </p:nvSpPr>
        <p:spPr>
          <a:xfrm>
            <a:off x="660843" y="439263"/>
            <a:ext cx="9904520" cy="1384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Jaccard</a:t>
            </a:r>
            <a:r>
              <a:rPr lang="ko-KR" altLang="en-US"/>
              <a:t> </a:t>
            </a:r>
            <a:r>
              <a:rPr lang="en-US" altLang="ko-KR"/>
              <a:t>similarity of two nodes pair</a:t>
            </a:r>
          </a:p>
          <a:p>
            <a:pPr marL="0" indent="0">
              <a:buNone/>
            </a:pPr>
            <a:r>
              <a:rPr lang="en-US" altLang="ko-KR"/>
              <a:t>: Intersection over union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28477A-0795-4F01-A123-B0F7A8A92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"/>
          <a:stretch/>
        </p:blipFill>
        <p:spPr>
          <a:xfrm>
            <a:off x="2352582" y="1981499"/>
            <a:ext cx="628991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C461D08-F2C3-474F-9FE9-340CF37AB6B5}"/>
              </a:ext>
            </a:extLst>
          </p:cNvPr>
          <p:cNvSpPr txBox="1">
            <a:spLocks/>
          </p:cNvSpPr>
          <p:nvPr/>
        </p:nvSpPr>
        <p:spPr>
          <a:xfrm>
            <a:off x="660843" y="439263"/>
            <a:ext cx="9904520" cy="1384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구성도 </a:t>
            </a:r>
            <a:r>
              <a:rPr lang="en-US" altLang="ko-KR"/>
              <a:t>- </a:t>
            </a:r>
            <a:r>
              <a:rPr lang="ko-KR" altLang="en-US"/>
              <a:t>예시 </a:t>
            </a:r>
            <a:r>
              <a:rPr lang="en-US" altLang="ko-KR"/>
              <a:t>- Common Neighbors Set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C461D08-F2C3-474F-9FE9-340CF37AB6B5}"/>
              </a:ext>
            </a:extLst>
          </p:cNvPr>
          <p:cNvSpPr txBox="1">
            <a:spLocks/>
          </p:cNvSpPr>
          <p:nvPr/>
        </p:nvSpPr>
        <p:spPr>
          <a:xfrm>
            <a:off x="660843" y="439263"/>
            <a:ext cx="9904520" cy="1384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14382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데이터마이닝 프로젝트 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데이터마이닝 프로젝트 발표</dc:title>
  <dc:creator>명수환</dc:creator>
  <cp:lastModifiedBy>명수환</cp:lastModifiedBy>
  <cp:revision>5</cp:revision>
  <dcterms:created xsi:type="dcterms:W3CDTF">2021-12-02T09:44:19Z</dcterms:created>
  <dcterms:modified xsi:type="dcterms:W3CDTF">2021-12-02T09:51:37Z</dcterms:modified>
</cp:coreProperties>
</file>