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9663C-91A3-4E42-B2E5-1C34EC932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78048C-1FD6-42D2-8312-C6760EB0E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E3EE7-6708-4DE9-9D8B-84D06B5B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BA5-2B16-40FD-AE34-696ED7A81F8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0B43C-7F1E-472B-AE49-C002ECD9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FAF23-0266-4378-8EF5-6A41B44E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BB1D-07C5-4FB7-9AC0-BDFD4C1B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4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C6FD0-A584-4079-BC97-86423484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E6E2D0-7E91-4A2E-8BC6-C273F7E93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46F76-BD5B-4F6A-844B-A3F63FA2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BA5-2B16-40FD-AE34-696ED7A81F8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11129-07DF-4EFB-80CC-11639CE3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00A91-C7CA-44C6-9216-F1EC8338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BB1D-07C5-4FB7-9AC0-BDFD4C1B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AA5DDD-680F-49FF-83AF-5C61A69E5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EF45E-2D68-495A-AD10-D90853C5A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27750-21EA-4CB7-A2EB-8B993BE6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BA5-2B16-40FD-AE34-696ED7A81F8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1CDA5-0547-4792-8E1A-D605967C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E3A64-2A05-4486-BC26-E5F38C3A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BB1D-07C5-4FB7-9AC0-BDFD4C1B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7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F016E-83B3-417E-B9BA-A298E832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45F88-8237-4D10-AFC9-C691316C5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D1C1A-A5B1-4634-B045-C88A764F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BA5-2B16-40FD-AE34-696ED7A81F8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D15E58-4720-48A4-A2A3-83FBBC89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D5F38-3AA0-4A2F-9746-EA306BC0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BB1D-07C5-4FB7-9AC0-BDFD4C1B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7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96D16-E812-44BA-9A3E-D1FE172C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3C34EC-0187-4D80-AB5E-E6BA29CF1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8C010-A824-4123-88F6-0E810F56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BA5-2B16-40FD-AE34-696ED7A81F8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A79AF-E4B1-4621-A282-E642BC58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67D56-6CF9-48D3-B52E-41330C06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BB1D-07C5-4FB7-9AC0-BDFD4C1B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5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29698-AE1F-48DD-AEFF-62E868BD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822E2-BEF6-4F2A-BC1A-0A8904F59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E4E498-D00C-4A12-975E-3B6B5DF4B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57F9AD-F641-459B-A90E-B093BBF7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BA5-2B16-40FD-AE34-696ED7A81F8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11B758-BA0D-44EE-AA0F-23CCAEA3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72D353-17B2-48CA-8A76-BEFAA595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BB1D-07C5-4FB7-9AC0-BDFD4C1B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FF696-A576-47A8-9131-6D8F1810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0DCD9C-5C69-4908-93EC-D1E115D39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6D670-3808-445A-B2E6-E33F5170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7347E6-8CE7-4108-86FF-51635C17D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82B4BD-B7DA-47C4-91F6-F408F22FD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57862D-EEE7-4EF2-846D-82B23EF0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BA5-2B16-40FD-AE34-696ED7A81F8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86A6FE-72A7-45B4-BB1C-E6237DFD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C25194-FA1F-4B04-9D85-F29E43A0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BB1D-07C5-4FB7-9AC0-BDFD4C1B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1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E88FF-82B5-4E37-872E-ABD8CA56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6296EB-E628-48F0-AA52-3206FF16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BA5-2B16-40FD-AE34-696ED7A81F8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A6E3D5-138E-43AF-9A94-25848654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5C1695-11AF-43A9-8727-EA9BA5E7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BB1D-07C5-4FB7-9AC0-BDFD4C1B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4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50180C-2AD1-4360-9A20-392686DA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BA5-2B16-40FD-AE34-696ED7A81F8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D7365B-06E7-4541-B2A2-E2E3F167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863CBF-17E5-41D7-B062-D73CA0B3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BB1D-07C5-4FB7-9AC0-BDFD4C1B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6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ACE8-3850-4C87-B472-0ABFAFE5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BA13F-DFD2-4005-BA6C-368E5BEF2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DFAFC-168D-4CDE-8562-4C4D83EEC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126FBB-0F60-49C6-A6AE-48752B6E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BA5-2B16-40FD-AE34-696ED7A81F8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3CB34-7C8F-4E68-94B7-4F893B9E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89AC8B-AC94-4363-AB3C-1DC27957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BB1D-07C5-4FB7-9AC0-BDFD4C1B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3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52788-8C7E-4C7B-8EEE-3067B68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6FED45-AFF7-46D5-A9F6-FA61F3D46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E74E5-7307-42C2-B795-BDC95D37A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50174-75B6-495F-A294-44F1C61C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0BA5-2B16-40FD-AE34-696ED7A81F8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C05472-2406-4039-91DB-42FA169A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699143-4971-41FE-AF36-BB2AAEDD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BB1D-07C5-4FB7-9AC0-BDFD4C1B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3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5A5E1C-BC2F-451C-92BD-3856CBD7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08A8C-6BA5-4E74-ACFD-3B1351995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54C01-44EE-4597-A6E7-19BE4E459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0BA5-2B16-40FD-AE34-696ED7A81F8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4EAD-4DA7-4BCA-81D0-BD3601470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C303D-73EA-402B-8011-33D4790EB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5BB1D-07C5-4FB7-9AC0-BDFD4C1B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0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8EACEFF-8FB7-47FC-A68F-3044EB682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79575"/>
              </p:ext>
            </p:extLst>
          </p:nvPr>
        </p:nvGraphicFramePr>
        <p:xfrm>
          <a:off x="304800" y="-2"/>
          <a:ext cx="11546540" cy="675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308">
                  <a:extLst>
                    <a:ext uri="{9D8B030D-6E8A-4147-A177-3AD203B41FA5}">
                      <a16:colId xmlns:a16="http://schemas.microsoft.com/office/drawing/2014/main" val="304614229"/>
                    </a:ext>
                  </a:extLst>
                </a:gridCol>
                <a:gridCol w="2309308">
                  <a:extLst>
                    <a:ext uri="{9D8B030D-6E8A-4147-A177-3AD203B41FA5}">
                      <a16:colId xmlns:a16="http://schemas.microsoft.com/office/drawing/2014/main" val="1236774861"/>
                    </a:ext>
                  </a:extLst>
                </a:gridCol>
                <a:gridCol w="2309308">
                  <a:extLst>
                    <a:ext uri="{9D8B030D-6E8A-4147-A177-3AD203B41FA5}">
                      <a16:colId xmlns:a16="http://schemas.microsoft.com/office/drawing/2014/main" val="348617669"/>
                    </a:ext>
                  </a:extLst>
                </a:gridCol>
                <a:gridCol w="2309308">
                  <a:extLst>
                    <a:ext uri="{9D8B030D-6E8A-4147-A177-3AD203B41FA5}">
                      <a16:colId xmlns:a16="http://schemas.microsoft.com/office/drawing/2014/main" val="1156281402"/>
                    </a:ext>
                  </a:extLst>
                </a:gridCol>
                <a:gridCol w="2309308">
                  <a:extLst>
                    <a:ext uri="{9D8B030D-6E8A-4147-A177-3AD203B41FA5}">
                      <a16:colId xmlns:a16="http://schemas.microsoft.com/office/drawing/2014/main" val="1985681548"/>
                    </a:ext>
                  </a:extLst>
                </a:gridCol>
              </a:tblGrid>
              <a:tr h="8438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OSI</a:t>
                      </a:r>
                      <a:r>
                        <a:rPr lang="en-US" altLang="ko-KR" dirty="0"/>
                        <a:t> 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625835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L7</a:t>
                      </a:r>
                      <a:r>
                        <a:rPr lang="en-US" altLang="ko-KR" dirty="0"/>
                        <a:t>(Firewall)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HTTP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SSH, FTP, Telnet, SMTP, </a:t>
                      </a:r>
                      <a:r>
                        <a:rPr lang="en-US" altLang="ko-KR" dirty="0" err="1"/>
                        <a:t>POP3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903567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831341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79434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L4</a:t>
                      </a:r>
                      <a:r>
                        <a:rPr lang="en-US" altLang="ko-KR" dirty="0"/>
                        <a:t>(NAT)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TCP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UDP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SCTP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SCTP</a:t>
                      </a:r>
                      <a:r>
                        <a:rPr lang="ko-KR" altLang="en-US" sz="1200" dirty="0"/>
                        <a:t>는 아직 많이 사용 안함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881513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L3</a:t>
                      </a:r>
                      <a:r>
                        <a:rPr lang="en-US" altLang="ko-KR" dirty="0"/>
                        <a:t>(Router)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IP(=</a:t>
                      </a:r>
                      <a:r>
                        <a:rPr lang="en-US" altLang="ko-KR" dirty="0" err="1">
                          <a:solidFill>
                            <a:srgbClr val="00B050"/>
                          </a:solidFill>
                        </a:rPr>
                        <a:t>IPv4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IPv6</a:t>
                      </a:r>
                      <a:r>
                        <a:rPr lang="en-US" altLang="ko-KR" dirty="0"/>
                        <a:t>, ARP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790632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L2</a:t>
                      </a:r>
                      <a:r>
                        <a:rPr lang="en-US" altLang="ko-KR" dirty="0"/>
                        <a:t>(Switch)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Ethernet 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</a:rPr>
                        <a:t>프로토콜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HDLC</a:t>
                      </a:r>
                      <a:r>
                        <a:rPr lang="en-US" altLang="ko-KR" dirty="0"/>
                        <a:t>, Frame Relay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9271798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적지 않음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856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9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80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명수환</dc:creator>
  <cp:lastModifiedBy>명수환</cp:lastModifiedBy>
  <cp:revision>5</cp:revision>
  <dcterms:created xsi:type="dcterms:W3CDTF">2020-07-12T11:03:47Z</dcterms:created>
  <dcterms:modified xsi:type="dcterms:W3CDTF">2020-07-13T09:50:14Z</dcterms:modified>
</cp:coreProperties>
</file>