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68" r:id="rId4"/>
    <p:sldId id="259" r:id="rId5"/>
    <p:sldId id="262" r:id="rId6"/>
    <p:sldId id="270" r:id="rId7"/>
    <p:sldId id="264" r:id="rId8"/>
    <p:sldId id="260" r:id="rId9"/>
    <p:sldId id="263" r:id="rId10"/>
    <p:sldId id="265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FFFFFF"/>
    <a:srgbClr val="DAD500"/>
    <a:srgbClr val="B4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37A0-F82D-4822-A69D-C3C7F172AD9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1ADD-9E38-4CC5-89E8-7247AF1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CAFDB2-5575-4856-938A-6A05F4EB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441" y="2111593"/>
            <a:ext cx="9144000" cy="201904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009F36-9FF8-478B-8D9E-BDEEAFF1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578" y="4275438"/>
            <a:ext cx="5706422" cy="201904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CT5A-L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B2CF71-DD27-44BB-B48F-1578004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238" y="2894462"/>
            <a:ext cx="2115523" cy="106907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Right Arrow 1"/>
          <p:cNvSpPr/>
          <p:nvPr/>
        </p:nvSpPr>
        <p:spPr>
          <a:xfrm>
            <a:off x="0" y="2725498"/>
            <a:ext cx="4685211" cy="1407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2467" y="1637213"/>
            <a:ext cx="5442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/>
              <a:t>Hướng phát triển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29392" y="2934788"/>
            <a:ext cx="7829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Trong tương lai nếu em có nhiều thời gian hơn thì em sẽ hoàn thiện trang web của mình và tìm hiểu thêm nhiều thứ để trau dồi kĩ năng.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4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7AB1E-160D-4852-A291-52B9C194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67" y="1749696"/>
            <a:ext cx="10389368" cy="16960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35" y="3376469"/>
            <a:ext cx="3448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8C3628-6F2C-487C-A9A8-64412C20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19" y="1859607"/>
            <a:ext cx="9597081" cy="476761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trường công nghệ đang có sự trở lại mạnh mẽ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 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 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8092" y="1010195"/>
            <a:ext cx="40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 smtClean="0"/>
              <a:t>Lý do chọn đề tài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100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89418" y="104504"/>
            <a:ext cx="244711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15692" y="299499"/>
            <a:ext cx="233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Trang chủ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5212" y="3647327"/>
            <a:ext cx="23948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9565" y="5488574"/>
            <a:ext cx="2390504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0591" y="1619795"/>
            <a:ext cx="1741713" cy="110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73384" y="1619795"/>
            <a:ext cx="2429684" cy="110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12526" y="1619795"/>
            <a:ext cx="1793970" cy="110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35398" y="1619795"/>
            <a:ext cx="1783072" cy="110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75817" y="1619795"/>
            <a:ext cx="1724297" cy="110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9264" y="1838735"/>
            <a:ext cx="11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CPU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51759" y="1838738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Mainboard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2973" y="1847446"/>
            <a:ext cx="123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VGA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81560" y="1838737"/>
            <a:ext cx="138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Ram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1908" y="1838736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PSU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6652" y="3916345"/>
            <a:ext cx="239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Sản phẩm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9860" y="5757592"/>
            <a:ext cx="216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chemeClr val="bg1"/>
                </a:solidFill>
              </a:rPr>
              <a:t>Giỏ hàng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0" idx="2"/>
            <a:endCxn id="15" idx="0"/>
          </p:cNvCxnSpPr>
          <p:nvPr/>
        </p:nvCxnSpPr>
        <p:spPr>
          <a:xfrm flipH="1">
            <a:off x="1271448" y="1140824"/>
            <a:ext cx="4541525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 flipH="1">
            <a:off x="3788226" y="1140824"/>
            <a:ext cx="2024747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7" idx="0"/>
          </p:cNvCxnSpPr>
          <p:nvPr/>
        </p:nvCxnSpPr>
        <p:spPr>
          <a:xfrm>
            <a:off x="5812973" y="1140824"/>
            <a:ext cx="596538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8" idx="0"/>
          </p:cNvCxnSpPr>
          <p:nvPr/>
        </p:nvCxnSpPr>
        <p:spPr>
          <a:xfrm>
            <a:off x="5812973" y="1140824"/>
            <a:ext cx="2813961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9" idx="0"/>
          </p:cNvCxnSpPr>
          <p:nvPr/>
        </p:nvCxnSpPr>
        <p:spPr>
          <a:xfrm>
            <a:off x="5812973" y="1140824"/>
            <a:ext cx="5124993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13" idx="0"/>
          </p:cNvCxnSpPr>
          <p:nvPr/>
        </p:nvCxnSpPr>
        <p:spPr>
          <a:xfrm>
            <a:off x="1271448" y="2721429"/>
            <a:ext cx="4611193" cy="92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13" idx="0"/>
          </p:cNvCxnSpPr>
          <p:nvPr/>
        </p:nvCxnSpPr>
        <p:spPr>
          <a:xfrm>
            <a:off x="3788226" y="2721429"/>
            <a:ext cx="2094415" cy="92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13" idx="0"/>
          </p:cNvCxnSpPr>
          <p:nvPr/>
        </p:nvCxnSpPr>
        <p:spPr>
          <a:xfrm flipH="1">
            <a:off x="5882641" y="2721429"/>
            <a:ext cx="526870" cy="92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3" idx="0"/>
          </p:cNvCxnSpPr>
          <p:nvPr/>
        </p:nvCxnSpPr>
        <p:spPr>
          <a:xfrm flipH="1">
            <a:off x="5882641" y="2721429"/>
            <a:ext cx="2744293" cy="92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3" idx="0"/>
          </p:cNvCxnSpPr>
          <p:nvPr/>
        </p:nvCxnSpPr>
        <p:spPr>
          <a:xfrm flipH="1">
            <a:off x="5882641" y="2721429"/>
            <a:ext cx="5055325" cy="92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14" idx="0"/>
          </p:cNvCxnSpPr>
          <p:nvPr/>
        </p:nvCxnSpPr>
        <p:spPr>
          <a:xfrm>
            <a:off x="5882641" y="4831693"/>
            <a:ext cx="2176" cy="65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EB4DDA-9E48-41A6-BE10-E587A5C1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12" y="1289814"/>
            <a:ext cx="9501188" cy="52032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để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layout: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System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responsive 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Desktop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Phone).</a:t>
            </a:r>
          </a:p>
        </p:txBody>
      </p:sp>
    </p:spTree>
    <p:extLst>
      <p:ext uri="{BB962C8B-B14F-4D97-AF65-F5344CB8AC3E}">
        <p14:creationId xmlns:p14="http://schemas.microsoft.com/office/powerpoint/2010/main" val="10876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30925"/>
            <a:ext cx="5869578" cy="59553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0" y="330925"/>
            <a:ext cx="5503816" cy="59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99" y="394677"/>
            <a:ext cx="4298052" cy="61270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77" y="394677"/>
            <a:ext cx="4441272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5" y="417155"/>
            <a:ext cx="10003329" cy="59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8" y="513804"/>
            <a:ext cx="10786235" cy="56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0" y="664153"/>
            <a:ext cx="9629084" cy="56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254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Xây dựng Website bán linh kiện Máy tính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</cp:lastModifiedBy>
  <cp:revision>76</cp:revision>
  <dcterms:created xsi:type="dcterms:W3CDTF">2022-04-26T08:52:07Z</dcterms:created>
  <dcterms:modified xsi:type="dcterms:W3CDTF">2022-04-28T02:53:04Z</dcterms:modified>
</cp:coreProperties>
</file>