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0"/>
  </p:notesMasterIdLst>
  <p:handoutMasterIdLst>
    <p:handoutMasterId r:id="rId21"/>
  </p:handoutMasterIdLst>
  <p:sldIdLst>
    <p:sldId id="263" r:id="rId2"/>
    <p:sldId id="264" r:id="rId3"/>
    <p:sldId id="257" r:id="rId4"/>
    <p:sldId id="277" r:id="rId5"/>
    <p:sldId id="278" r:id="rId6"/>
    <p:sldId id="279" r:id="rId7"/>
    <p:sldId id="282" r:id="rId8"/>
    <p:sldId id="283" r:id="rId9"/>
    <p:sldId id="284" r:id="rId10"/>
    <p:sldId id="286" r:id="rId11"/>
    <p:sldId id="287" r:id="rId12"/>
    <p:sldId id="280" r:id="rId13"/>
    <p:sldId id="281" r:id="rId14"/>
    <p:sldId id="288" r:id="rId15"/>
    <p:sldId id="289" r:id="rId16"/>
    <p:sldId id="291" r:id="rId17"/>
    <p:sldId id="290" r:id="rId18"/>
    <p:sldId id="276" r:id="rId19"/>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sz="900" kern="1200">
        <a:solidFill>
          <a:schemeClr val="bg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sz="900" kern="1200">
        <a:solidFill>
          <a:schemeClr val="bg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sz="900" kern="1200">
        <a:solidFill>
          <a:schemeClr val="bg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sz="900" kern="1200">
        <a:solidFill>
          <a:schemeClr val="bg1"/>
        </a:solidFill>
        <a:latin typeface="Arial" pitchFamily="34" charset="0"/>
        <a:ea typeface="ＭＳ Ｐゴシック" pitchFamily="34" charset="-128"/>
        <a:cs typeface="+mn-cs"/>
      </a:defRPr>
    </a:lvl5pPr>
    <a:lvl6pPr marL="2286000" algn="l" defTabSz="914400" rtl="0" eaLnBrk="1" latinLnBrk="0" hangingPunct="1">
      <a:defRPr sz="900" kern="1200">
        <a:solidFill>
          <a:schemeClr val="bg1"/>
        </a:solidFill>
        <a:latin typeface="Arial" pitchFamily="34" charset="0"/>
        <a:ea typeface="ＭＳ Ｐゴシック" pitchFamily="34" charset="-128"/>
        <a:cs typeface="+mn-cs"/>
      </a:defRPr>
    </a:lvl6pPr>
    <a:lvl7pPr marL="2743200" algn="l" defTabSz="914400" rtl="0" eaLnBrk="1" latinLnBrk="0" hangingPunct="1">
      <a:defRPr sz="900" kern="1200">
        <a:solidFill>
          <a:schemeClr val="bg1"/>
        </a:solidFill>
        <a:latin typeface="Arial" pitchFamily="34" charset="0"/>
        <a:ea typeface="ＭＳ Ｐゴシック" pitchFamily="34" charset="-128"/>
        <a:cs typeface="+mn-cs"/>
      </a:defRPr>
    </a:lvl7pPr>
    <a:lvl8pPr marL="3200400" algn="l" defTabSz="914400" rtl="0" eaLnBrk="1" latinLnBrk="0" hangingPunct="1">
      <a:defRPr sz="900" kern="1200">
        <a:solidFill>
          <a:schemeClr val="bg1"/>
        </a:solidFill>
        <a:latin typeface="Arial" pitchFamily="34" charset="0"/>
        <a:ea typeface="ＭＳ Ｐゴシック" pitchFamily="34" charset="-128"/>
        <a:cs typeface="+mn-cs"/>
      </a:defRPr>
    </a:lvl8pPr>
    <a:lvl9pPr marL="3657600" algn="l" defTabSz="914400" rtl="0" eaLnBrk="1" latinLnBrk="0" hangingPunct="1">
      <a:defRPr sz="900" kern="1200">
        <a:solidFill>
          <a:schemeClr val="bg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1728">
          <p15:clr>
            <a:srgbClr val="A4A3A4"/>
          </p15:clr>
        </p15:guide>
        <p15:guide id="3" orient="horz" pos="336">
          <p15:clr>
            <a:srgbClr val="A4A3A4"/>
          </p15:clr>
        </p15:guide>
        <p15:guide id="4" orient="horz" pos="552">
          <p15:clr>
            <a:srgbClr val="A4A3A4"/>
          </p15:clr>
        </p15:guide>
        <p15:guide id="5" orient="horz" pos="3984">
          <p15:clr>
            <a:srgbClr val="A4A3A4"/>
          </p15:clr>
        </p15:guide>
        <p15:guide id="6" pos="2880">
          <p15:clr>
            <a:srgbClr val="A4A3A4"/>
          </p15:clr>
        </p15:guide>
        <p15:guide id="7" pos="1484">
          <p15:clr>
            <a:srgbClr val="A4A3A4"/>
          </p15:clr>
        </p15:guide>
        <p15:guide id="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78"/>
    <a:srgbClr val="822433"/>
    <a:srgbClr val="000000"/>
    <a:srgbClr val="C0CED9"/>
    <a:srgbClr val="AAC9B6"/>
    <a:srgbClr val="830022"/>
    <a:srgbClr val="790022"/>
    <a:srgbClr val="7836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73" autoAdjust="0"/>
    <p:restoredTop sz="78333" autoAdjust="0"/>
  </p:normalViewPr>
  <p:slideViewPr>
    <p:cSldViewPr>
      <p:cViewPr varScale="1">
        <p:scale>
          <a:sx n="86" d="100"/>
          <a:sy n="86" d="100"/>
        </p:scale>
        <p:origin x="773" y="58"/>
      </p:cViewPr>
      <p:guideLst>
        <p:guide orient="horz" pos="2160"/>
        <p:guide orient="horz" pos="1728"/>
        <p:guide orient="horz" pos="336"/>
        <p:guide orient="horz" pos="552"/>
        <p:guide orient="horz" pos="3984"/>
        <p:guide pos="2880"/>
        <p:guide pos="1484"/>
        <p:guide/>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0" d="100"/>
          <a:sy n="110" d="100"/>
        </p:scale>
        <p:origin x="-168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ea typeface="ＭＳ Ｐゴシック" pitchFamily="1" charset="-128"/>
              </a:defRPr>
            </a:lvl1pPr>
          </a:lstStyle>
          <a:p>
            <a:pPr>
              <a:defRPr/>
            </a:pPr>
            <a:endParaRPr lang="it-IT"/>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ea typeface="ＭＳ Ｐゴシック" pitchFamily="1" charset="-128"/>
              </a:defRPr>
            </a:lvl1pPr>
          </a:lstStyle>
          <a:p>
            <a:pPr>
              <a:defRPr/>
            </a:pPr>
            <a:endParaRPr lang="it-IT"/>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ea typeface="ＭＳ Ｐゴシック" pitchFamily="1" charset="-128"/>
              </a:defRPr>
            </a:lvl1pPr>
          </a:lstStyle>
          <a:p>
            <a:pPr>
              <a:defRPr/>
            </a:pPr>
            <a:endParaRPr lang="it-IT"/>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ea typeface="ＭＳ Ｐゴシック" pitchFamily="1" charset="-128"/>
              </a:defRPr>
            </a:lvl1pPr>
          </a:lstStyle>
          <a:p>
            <a:pPr>
              <a:defRPr/>
            </a:pPr>
            <a:fld id="{FF700EAD-6E88-4E77-98D3-95F4AA71F3CB}" type="slidenum">
              <a:rPr lang="it-IT"/>
              <a:pPr>
                <a:defRPr/>
              </a:pPr>
              <a:t>‹#›</a:t>
            </a:fld>
            <a:endParaRPr lang="it-IT"/>
          </a:p>
        </p:txBody>
      </p:sp>
    </p:spTree>
    <p:extLst>
      <p:ext uri="{BB962C8B-B14F-4D97-AF65-F5344CB8AC3E}">
        <p14:creationId xmlns:p14="http://schemas.microsoft.com/office/powerpoint/2010/main" val="2823034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ea typeface="ＭＳ Ｐゴシック" pitchFamily="1" charset="-128"/>
              </a:defRPr>
            </a:lvl1pPr>
          </a:lstStyle>
          <a:p>
            <a:pPr>
              <a:defRPr/>
            </a:pPr>
            <a:endParaRPr lang="it-IT"/>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ea typeface="ＭＳ Ｐゴシック" pitchFamily="1" charset="-128"/>
              </a:defRPr>
            </a:lvl1pPr>
          </a:lstStyle>
          <a:p>
            <a:pPr>
              <a:defRPr/>
            </a:pPr>
            <a:endParaRPr lang="it-IT"/>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ea typeface="ＭＳ Ｐゴシック" pitchFamily="1" charset="-128"/>
              </a:defRPr>
            </a:lvl1pPr>
          </a:lstStyle>
          <a:p>
            <a:pPr>
              <a:defRPr/>
            </a:pPr>
            <a:endParaRPr lang="it-IT"/>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ea typeface="ＭＳ Ｐゴシック" pitchFamily="1" charset="-128"/>
              </a:defRPr>
            </a:lvl1pPr>
          </a:lstStyle>
          <a:p>
            <a:pPr>
              <a:defRPr/>
            </a:pPr>
            <a:fld id="{BA046D17-A885-4FD9-8AE7-797726CD6278}" type="slidenum">
              <a:rPr lang="it-IT"/>
              <a:pPr>
                <a:defRPr/>
              </a:pPr>
              <a:t>‹#›</a:t>
            </a:fld>
            <a:endParaRPr lang="it-IT"/>
          </a:p>
        </p:txBody>
      </p:sp>
    </p:spTree>
    <p:extLst>
      <p:ext uri="{BB962C8B-B14F-4D97-AF65-F5344CB8AC3E}">
        <p14:creationId xmlns:p14="http://schemas.microsoft.com/office/powerpoint/2010/main" val="26047586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CE41D7B3-ADC9-49F7-B57E-5E7A19BADB72}" type="slidenum">
              <a:rPr lang="it-IT" sz="1200" smtClean="0">
                <a:solidFill>
                  <a:schemeClr val="tx1"/>
                </a:solidFill>
              </a:rPr>
              <a:pPr/>
              <a:t>1</a:t>
            </a:fld>
            <a:endParaRPr lang="it-IT" sz="1200">
              <a:solidFill>
                <a:schemeClr val="tx1"/>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182B1AAF-08AA-4CB5-83F3-CBDF8DC2732A}" type="slidenum">
              <a:rPr lang="it-IT" sz="1200" smtClean="0">
                <a:solidFill>
                  <a:schemeClr val="tx1"/>
                </a:solidFill>
              </a:rPr>
              <a:pPr/>
              <a:t>10</a:t>
            </a:fld>
            <a:endParaRPr lang="it-IT" sz="1200">
              <a:solidFill>
                <a:schemeClr val="tx1"/>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182B1AAF-08AA-4CB5-83F3-CBDF8DC2732A}" type="slidenum">
              <a:rPr lang="it-IT" sz="1200" smtClean="0">
                <a:solidFill>
                  <a:schemeClr val="tx1"/>
                </a:solidFill>
              </a:rPr>
              <a:pPr/>
              <a:t>11</a:t>
            </a:fld>
            <a:endParaRPr lang="it-IT" sz="1200">
              <a:solidFill>
                <a:schemeClr val="tx1"/>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182B1AAF-08AA-4CB5-83F3-CBDF8DC2732A}" type="slidenum">
              <a:rPr lang="it-IT" sz="1200" smtClean="0">
                <a:solidFill>
                  <a:schemeClr val="tx1"/>
                </a:solidFill>
              </a:rPr>
              <a:pPr/>
              <a:t>12</a:t>
            </a:fld>
            <a:endParaRPr lang="it-IT" sz="1200">
              <a:solidFill>
                <a:schemeClr val="tx1"/>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182B1AAF-08AA-4CB5-83F3-CBDF8DC2732A}" type="slidenum">
              <a:rPr lang="it-IT" sz="1200" smtClean="0">
                <a:solidFill>
                  <a:schemeClr val="tx1"/>
                </a:solidFill>
              </a:rPr>
              <a:pPr/>
              <a:t>13</a:t>
            </a:fld>
            <a:endParaRPr lang="it-IT" sz="1200">
              <a:solidFill>
                <a:schemeClr val="tx1"/>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182B1AAF-08AA-4CB5-83F3-CBDF8DC2732A}" type="slidenum">
              <a:rPr lang="it-IT" sz="1200" smtClean="0">
                <a:solidFill>
                  <a:schemeClr val="tx1"/>
                </a:solidFill>
              </a:rPr>
              <a:pPr/>
              <a:t>14</a:t>
            </a:fld>
            <a:endParaRPr lang="it-IT" sz="1200">
              <a:solidFill>
                <a:schemeClr val="tx1"/>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182B1AAF-08AA-4CB5-83F3-CBDF8DC2732A}" type="slidenum">
              <a:rPr lang="it-IT" sz="1200" smtClean="0">
                <a:solidFill>
                  <a:schemeClr val="tx1"/>
                </a:solidFill>
              </a:rPr>
              <a:pPr/>
              <a:t>15</a:t>
            </a:fld>
            <a:endParaRPr lang="it-IT" sz="1200">
              <a:solidFill>
                <a:schemeClr val="tx1"/>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182B1AAF-08AA-4CB5-83F3-CBDF8DC2732A}" type="slidenum">
              <a:rPr lang="it-IT" sz="1200" smtClean="0">
                <a:solidFill>
                  <a:schemeClr val="tx1"/>
                </a:solidFill>
              </a:rPr>
              <a:pPr/>
              <a:t>16</a:t>
            </a:fld>
            <a:endParaRPr lang="it-IT" sz="1200">
              <a:solidFill>
                <a:schemeClr val="tx1"/>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182B1AAF-08AA-4CB5-83F3-CBDF8DC2732A}" type="slidenum">
              <a:rPr lang="it-IT" sz="1200" smtClean="0">
                <a:solidFill>
                  <a:schemeClr val="tx1"/>
                </a:solidFill>
              </a:rPr>
              <a:pPr/>
              <a:t>17</a:t>
            </a:fld>
            <a:endParaRPr lang="it-IT" sz="1200">
              <a:solidFill>
                <a:schemeClr val="tx1"/>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E41F7B9E-9586-4D89-8C4A-5605253C5C12}" type="slidenum">
              <a:rPr lang="it-IT" sz="1200" smtClean="0">
                <a:solidFill>
                  <a:schemeClr val="tx1"/>
                </a:solidFill>
              </a:rPr>
              <a:pPr/>
              <a:t>18</a:t>
            </a:fld>
            <a:endParaRPr lang="it-IT" sz="1200">
              <a:solidFill>
                <a:schemeClr val="tx1"/>
              </a:solidFill>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E51871DC-C91B-4734-BE84-67C200648F39}" type="slidenum">
              <a:rPr lang="it-IT" sz="1200" smtClean="0">
                <a:solidFill>
                  <a:schemeClr val="tx1"/>
                </a:solidFill>
              </a:rPr>
              <a:pPr/>
              <a:t>2</a:t>
            </a:fld>
            <a:endParaRPr lang="it-IT" sz="1200">
              <a:solidFill>
                <a:schemeClr val="tx1"/>
              </a:solidFill>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182B1AAF-08AA-4CB5-83F3-CBDF8DC2732A}" type="slidenum">
              <a:rPr lang="it-IT" sz="1200" smtClean="0">
                <a:solidFill>
                  <a:schemeClr val="tx1"/>
                </a:solidFill>
              </a:rPr>
              <a:pPr/>
              <a:t>3</a:t>
            </a:fld>
            <a:endParaRPr lang="it-IT" sz="1200">
              <a:solidFill>
                <a:schemeClr val="tx1"/>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182B1AAF-08AA-4CB5-83F3-CBDF8DC2732A}" type="slidenum">
              <a:rPr lang="it-IT" sz="1200" smtClean="0">
                <a:solidFill>
                  <a:schemeClr val="tx1"/>
                </a:solidFill>
              </a:rPr>
              <a:pPr/>
              <a:t>4</a:t>
            </a:fld>
            <a:endParaRPr lang="it-IT" sz="1200">
              <a:solidFill>
                <a:schemeClr val="tx1"/>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182B1AAF-08AA-4CB5-83F3-CBDF8DC2732A}" type="slidenum">
              <a:rPr lang="it-IT" sz="1200" smtClean="0">
                <a:solidFill>
                  <a:schemeClr val="tx1"/>
                </a:solidFill>
              </a:rPr>
              <a:pPr/>
              <a:t>5</a:t>
            </a:fld>
            <a:endParaRPr lang="it-IT" sz="1200">
              <a:solidFill>
                <a:schemeClr val="tx1"/>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182B1AAF-08AA-4CB5-83F3-CBDF8DC2732A}" type="slidenum">
              <a:rPr lang="it-IT" sz="1200" smtClean="0">
                <a:solidFill>
                  <a:schemeClr val="tx1"/>
                </a:solidFill>
              </a:rPr>
              <a:pPr/>
              <a:t>6</a:t>
            </a:fld>
            <a:endParaRPr lang="it-IT" sz="1200">
              <a:solidFill>
                <a:schemeClr val="tx1"/>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182B1AAF-08AA-4CB5-83F3-CBDF8DC2732A}" type="slidenum">
              <a:rPr lang="it-IT" sz="1200" smtClean="0">
                <a:solidFill>
                  <a:schemeClr val="tx1"/>
                </a:solidFill>
              </a:rPr>
              <a:pPr/>
              <a:t>7</a:t>
            </a:fld>
            <a:endParaRPr lang="it-IT" sz="1200">
              <a:solidFill>
                <a:schemeClr val="tx1"/>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182B1AAF-08AA-4CB5-83F3-CBDF8DC2732A}" type="slidenum">
              <a:rPr lang="it-IT" sz="1200" smtClean="0">
                <a:solidFill>
                  <a:schemeClr val="tx1"/>
                </a:solidFill>
              </a:rPr>
              <a:pPr/>
              <a:t>8</a:t>
            </a:fld>
            <a:endParaRPr lang="it-IT" sz="1200">
              <a:solidFill>
                <a:schemeClr val="tx1"/>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182B1AAF-08AA-4CB5-83F3-CBDF8DC2732A}" type="slidenum">
              <a:rPr lang="it-IT" sz="1200" smtClean="0">
                <a:solidFill>
                  <a:schemeClr val="tx1"/>
                </a:solidFill>
              </a:rPr>
              <a:pPr/>
              <a:t>9</a:t>
            </a:fld>
            <a:endParaRPr lang="it-IT" sz="1200">
              <a:solidFill>
                <a:schemeClr val="tx1"/>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Rectangle 4"/>
          <p:cNvSpPr>
            <a:spLocks noGrp="1" noChangeArrowheads="1"/>
          </p:cNvSpPr>
          <p:nvPr>
            <p:ph type="dt" sz="half" idx="10"/>
          </p:nvPr>
        </p:nvSpPr>
        <p:spPr>
          <a:ln/>
        </p:spPr>
        <p:txBody>
          <a:bodyPr/>
          <a:lstStyle>
            <a:lvl1pPr>
              <a:defRPr/>
            </a:lvl1pPr>
          </a:lstStyle>
          <a:p>
            <a:pPr>
              <a:defRPr/>
            </a:pPr>
            <a:fld id="{A3C4C938-A4FF-4BA6-8877-8BFF074847AC}" type="datetime1">
              <a:rPr lang="it-IT"/>
              <a:pPr>
                <a:defRPr/>
              </a:pPr>
              <a:t>06/04/2021</a:t>
            </a:fld>
            <a:endParaRPr lang="it-IT"/>
          </a:p>
        </p:txBody>
      </p:sp>
      <p:sp>
        <p:nvSpPr>
          <p:cNvPr id="5" name="Rectangle 5"/>
          <p:cNvSpPr>
            <a:spLocks noGrp="1" noChangeArrowheads="1"/>
          </p:cNvSpPr>
          <p:nvPr>
            <p:ph type="ftr" sz="quarter" idx="11"/>
          </p:nvPr>
        </p:nvSpPr>
        <p:spPr>
          <a:ln/>
        </p:spPr>
        <p:txBody>
          <a:bodyPr/>
          <a:lstStyle>
            <a:lvl1pPr>
              <a:defRPr/>
            </a:lvl1pPr>
          </a:lstStyle>
          <a:p>
            <a:pPr>
              <a:defRPr/>
            </a:pPr>
            <a:r>
              <a:rPr lang="it-IT"/>
              <a:t>Titolo Presentazione</a:t>
            </a:r>
          </a:p>
        </p:txBody>
      </p:sp>
      <p:sp>
        <p:nvSpPr>
          <p:cNvPr id="6" name="Rectangle 6"/>
          <p:cNvSpPr>
            <a:spLocks noGrp="1" noChangeArrowheads="1"/>
          </p:cNvSpPr>
          <p:nvPr>
            <p:ph type="sldNum" sz="quarter" idx="12"/>
          </p:nvPr>
        </p:nvSpPr>
        <p:spPr>
          <a:ln/>
        </p:spPr>
        <p:txBody>
          <a:bodyPr/>
          <a:lstStyle>
            <a:lvl1pPr>
              <a:defRPr/>
            </a:lvl1pPr>
          </a:lstStyle>
          <a:p>
            <a:pPr>
              <a:defRPr/>
            </a:pPr>
            <a:r>
              <a:rPr lang="it-IT"/>
              <a:t>Pagina </a:t>
            </a:r>
            <a:fld id="{695AE1FF-2B85-4D77-A0EF-8E13AA0C9E51}" type="slidenum">
              <a:rPr lang="it-IT"/>
              <a:pPr>
                <a:defRPr/>
              </a:pPr>
              <a:t>‹#›</a:t>
            </a:fld>
            <a:endParaRPr lang="it-IT"/>
          </a:p>
        </p:txBody>
      </p:sp>
    </p:spTree>
    <p:extLst>
      <p:ext uri="{BB962C8B-B14F-4D97-AF65-F5344CB8AC3E}">
        <p14:creationId xmlns:p14="http://schemas.microsoft.com/office/powerpoint/2010/main" val="47010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fld id="{BBFDD150-413D-46D3-9593-7514CB664CF3}" type="datetime1">
              <a:rPr lang="it-IT"/>
              <a:pPr>
                <a:defRPr/>
              </a:pPr>
              <a:t>06/04/2021</a:t>
            </a:fld>
            <a:endParaRPr lang="it-IT"/>
          </a:p>
        </p:txBody>
      </p:sp>
      <p:sp>
        <p:nvSpPr>
          <p:cNvPr id="5" name="Rectangle 5"/>
          <p:cNvSpPr>
            <a:spLocks noGrp="1" noChangeArrowheads="1"/>
          </p:cNvSpPr>
          <p:nvPr>
            <p:ph type="ftr" sz="quarter" idx="11"/>
          </p:nvPr>
        </p:nvSpPr>
        <p:spPr>
          <a:ln/>
        </p:spPr>
        <p:txBody>
          <a:bodyPr/>
          <a:lstStyle>
            <a:lvl1pPr>
              <a:defRPr/>
            </a:lvl1pPr>
          </a:lstStyle>
          <a:p>
            <a:pPr>
              <a:defRPr/>
            </a:pPr>
            <a:r>
              <a:rPr lang="it-IT"/>
              <a:t>Titolo Presentazione</a:t>
            </a:r>
          </a:p>
        </p:txBody>
      </p:sp>
      <p:sp>
        <p:nvSpPr>
          <p:cNvPr id="6" name="Rectangle 6"/>
          <p:cNvSpPr>
            <a:spLocks noGrp="1" noChangeArrowheads="1"/>
          </p:cNvSpPr>
          <p:nvPr>
            <p:ph type="sldNum" sz="quarter" idx="12"/>
          </p:nvPr>
        </p:nvSpPr>
        <p:spPr>
          <a:ln/>
        </p:spPr>
        <p:txBody>
          <a:bodyPr/>
          <a:lstStyle>
            <a:lvl1pPr>
              <a:defRPr/>
            </a:lvl1pPr>
          </a:lstStyle>
          <a:p>
            <a:pPr>
              <a:defRPr/>
            </a:pPr>
            <a:r>
              <a:rPr lang="it-IT"/>
              <a:t>Pagina </a:t>
            </a:r>
            <a:fld id="{78181801-7047-4C78-9726-38E6E0330ED1}" type="slidenum">
              <a:rPr lang="it-IT"/>
              <a:pPr>
                <a:defRPr/>
              </a:pPr>
              <a:t>‹#›</a:t>
            </a:fld>
            <a:endParaRPr lang="it-IT"/>
          </a:p>
        </p:txBody>
      </p:sp>
    </p:spTree>
    <p:extLst>
      <p:ext uri="{BB962C8B-B14F-4D97-AF65-F5344CB8AC3E}">
        <p14:creationId xmlns:p14="http://schemas.microsoft.com/office/powerpoint/2010/main" val="3254203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86563" y="409575"/>
            <a:ext cx="1889125" cy="54578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1116013" y="409575"/>
            <a:ext cx="5518150" cy="54578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fld id="{2ED2ACFE-5072-416C-BA3A-C3F87EEC7269}" type="datetime1">
              <a:rPr lang="it-IT"/>
              <a:pPr>
                <a:defRPr/>
              </a:pPr>
              <a:t>06/04/2021</a:t>
            </a:fld>
            <a:endParaRPr lang="it-IT"/>
          </a:p>
        </p:txBody>
      </p:sp>
      <p:sp>
        <p:nvSpPr>
          <p:cNvPr id="5" name="Rectangle 5"/>
          <p:cNvSpPr>
            <a:spLocks noGrp="1" noChangeArrowheads="1"/>
          </p:cNvSpPr>
          <p:nvPr>
            <p:ph type="ftr" sz="quarter" idx="11"/>
          </p:nvPr>
        </p:nvSpPr>
        <p:spPr>
          <a:ln/>
        </p:spPr>
        <p:txBody>
          <a:bodyPr/>
          <a:lstStyle>
            <a:lvl1pPr>
              <a:defRPr/>
            </a:lvl1pPr>
          </a:lstStyle>
          <a:p>
            <a:pPr>
              <a:defRPr/>
            </a:pPr>
            <a:r>
              <a:rPr lang="it-IT"/>
              <a:t>Titolo Presentazione</a:t>
            </a:r>
          </a:p>
        </p:txBody>
      </p:sp>
      <p:sp>
        <p:nvSpPr>
          <p:cNvPr id="6" name="Rectangle 6"/>
          <p:cNvSpPr>
            <a:spLocks noGrp="1" noChangeArrowheads="1"/>
          </p:cNvSpPr>
          <p:nvPr>
            <p:ph type="sldNum" sz="quarter" idx="12"/>
          </p:nvPr>
        </p:nvSpPr>
        <p:spPr>
          <a:ln/>
        </p:spPr>
        <p:txBody>
          <a:bodyPr/>
          <a:lstStyle>
            <a:lvl1pPr>
              <a:defRPr/>
            </a:lvl1pPr>
          </a:lstStyle>
          <a:p>
            <a:pPr>
              <a:defRPr/>
            </a:pPr>
            <a:r>
              <a:rPr lang="it-IT"/>
              <a:t>Pagina </a:t>
            </a:r>
            <a:fld id="{59698A1E-F299-4173-95AA-11C63ADA9837}" type="slidenum">
              <a:rPr lang="it-IT"/>
              <a:pPr>
                <a:defRPr/>
              </a:pPr>
              <a:t>‹#›</a:t>
            </a:fld>
            <a:endParaRPr lang="it-IT"/>
          </a:p>
        </p:txBody>
      </p:sp>
    </p:spTree>
    <p:extLst>
      <p:ext uri="{BB962C8B-B14F-4D97-AF65-F5344CB8AC3E}">
        <p14:creationId xmlns:p14="http://schemas.microsoft.com/office/powerpoint/2010/main" val="4061670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1116013" y="409575"/>
            <a:ext cx="7559675" cy="581025"/>
          </a:xfrm>
        </p:spPr>
        <p:txBody>
          <a:bodyPr/>
          <a:lstStyle/>
          <a:p>
            <a:r>
              <a:rPr lang="it-IT"/>
              <a:t>Fare clic per modificare lo stile del titolo</a:t>
            </a:r>
          </a:p>
        </p:txBody>
      </p:sp>
      <p:sp>
        <p:nvSpPr>
          <p:cNvPr id="3" name="Segnaposto testo 2"/>
          <p:cNvSpPr>
            <a:spLocks noGrp="1"/>
          </p:cNvSpPr>
          <p:nvPr>
            <p:ph type="body" sz="half" idx="1"/>
          </p:nvPr>
        </p:nvSpPr>
        <p:spPr>
          <a:xfrm>
            <a:off x="1116013" y="1752600"/>
            <a:ext cx="3703637" cy="41148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972050" y="1752600"/>
            <a:ext cx="3703638" cy="41148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p:cNvSpPr>
            <a:spLocks noGrp="1" noChangeArrowheads="1"/>
          </p:cNvSpPr>
          <p:nvPr>
            <p:ph type="dt" sz="half" idx="10"/>
          </p:nvPr>
        </p:nvSpPr>
        <p:spPr>
          <a:ln/>
        </p:spPr>
        <p:txBody>
          <a:bodyPr/>
          <a:lstStyle>
            <a:lvl1pPr>
              <a:defRPr/>
            </a:lvl1pPr>
          </a:lstStyle>
          <a:p>
            <a:pPr>
              <a:defRPr/>
            </a:pPr>
            <a:fld id="{BC5AE390-4B00-49C5-BDEF-F2AC99388AD3}" type="datetime1">
              <a:rPr lang="it-IT"/>
              <a:pPr>
                <a:defRPr/>
              </a:pPr>
              <a:t>06/04/2021</a:t>
            </a:fld>
            <a:endParaRPr lang="it-IT"/>
          </a:p>
        </p:txBody>
      </p:sp>
      <p:sp>
        <p:nvSpPr>
          <p:cNvPr id="6" name="Rectangle 5"/>
          <p:cNvSpPr>
            <a:spLocks noGrp="1" noChangeArrowheads="1"/>
          </p:cNvSpPr>
          <p:nvPr>
            <p:ph type="ftr" sz="quarter" idx="11"/>
          </p:nvPr>
        </p:nvSpPr>
        <p:spPr>
          <a:ln/>
        </p:spPr>
        <p:txBody>
          <a:bodyPr/>
          <a:lstStyle>
            <a:lvl1pPr>
              <a:defRPr/>
            </a:lvl1pPr>
          </a:lstStyle>
          <a:p>
            <a:pPr>
              <a:defRPr/>
            </a:pPr>
            <a:r>
              <a:rPr lang="it-IT"/>
              <a:t>Titolo Presentazione</a:t>
            </a:r>
          </a:p>
        </p:txBody>
      </p:sp>
      <p:sp>
        <p:nvSpPr>
          <p:cNvPr id="7" name="Rectangle 6"/>
          <p:cNvSpPr>
            <a:spLocks noGrp="1" noChangeArrowheads="1"/>
          </p:cNvSpPr>
          <p:nvPr>
            <p:ph type="sldNum" sz="quarter" idx="12"/>
          </p:nvPr>
        </p:nvSpPr>
        <p:spPr>
          <a:ln/>
        </p:spPr>
        <p:txBody>
          <a:bodyPr/>
          <a:lstStyle>
            <a:lvl1pPr>
              <a:defRPr/>
            </a:lvl1pPr>
          </a:lstStyle>
          <a:p>
            <a:pPr>
              <a:defRPr/>
            </a:pPr>
            <a:r>
              <a:rPr lang="it-IT"/>
              <a:t>Pagina </a:t>
            </a:r>
            <a:fld id="{38DD7B02-8002-4E97-A6E8-F912850E6000}" type="slidenum">
              <a:rPr lang="it-IT"/>
              <a:pPr>
                <a:defRPr/>
              </a:pPr>
              <a:t>‹#›</a:t>
            </a:fld>
            <a:endParaRPr lang="it-IT"/>
          </a:p>
        </p:txBody>
      </p:sp>
    </p:spTree>
    <p:extLst>
      <p:ext uri="{BB962C8B-B14F-4D97-AF65-F5344CB8AC3E}">
        <p14:creationId xmlns:p14="http://schemas.microsoft.com/office/powerpoint/2010/main" val="3779028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1116013" y="409575"/>
            <a:ext cx="7559675" cy="581025"/>
          </a:xfrm>
        </p:spPr>
        <p:txBody>
          <a:bodyPr/>
          <a:lstStyle/>
          <a:p>
            <a:r>
              <a:rPr lang="it-IT"/>
              <a:t>Fare clic per modificare lo stile del titolo</a:t>
            </a:r>
          </a:p>
        </p:txBody>
      </p:sp>
      <p:sp>
        <p:nvSpPr>
          <p:cNvPr id="3" name="Segnaposto tabella 2"/>
          <p:cNvSpPr>
            <a:spLocks noGrp="1"/>
          </p:cNvSpPr>
          <p:nvPr>
            <p:ph type="tbl" idx="1"/>
          </p:nvPr>
        </p:nvSpPr>
        <p:spPr>
          <a:xfrm>
            <a:off x="1116013" y="1752600"/>
            <a:ext cx="7559675" cy="4114800"/>
          </a:xfrm>
        </p:spPr>
        <p:txBody>
          <a:bodyPr/>
          <a:lstStyle/>
          <a:p>
            <a:pPr lvl="0"/>
            <a:endParaRPr lang="it-IT" noProof="0"/>
          </a:p>
        </p:txBody>
      </p:sp>
      <p:sp>
        <p:nvSpPr>
          <p:cNvPr id="4" name="Rectangle 4"/>
          <p:cNvSpPr>
            <a:spLocks noGrp="1" noChangeArrowheads="1"/>
          </p:cNvSpPr>
          <p:nvPr>
            <p:ph type="dt" sz="half" idx="10"/>
          </p:nvPr>
        </p:nvSpPr>
        <p:spPr>
          <a:ln/>
        </p:spPr>
        <p:txBody>
          <a:bodyPr/>
          <a:lstStyle>
            <a:lvl1pPr>
              <a:defRPr/>
            </a:lvl1pPr>
          </a:lstStyle>
          <a:p>
            <a:pPr>
              <a:defRPr/>
            </a:pPr>
            <a:fld id="{D0FEB563-BE5D-4EFA-B52B-4E718B01FFE7}" type="datetime1">
              <a:rPr lang="it-IT"/>
              <a:pPr>
                <a:defRPr/>
              </a:pPr>
              <a:t>06/04/2021</a:t>
            </a:fld>
            <a:endParaRPr lang="it-IT"/>
          </a:p>
        </p:txBody>
      </p:sp>
      <p:sp>
        <p:nvSpPr>
          <p:cNvPr id="5" name="Rectangle 5"/>
          <p:cNvSpPr>
            <a:spLocks noGrp="1" noChangeArrowheads="1"/>
          </p:cNvSpPr>
          <p:nvPr>
            <p:ph type="ftr" sz="quarter" idx="11"/>
          </p:nvPr>
        </p:nvSpPr>
        <p:spPr>
          <a:ln/>
        </p:spPr>
        <p:txBody>
          <a:bodyPr/>
          <a:lstStyle>
            <a:lvl1pPr>
              <a:defRPr/>
            </a:lvl1pPr>
          </a:lstStyle>
          <a:p>
            <a:pPr>
              <a:defRPr/>
            </a:pPr>
            <a:r>
              <a:rPr lang="it-IT"/>
              <a:t>Titolo Presentazione</a:t>
            </a:r>
          </a:p>
        </p:txBody>
      </p:sp>
      <p:sp>
        <p:nvSpPr>
          <p:cNvPr id="6" name="Rectangle 6"/>
          <p:cNvSpPr>
            <a:spLocks noGrp="1" noChangeArrowheads="1"/>
          </p:cNvSpPr>
          <p:nvPr>
            <p:ph type="sldNum" sz="quarter" idx="12"/>
          </p:nvPr>
        </p:nvSpPr>
        <p:spPr>
          <a:ln/>
        </p:spPr>
        <p:txBody>
          <a:bodyPr/>
          <a:lstStyle>
            <a:lvl1pPr>
              <a:defRPr/>
            </a:lvl1pPr>
          </a:lstStyle>
          <a:p>
            <a:pPr>
              <a:defRPr/>
            </a:pPr>
            <a:r>
              <a:rPr lang="it-IT"/>
              <a:t>Pagina </a:t>
            </a:r>
            <a:fld id="{69F355F6-6D6E-4953-8D2C-BD862E4AF63B}" type="slidenum">
              <a:rPr lang="it-IT"/>
              <a:pPr>
                <a:defRPr/>
              </a:pPr>
              <a:t>‹#›</a:t>
            </a:fld>
            <a:endParaRPr lang="it-IT"/>
          </a:p>
        </p:txBody>
      </p:sp>
    </p:spTree>
    <p:extLst>
      <p:ext uri="{BB962C8B-B14F-4D97-AF65-F5344CB8AC3E}">
        <p14:creationId xmlns:p14="http://schemas.microsoft.com/office/powerpoint/2010/main" val="672934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1116013" y="409575"/>
            <a:ext cx="7559675" cy="581025"/>
          </a:xfrm>
        </p:spPr>
        <p:txBody>
          <a:bodyPr/>
          <a:lstStyle/>
          <a:p>
            <a:r>
              <a:rPr lang="it-IT"/>
              <a:t>Fare clic per modificare lo stile del titolo</a:t>
            </a:r>
          </a:p>
        </p:txBody>
      </p:sp>
      <p:sp>
        <p:nvSpPr>
          <p:cNvPr id="3" name="Segnaposto grafico 2"/>
          <p:cNvSpPr>
            <a:spLocks noGrp="1"/>
          </p:cNvSpPr>
          <p:nvPr>
            <p:ph type="chart" idx="1"/>
          </p:nvPr>
        </p:nvSpPr>
        <p:spPr>
          <a:xfrm>
            <a:off x="1116013" y="1752600"/>
            <a:ext cx="7559675" cy="4114800"/>
          </a:xfrm>
        </p:spPr>
        <p:txBody>
          <a:bodyPr/>
          <a:lstStyle/>
          <a:p>
            <a:pPr lvl="0"/>
            <a:endParaRPr lang="it-IT" noProof="0"/>
          </a:p>
        </p:txBody>
      </p:sp>
      <p:sp>
        <p:nvSpPr>
          <p:cNvPr id="4" name="Rectangle 4"/>
          <p:cNvSpPr>
            <a:spLocks noGrp="1" noChangeArrowheads="1"/>
          </p:cNvSpPr>
          <p:nvPr>
            <p:ph type="dt" sz="half" idx="10"/>
          </p:nvPr>
        </p:nvSpPr>
        <p:spPr>
          <a:ln/>
        </p:spPr>
        <p:txBody>
          <a:bodyPr/>
          <a:lstStyle>
            <a:lvl1pPr>
              <a:defRPr/>
            </a:lvl1pPr>
          </a:lstStyle>
          <a:p>
            <a:pPr>
              <a:defRPr/>
            </a:pPr>
            <a:fld id="{18091492-AAEF-4E02-B18D-1512FA89C434}" type="datetime1">
              <a:rPr lang="it-IT"/>
              <a:pPr>
                <a:defRPr/>
              </a:pPr>
              <a:t>06/04/2021</a:t>
            </a:fld>
            <a:endParaRPr lang="it-IT"/>
          </a:p>
        </p:txBody>
      </p:sp>
      <p:sp>
        <p:nvSpPr>
          <p:cNvPr id="5" name="Rectangle 5"/>
          <p:cNvSpPr>
            <a:spLocks noGrp="1" noChangeArrowheads="1"/>
          </p:cNvSpPr>
          <p:nvPr>
            <p:ph type="ftr" sz="quarter" idx="11"/>
          </p:nvPr>
        </p:nvSpPr>
        <p:spPr>
          <a:ln/>
        </p:spPr>
        <p:txBody>
          <a:bodyPr/>
          <a:lstStyle>
            <a:lvl1pPr>
              <a:defRPr/>
            </a:lvl1pPr>
          </a:lstStyle>
          <a:p>
            <a:pPr>
              <a:defRPr/>
            </a:pPr>
            <a:r>
              <a:rPr lang="it-IT"/>
              <a:t>Titolo Presentazione</a:t>
            </a:r>
          </a:p>
        </p:txBody>
      </p:sp>
      <p:sp>
        <p:nvSpPr>
          <p:cNvPr id="6" name="Rectangle 6"/>
          <p:cNvSpPr>
            <a:spLocks noGrp="1" noChangeArrowheads="1"/>
          </p:cNvSpPr>
          <p:nvPr>
            <p:ph type="sldNum" sz="quarter" idx="12"/>
          </p:nvPr>
        </p:nvSpPr>
        <p:spPr>
          <a:ln/>
        </p:spPr>
        <p:txBody>
          <a:bodyPr/>
          <a:lstStyle>
            <a:lvl1pPr>
              <a:defRPr/>
            </a:lvl1pPr>
          </a:lstStyle>
          <a:p>
            <a:pPr>
              <a:defRPr/>
            </a:pPr>
            <a:r>
              <a:rPr lang="it-IT"/>
              <a:t>Pagina </a:t>
            </a:r>
            <a:fld id="{FD0B7B02-7BF8-449B-9030-1ABA753BEF94}" type="slidenum">
              <a:rPr lang="it-IT"/>
              <a:pPr>
                <a:defRPr/>
              </a:pPr>
              <a:t>‹#›</a:t>
            </a:fld>
            <a:endParaRPr lang="it-IT"/>
          </a:p>
        </p:txBody>
      </p:sp>
    </p:spTree>
    <p:extLst>
      <p:ext uri="{BB962C8B-B14F-4D97-AF65-F5344CB8AC3E}">
        <p14:creationId xmlns:p14="http://schemas.microsoft.com/office/powerpoint/2010/main" val="369946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fld id="{D46EA597-59D6-4768-9B63-002541A76675}" type="datetime1">
              <a:rPr lang="it-IT"/>
              <a:pPr>
                <a:defRPr/>
              </a:pPr>
              <a:t>06/04/2021</a:t>
            </a:fld>
            <a:endParaRPr lang="it-IT"/>
          </a:p>
        </p:txBody>
      </p:sp>
      <p:sp>
        <p:nvSpPr>
          <p:cNvPr id="5" name="Rectangle 5"/>
          <p:cNvSpPr>
            <a:spLocks noGrp="1" noChangeArrowheads="1"/>
          </p:cNvSpPr>
          <p:nvPr>
            <p:ph type="ftr" sz="quarter" idx="11"/>
          </p:nvPr>
        </p:nvSpPr>
        <p:spPr>
          <a:ln/>
        </p:spPr>
        <p:txBody>
          <a:bodyPr/>
          <a:lstStyle>
            <a:lvl1pPr>
              <a:defRPr/>
            </a:lvl1pPr>
          </a:lstStyle>
          <a:p>
            <a:pPr>
              <a:defRPr/>
            </a:pPr>
            <a:r>
              <a:rPr lang="it-IT"/>
              <a:t>Titolo Presentazione</a:t>
            </a:r>
          </a:p>
        </p:txBody>
      </p:sp>
      <p:sp>
        <p:nvSpPr>
          <p:cNvPr id="6" name="Rectangle 6"/>
          <p:cNvSpPr>
            <a:spLocks noGrp="1" noChangeArrowheads="1"/>
          </p:cNvSpPr>
          <p:nvPr>
            <p:ph type="sldNum" sz="quarter" idx="12"/>
          </p:nvPr>
        </p:nvSpPr>
        <p:spPr>
          <a:ln/>
        </p:spPr>
        <p:txBody>
          <a:bodyPr/>
          <a:lstStyle>
            <a:lvl1pPr>
              <a:defRPr/>
            </a:lvl1pPr>
          </a:lstStyle>
          <a:p>
            <a:pPr>
              <a:defRPr/>
            </a:pPr>
            <a:r>
              <a:rPr lang="it-IT"/>
              <a:t>Pagina </a:t>
            </a:r>
            <a:fld id="{A687F864-DE08-4C3D-BFD7-52E357B0B3DE}" type="slidenum">
              <a:rPr lang="it-IT"/>
              <a:pPr>
                <a:defRPr/>
              </a:pPr>
              <a:t>‹#›</a:t>
            </a:fld>
            <a:endParaRPr lang="it-IT"/>
          </a:p>
        </p:txBody>
      </p:sp>
    </p:spTree>
    <p:extLst>
      <p:ext uri="{BB962C8B-B14F-4D97-AF65-F5344CB8AC3E}">
        <p14:creationId xmlns:p14="http://schemas.microsoft.com/office/powerpoint/2010/main" val="182382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4"/>
          <p:cNvSpPr>
            <a:spLocks noGrp="1" noChangeArrowheads="1"/>
          </p:cNvSpPr>
          <p:nvPr>
            <p:ph type="dt" sz="half" idx="10"/>
          </p:nvPr>
        </p:nvSpPr>
        <p:spPr>
          <a:ln/>
        </p:spPr>
        <p:txBody>
          <a:bodyPr/>
          <a:lstStyle>
            <a:lvl1pPr>
              <a:defRPr/>
            </a:lvl1pPr>
          </a:lstStyle>
          <a:p>
            <a:pPr>
              <a:defRPr/>
            </a:pPr>
            <a:fld id="{7F17D69D-0CCB-460B-9BC4-38E35183BFB5}" type="datetime1">
              <a:rPr lang="it-IT"/>
              <a:pPr>
                <a:defRPr/>
              </a:pPr>
              <a:t>06/04/2021</a:t>
            </a:fld>
            <a:endParaRPr lang="it-IT"/>
          </a:p>
        </p:txBody>
      </p:sp>
      <p:sp>
        <p:nvSpPr>
          <p:cNvPr id="5" name="Rectangle 5"/>
          <p:cNvSpPr>
            <a:spLocks noGrp="1" noChangeArrowheads="1"/>
          </p:cNvSpPr>
          <p:nvPr>
            <p:ph type="ftr" sz="quarter" idx="11"/>
          </p:nvPr>
        </p:nvSpPr>
        <p:spPr>
          <a:ln/>
        </p:spPr>
        <p:txBody>
          <a:bodyPr/>
          <a:lstStyle>
            <a:lvl1pPr>
              <a:defRPr/>
            </a:lvl1pPr>
          </a:lstStyle>
          <a:p>
            <a:pPr>
              <a:defRPr/>
            </a:pPr>
            <a:r>
              <a:rPr lang="it-IT"/>
              <a:t>Titolo Presentazione</a:t>
            </a:r>
          </a:p>
        </p:txBody>
      </p:sp>
      <p:sp>
        <p:nvSpPr>
          <p:cNvPr id="6" name="Rectangle 6"/>
          <p:cNvSpPr>
            <a:spLocks noGrp="1" noChangeArrowheads="1"/>
          </p:cNvSpPr>
          <p:nvPr>
            <p:ph type="sldNum" sz="quarter" idx="12"/>
          </p:nvPr>
        </p:nvSpPr>
        <p:spPr>
          <a:ln/>
        </p:spPr>
        <p:txBody>
          <a:bodyPr/>
          <a:lstStyle>
            <a:lvl1pPr>
              <a:defRPr/>
            </a:lvl1pPr>
          </a:lstStyle>
          <a:p>
            <a:pPr>
              <a:defRPr/>
            </a:pPr>
            <a:r>
              <a:rPr lang="it-IT"/>
              <a:t>Pagina </a:t>
            </a:r>
            <a:fld id="{EA118C05-1D69-4F21-AF1D-F359924DD02F}" type="slidenum">
              <a:rPr lang="it-IT"/>
              <a:pPr>
                <a:defRPr/>
              </a:pPr>
              <a:t>‹#›</a:t>
            </a:fld>
            <a:endParaRPr lang="it-IT"/>
          </a:p>
        </p:txBody>
      </p:sp>
    </p:spTree>
    <p:extLst>
      <p:ext uri="{BB962C8B-B14F-4D97-AF65-F5344CB8AC3E}">
        <p14:creationId xmlns:p14="http://schemas.microsoft.com/office/powerpoint/2010/main" val="357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1116013" y="1752600"/>
            <a:ext cx="37036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972050" y="1752600"/>
            <a:ext cx="37036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p:cNvSpPr>
            <a:spLocks noGrp="1" noChangeArrowheads="1"/>
          </p:cNvSpPr>
          <p:nvPr>
            <p:ph type="dt" sz="half" idx="10"/>
          </p:nvPr>
        </p:nvSpPr>
        <p:spPr>
          <a:ln/>
        </p:spPr>
        <p:txBody>
          <a:bodyPr/>
          <a:lstStyle>
            <a:lvl1pPr>
              <a:defRPr/>
            </a:lvl1pPr>
          </a:lstStyle>
          <a:p>
            <a:pPr>
              <a:defRPr/>
            </a:pPr>
            <a:fld id="{F4A5E897-0783-45C6-9232-0FA9EFE6746F}" type="datetime1">
              <a:rPr lang="it-IT"/>
              <a:pPr>
                <a:defRPr/>
              </a:pPr>
              <a:t>06/04/2021</a:t>
            </a:fld>
            <a:endParaRPr lang="it-IT"/>
          </a:p>
        </p:txBody>
      </p:sp>
      <p:sp>
        <p:nvSpPr>
          <p:cNvPr id="6" name="Rectangle 5"/>
          <p:cNvSpPr>
            <a:spLocks noGrp="1" noChangeArrowheads="1"/>
          </p:cNvSpPr>
          <p:nvPr>
            <p:ph type="ftr" sz="quarter" idx="11"/>
          </p:nvPr>
        </p:nvSpPr>
        <p:spPr>
          <a:ln/>
        </p:spPr>
        <p:txBody>
          <a:bodyPr/>
          <a:lstStyle>
            <a:lvl1pPr>
              <a:defRPr/>
            </a:lvl1pPr>
          </a:lstStyle>
          <a:p>
            <a:pPr>
              <a:defRPr/>
            </a:pPr>
            <a:r>
              <a:rPr lang="it-IT"/>
              <a:t>Titolo Presentazione</a:t>
            </a:r>
          </a:p>
        </p:txBody>
      </p:sp>
      <p:sp>
        <p:nvSpPr>
          <p:cNvPr id="7" name="Rectangle 6"/>
          <p:cNvSpPr>
            <a:spLocks noGrp="1" noChangeArrowheads="1"/>
          </p:cNvSpPr>
          <p:nvPr>
            <p:ph type="sldNum" sz="quarter" idx="12"/>
          </p:nvPr>
        </p:nvSpPr>
        <p:spPr>
          <a:ln/>
        </p:spPr>
        <p:txBody>
          <a:bodyPr/>
          <a:lstStyle>
            <a:lvl1pPr>
              <a:defRPr/>
            </a:lvl1pPr>
          </a:lstStyle>
          <a:p>
            <a:pPr>
              <a:defRPr/>
            </a:pPr>
            <a:r>
              <a:rPr lang="it-IT"/>
              <a:t>Pagina </a:t>
            </a:r>
            <a:fld id="{15D6C257-C555-417F-BE6B-A9296D823CB7}" type="slidenum">
              <a:rPr lang="it-IT"/>
              <a:pPr>
                <a:defRPr/>
              </a:pPr>
              <a:t>‹#›</a:t>
            </a:fld>
            <a:endParaRPr lang="it-IT"/>
          </a:p>
        </p:txBody>
      </p:sp>
    </p:spTree>
    <p:extLst>
      <p:ext uri="{BB962C8B-B14F-4D97-AF65-F5344CB8AC3E}">
        <p14:creationId xmlns:p14="http://schemas.microsoft.com/office/powerpoint/2010/main" val="2216958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p:cNvSpPr>
            <a:spLocks noGrp="1" noChangeArrowheads="1"/>
          </p:cNvSpPr>
          <p:nvPr>
            <p:ph type="dt" sz="half" idx="10"/>
          </p:nvPr>
        </p:nvSpPr>
        <p:spPr>
          <a:ln/>
        </p:spPr>
        <p:txBody>
          <a:bodyPr/>
          <a:lstStyle>
            <a:lvl1pPr>
              <a:defRPr/>
            </a:lvl1pPr>
          </a:lstStyle>
          <a:p>
            <a:pPr>
              <a:defRPr/>
            </a:pPr>
            <a:fld id="{75BE5290-A18A-45C8-9A03-FE54A42C3CD2}" type="datetime1">
              <a:rPr lang="it-IT"/>
              <a:pPr>
                <a:defRPr/>
              </a:pPr>
              <a:t>06/04/2021</a:t>
            </a:fld>
            <a:endParaRPr lang="it-IT"/>
          </a:p>
        </p:txBody>
      </p:sp>
      <p:sp>
        <p:nvSpPr>
          <p:cNvPr id="8" name="Rectangle 5"/>
          <p:cNvSpPr>
            <a:spLocks noGrp="1" noChangeArrowheads="1"/>
          </p:cNvSpPr>
          <p:nvPr>
            <p:ph type="ftr" sz="quarter" idx="11"/>
          </p:nvPr>
        </p:nvSpPr>
        <p:spPr>
          <a:ln/>
        </p:spPr>
        <p:txBody>
          <a:bodyPr/>
          <a:lstStyle>
            <a:lvl1pPr>
              <a:defRPr/>
            </a:lvl1pPr>
          </a:lstStyle>
          <a:p>
            <a:pPr>
              <a:defRPr/>
            </a:pPr>
            <a:r>
              <a:rPr lang="it-IT"/>
              <a:t>Titolo Presentazione</a:t>
            </a:r>
          </a:p>
        </p:txBody>
      </p:sp>
      <p:sp>
        <p:nvSpPr>
          <p:cNvPr id="9" name="Rectangle 6"/>
          <p:cNvSpPr>
            <a:spLocks noGrp="1" noChangeArrowheads="1"/>
          </p:cNvSpPr>
          <p:nvPr>
            <p:ph type="sldNum" sz="quarter" idx="12"/>
          </p:nvPr>
        </p:nvSpPr>
        <p:spPr>
          <a:ln/>
        </p:spPr>
        <p:txBody>
          <a:bodyPr/>
          <a:lstStyle>
            <a:lvl1pPr>
              <a:defRPr/>
            </a:lvl1pPr>
          </a:lstStyle>
          <a:p>
            <a:pPr>
              <a:defRPr/>
            </a:pPr>
            <a:r>
              <a:rPr lang="it-IT"/>
              <a:t>Pagina </a:t>
            </a:r>
            <a:fld id="{D0A80F20-7891-4079-A4ED-87CF6B04D996}" type="slidenum">
              <a:rPr lang="it-IT"/>
              <a:pPr>
                <a:defRPr/>
              </a:pPr>
              <a:t>‹#›</a:t>
            </a:fld>
            <a:endParaRPr lang="it-IT"/>
          </a:p>
        </p:txBody>
      </p:sp>
    </p:spTree>
    <p:extLst>
      <p:ext uri="{BB962C8B-B14F-4D97-AF65-F5344CB8AC3E}">
        <p14:creationId xmlns:p14="http://schemas.microsoft.com/office/powerpoint/2010/main" val="156741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4"/>
          <p:cNvSpPr>
            <a:spLocks noGrp="1" noChangeArrowheads="1"/>
          </p:cNvSpPr>
          <p:nvPr>
            <p:ph type="dt" sz="half" idx="10"/>
          </p:nvPr>
        </p:nvSpPr>
        <p:spPr>
          <a:ln/>
        </p:spPr>
        <p:txBody>
          <a:bodyPr/>
          <a:lstStyle>
            <a:lvl1pPr>
              <a:defRPr/>
            </a:lvl1pPr>
          </a:lstStyle>
          <a:p>
            <a:pPr>
              <a:defRPr/>
            </a:pPr>
            <a:fld id="{67E9374F-C3AE-4419-82DB-484DDC61B8E3}" type="datetime1">
              <a:rPr lang="it-IT"/>
              <a:pPr>
                <a:defRPr/>
              </a:pPr>
              <a:t>06/04/2021</a:t>
            </a:fld>
            <a:endParaRPr lang="it-IT"/>
          </a:p>
        </p:txBody>
      </p:sp>
      <p:sp>
        <p:nvSpPr>
          <p:cNvPr id="4" name="Rectangle 5"/>
          <p:cNvSpPr>
            <a:spLocks noGrp="1" noChangeArrowheads="1"/>
          </p:cNvSpPr>
          <p:nvPr>
            <p:ph type="ftr" sz="quarter" idx="11"/>
          </p:nvPr>
        </p:nvSpPr>
        <p:spPr>
          <a:ln/>
        </p:spPr>
        <p:txBody>
          <a:bodyPr/>
          <a:lstStyle>
            <a:lvl1pPr>
              <a:defRPr/>
            </a:lvl1pPr>
          </a:lstStyle>
          <a:p>
            <a:pPr>
              <a:defRPr/>
            </a:pPr>
            <a:r>
              <a:rPr lang="it-IT"/>
              <a:t>Titolo Presentazione</a:t>
            </a:r>
          </a:p>
        </p:txBody>
      </p:sp>
      <p:sp>
        <p:nvSpPr>
          <p:cNvPr id="5" name="Rectangle 6"/>
          <p:cNvSpPr>
            <a:spLocks noGrp="1" noChangeArrowheads="1"/>
          </p:cNvSpPr>
          <p:nvPr>
            <p:ph type="sldNum" sz="quarter" idx="12"/>
          </p:nvPr>
        </p:nvSpPr>
        <p:spPr>
          <a:ln/>
        </p:spPr>
        <p:txBody>
          <a:bodyPr/>
          <a:lstStyle>
            <a:lvl1pPr>
              <a:defRPr/>
            </a:lvl1pPr>
          </a:lstStyle>
          <a:p>
            <a:pPr>
              <a:defRPr/>
            </a:pPr>
            <a:r>
              <a:rPr lang="it-IT"/>
              <a:t>Pagina </a:t>
            </a:r>
            <a:fld id="{303998BF-D01D-4645-835E-7EF44F65CB37}" type="slidenum">
              <a:rPr lang="it-IT"/>
              <a:pPr>
                <a:defRPr/>
              </a:pPr>
              <a:t>‹#›</a:t>
            </a:fld>
            <a:endParaRPr lang="it-IT"/>
          </a:p>
        </p:txBody>
      </p:sp>
    </p:spTree>
    <p:extLst>
      <p:ext uri="{BB962C8B-B14F-4D97-AF65-F5344CB8AC3E}">
        <p14:creationId xmlns:p14="http://schemas.microsoft.com/office/powerpoint/2010/main" val="109280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EB335AB-43AB-43E8-8FF1-D339453825B5}" type="datetime1">
              <a:rPr lang="it-IT"/>
              <a:pPr>
                <a:defRPr/>
              </a:pPr>
              <a:t>06/04/2021</a:t>
            </a:fld>
            <a:endParaRPr lang="it-IT"/>
          </a:p>
        </p:txBody>
      </p:sp>
      <p:sp>
        <p:nvSpPr>
          <p:cNvPr id="3" name="Rectangle 5"/>
          <p:cNvSpPr>
            <a:spLocks noGrp="1" noChangeArrowheads="1"/>
          </p:cNvSpPr>
          <p:nvPr>
            <p:ph type="ftr" sz="quarter" idx="11"/>
          </p:nvPr>
        </p:nvSpPr>
        <p:spPr>
          <a:ln/>
        </p:spPr>
        <p:txBody>
          <a:bodyPr/>
          <a:lstStyle>
            <a:lvl1pPr>
              <a:defRPr/>
            </a:lvl1pPr>
          </a:lstStyle>
          <a:p>
            <a:pPr>
              <a:defRPr/>
            </a:pPr>
            <a:r>
              <a:rPr lang="it-IT"/>
              <a:t>Titolo Presentazione</a:t>
            </a:r>
          </a:p>
        </p:txBody>
      </p:sp>
      <p:sp>
        <p:nvSpPr>
          <p:cNvPr id="4" name="Rectangle 6"/>
          <p:cNvSpPr>
            <a:spLocks noGrp="1" noChangeArrowheads="1"/>
          </p:cNvSpPr>
          <p:nvPr>
            <p:ph type="sldNum" sz="quarter" idx="12"/>
          </p:nvPr>
        </p:nvSpPr>
        <p:spPr>
          <a:ln/>
        </p:spPr>
        <p:txBody>
          <a:bodyPr/>
          <a:lstStyle>
            <a:lvl1pPr>
              <a:defRPr/>
            </a:lvl1pPr>
          </a:lstStyle>
          <a:p>
            <a:pPr>
              <a:defRPr/>
            </a:pPr>
            <a:r>
              <a:rPr lang="it-IT"/>
              <a:t>Pagina </a:t>
            </a:r>
            <a:fld id="{86C6D736-2699-4328-B0B0-EABCC2A64B57}" type="slidenum">
              <a:rPr lang="it-IT"/>
              <a:pPr>
                <a:defRPr/>
              </a:pPr>
              <a:t>‹#›</a:t>
            </a:fld>
            <a:endParaRPr lang="it-IT"/>
          </a:p>
        </p:txBody>
      </p:sp>
    </p:spTree>
    <p:extLst>
      <p:ext uri="{BB962C8B-B14F-4D97-AF65-F5344CB8AC3E}">
        <p14:creationId xmlns:p14="http://schemas.microsoft.com/office/powerpoint/2010/main" val="306537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fld id="{C809FBC5-9577-4EFE-85DF-DA0EBA6344CF}" type="datetime1">
              <a:rPr lang="it-IT"/>
              <a:pPr>
                <a:defRPr/>
              </a:pPr>
              <a:t>06/04/2021</a:t>
            </a:fld>
            <a:endParaRPr lang="it-IT"/>
          </a:p>
        </p:txBody>
      </p:sp>
      <p:sp>
        <p:nvSpPr>
          <p:cNvPr id="6" name="Rectangle 5"/>
          <p:cNvSpPr>
            <a:spLocks noGrp="1" noChangeArrowheads="1"/>
          </p:cNvSpPr>
          <p:nvPr>
            <p:ph type="ftr" sz="quarter" idx="11"/>
          </p:nvPr>
        </p:nvSpPr>
        <p:spPr>
          <a:ln/>
        </p:spPr>
        <p:txBody>
          <a:bodyPr/>
          <a:lstStyle>
            <a:lvl1pPr>
              <a:defRPr/>
            </a:lvl1pPr>
          </a:lstStyle>
          <a:p>
            <a:pPr>
              <a:defRPr/>
            </a:pPr>
            <a:r>
              <a:rPr lang="it-IT"/>
              <a:t>Titolo Presentazione</a:t>
            </a:r>
          </a:p>
        </p:txBody>
      </p:sp>
      <p:sp>
        <p:nvSpPr>
          <p:cNvPr id="7" name="Rectangle 6"/>
          <p:cNvSpPr>
            <a:spLocks noGrp="1" noChangeArrowheads="1"/>
          </p:cNvSpPr>
          <p:nvPr>
            <p:ph type="sldNum" sz="quarter" idx="12"/>
          </p:nvPr>
        </p:nvSpPr>
        <p:spPr>
          <a:ln/>
        </p:spPr>
        <p:txBody>
          <a:bodyPr/>
          <a:lstStyle>
            <a:lvl1pPr>
              <a:defRPr/>
            </a:lvl1pPr>
          </a:lstStyle>
          <a:p>
            <a:pPr>
              <a:defRPr/>
            </a:pPr>
            <a:r>
              <a:rPr lang="it-IT"/>
              <a:t>Pagina </a:t>
            </a:r>
            <a:fld id="{54799AD6-5ADC-464A-9C64-DE8580E87103}" type="slidenum">
              <a:rPr lang="it-IT"/>
              <a:pPr>
                <a:defRPr/>
              </a:pPr>
              <a:t>‹#›</a:t>
            </a:fld>
            <a:endParaRPr lang="it-IT"/>
          </a:p>
        </p:txBody>
      </p:sp>
    </p:spTree>
    <p:extLst>
      <p:ext uri="{BB962C8B-B14F-4D97-AF65-F5344CB8AC3E}">
        <p14:creationId xmlns:p14="http://schemas.microsoft.com/office/powerpoint/2010/main" val="248466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fld id="{58900EDC-2E25-4AD1-A08D-28F7DF57C238}" type="datetime1">
              <a:rPr lang="it-IT"/>
              <a:pPr>
                <a:defRPr/>
              </a:pPr>
              <a:t>06/04/2021</a:t>
            </a:fld>
            <a:endParaRPr lang="it-IT"/>
          </a:p>
        </p:txBody>
      </p:sp>
      <p:sp>
        <p:nvSpPr>
          <p:cNvPr id="6" name="Rectangle 5"/>
          <p:cNvSpPr>
            <a:spLocks noGrp="1" noChangeArrowheads="1"/>
          </p:cNvSpPr>
          <p:nvPr>
            <p:ph type="ftr" sz="quarter" idx="11"/>
          </p:nvPr>
        </p:nvSpPr>
        <p:spPr>
          <a:ln/>
        </p:spPr>
        <p:txBody>
          <a:bodyPr/>
          <a:lstStyle>
            <a:lvl1pPr>
              <a:defRPr/>
            </a:lvl1pPr>
          </a:lstStyle>
          <a:p>
            <a:pPr>
              <a:defRPr/>
            </a:pPr>
            <a:r>
              <a:rPr lang="it-IT"/>
              <a:t>Titolo Presentazione</a:t>
            </a:r>
          </a:p>
        </p:txBody>
      </p:sp>
      <p:sp>
        <p:nvSpPr>
          <p:cNvPr id="7" name="Rectangle 6"/>
          <p:cNvSpPr>
            <a:spLocks noGrp="1" noChangeArrowheads="1"/>
          </p:cNvSpPr>
          <p:nvPr>
            <p:ph type="sldNum" sz="quarter" idx="12"/>
          </p:nvPr>
        </p:nvSpPr>
        <p:spPr>
          <a:ln/>
        </p:spPr>
        <p:txBody>
          <a:bodyPr/>
          <a:lstStyle>
            <a:lvl1pPr>
              <a:defRPr/>
            </a:lvl1pPr>
          </a:lstStyle>
          <a:p>
            <a:pPr>
              <a:defRPr/>
            </a:pPr>
            <a:r>
              <a:rPr lang="it-IT"/>
              <a:t>Pagina </a:t>
            </a:r>
            <a:fld id="{FB6711F3-BE79-49E3-B57E-86A4FCA12F2D}" type="slidenum">
              <a:rPr lang="it-IT"/>
              <a:pPr>
                <a:defRPr/>
              </a:pPr>
              <a:t>‹#›</a:t>
            </a:fld>
            <a:endParaRPr lang="it-IT"/>
          </a:p>
        </p:txBody>
      </p:sp>
    </p:spTree>
    <p:extLst>
      <p:ext uri="{BB962C8B-B14F-4D97-AF65-F5344CB8AC3E}">
        <p14:creationId xmlns:p14="http://schemas.microsoft.com/office/powerpoint/2010/main" val="30667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p:cNvGrpSpPr>
          <p:nvPr/>
        </p:nvGrpSpPr>
        <p:grpSpPr bwMode="auto">
          <a:xfrm>
            <a:off x="0" y="6096000"/>
            <a:ext cx="9144000" cy="762000"/>
            <a:chOff x="0" y="3840"/>
            <a:chExt cx="5760" cy="480"/>
          </a:xfrm>
        </p:grpSpPr>
        <p:sp>
          <p:nvSpPr>
            <p:cNvPr id="1032" name="Rectangle 13"/>
            <p:cNvSpPr>
              <a:spLocks noChangeArrowheads="1"/>
            </p:cNvSpPr>
            <p:nvPr userDrawn="1"/>
          </p:nvSpPr>
          <p:spPr bwMode="auto">
            <a:xfrm>
              <a:off x="0" y="3984"/>
              <a:ext cx="5760" cy="336"/>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033" name="Rectangle 14"/>
            <p:cNvSpPr>
              <a:spLocks noChangeArrowheads="1"/>
            </p:cNvSpPr>
            <p:nvPr userDrawn="1"/>
          </p:nvSpPr>
          <p:spPr bwMode="auto">
            <a:xfrm>
              <a:off x="768" y="3840"/>
              <a:ext cx="4992" cy="480"/>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sp>
        <p:nvSpPr>
          <p:cNvPr id="1027" name="Rectangle 2"/>
          <p:cNvSpPr>
            <a:spLocks noGrp="1" noChangeArrowheads="1"/>
          </p:cNvSpPr>
          <p:nvPr>
            <p:ph type="title"/>
          </p:nvPr>
        </p:nvSpPr>
        <p:spPr bwMode="auto">
          <a:xfrm>
            <a:off x="1116013" y="409575"/>
            <a:ext cx="755967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t>Fare clic per modificare stile</a:t>
            </a:r>
          </a:p>
        </p:txBody>
      </p:sp>
      <p:sp>
        <p:nvSpPr>
          <p:cNvPr id="1028" name="Rectangle 3"/>
          <p:cNvSpPr>
            <a:spLocks noGrp="1" noChangeArrowheads="1"/>
          </p:cNvSpPr>
          <p:nvPr>
            <p:ph type="body" idx="1"/>
          </p:nvPr>
        </p:nvSpPr>
        <p:spPr bwMode="auto">
          <a:xfrm>
            <a:off x="1116013" y="1752600"/>
            <a:ext cx="755967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 name="Rectangle 4"/>
          <p:cNvSpPr>
            <a:spLocks noGrp="1" noChangeArrowheads="1"/>
          </p:cNvSpPr>
          <p:nvPr>
            <p:ph type="dt" sz="half" idx="2"/>
          </p:nvPr>
        </p:nvSpPr>
        <p:spPr bwMode="auto">
          <a:xfrm>
            <a:off x="4343400" y="6148388"/>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100">
                <a:latin typeface="Arial" charset="0"/>
                <a:ea typeface="ＭＳ Ｐゴシック" pitchFamily="1" charset="-128"/>
              </a:defRPr>
            </a:lvl1pPr>
          </a:lstStyle>
          <a:p>
            <a:pPr>
              <a:defRPr/>
            </a:pPr>
            <a:fld id="{7CE3A9DC-4AA1-4D8B-9E7F-02F9A1A8A2B7}" type="datetime1">
              <a:rPr lang="it-IT"/>
              <a:pPr>
                <a:defRPr/>
              </a:pPr>
              <a:t>06/04/2021</a:t>
            </a:fld>
            <a:endParaRPr lang="it-IT"/>
          </a:p>
        </p:txBody>
      </p:sp>
      <p:sp>
        <p:nvSpPr>
          <p:cNvPr id="1029" name="Rectangle 5"/>
          <p:cNvSpPr>
            <a:spLocks noGrp="1" noChangeArrowheads="1"/>
          </p:cNvSpPr>
          <p:nvPr>
            <p:ph type="ftr" sz="quarter" idx="3"/>
          </p:nvPr>
        </p:nvSpPr>
        <p:spPr bwMode="auto">
          <a:xfrm>
            <a:off x="1219200" y="6148388"/>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100">
                <a:latin typeface="Arial" charset="0"/>
                <a:ea typeface="ＭＳ Ｐゴシック" pitchFamily="1" charset="-128"/>
              </a:defRPr>
            </a:lvl1pPr>
          </a:lstStyle>
          <a:p>
            <a:pPr>
              <a:defRPr/>
            </a:pPr>
            <a:r>
              <a:rPr lang="it-IT"/>
              <a:t>Titolo Presentazione</a:t>
            </a:r>
          </a:p>
        </p:txBody>
      </p:sp>
      <p:sp>
        <p:nvSpPr>
          <p:cNvPr id="1030" name="Rectangle 6"/>
          <p:cNvSpPr>
            <a:spLocks noGrp="1" noChangeArrowheads="1"/>
          </p:cNvSpPr>
          <p:nvPr>
            <p:ph type="sldNum" sz="quarter" idx="4"/>
          </p:nvPr>
        </p:nvSpPr>
        <p:spPr bwMode="auto">
          <a:xfrm>
            <a:off x="6553200" y="6148388"/>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100">
                <a:latin typeface="Arial" charset="0"/>
                <a:ea typeface="ＭＳ Ｐゴシック" pitchFamily="1" charset="-128"/>
              </a:defRPr>
            </a:lvl1pPr>
          </a:lstStyle>
          <a:p>
            <a:pPr>
              <a:defRPr/>
            </a:pPr>
            <a:r>
              <a:rPr lang="it-IT"/>
              <a:t>Pagina </a:t>
            </a:r>
            <a:fld id="{80840D7E-ABCF-48D0-AEE5-5A78C7F3E2A5}" type="slidenum">
              <a:rPr lang="it-IT"/>
              <a:pPr>
                <a:defRPr/>
              </a:pPr>
              <a:t>‹#›</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rtl="0" eaLnBrk="0" fontAlgn="base" hangingPunct="0">
        <a:spcBef>
          <a:spcPct val="0"/>
        </a:spcBef>
        <a:spcAft>
          <a:spcPct val="0"/>
        </a:spcAft>
        <a:defRPr sz="2400" b="1">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charset="0"/>
          <a:ea typeface="ＭＳ Ｐゴシック" pitchFamily="1" charset="-128"/>
        </a:defRPr>
      </a:lvl2pPr>
      <a:lvl3pPr algn="l" rtl="0" eaLnBrk="0" fontAlgn="base" hangingPunct="0">
        <a:spcBef>
          <a:spcPct val="0"/>
        </a:spcBef>
        <a:spcAft>
          <a:spcPct val="0"/>
        </a:spcAft>
        <a:defRPr sz="2400" b="1">
          <a:solidFill>
            <a:srgbClr val="822433"/>
          </a:solidFill>
          <a:latin typeface="Arial" charset="0"/>
          <a:ea typeface="ＭＳ Ｐゴシック" pitchFamily="1" charset="-128"/>
        </a:defRPr>
      </a:lvl3pPr>
      <a:lvl4pPr algn="l" rtl="0" eaLnBrk="0" fontAlgn="base" hangingPunct="0">
        <a:spcBef>
          <a:spcPct val="0"/>
        </a:spcBef>
        <a:spcAft>
          <a:spcPct val="0"/>
        </a:spcAft>
        <a:defRPr sz="2400" b="1">
          <a:solidFill>
            <a:srgbClr val="822433"/>
          </a:solidFill>
          <a:latin typeface="Arial" charset="0"/>
          <a:ea typeface="ＭＳ Ｐゴシック" pitchFamily="1" charset="-128"/>
        </a:defRPr>
      </a:lvl4pPr>
      <a:lvl5pPr algn="l" rtl="0" eaLnBrk="0" fontAlgn="base" hangingPunct="0">
        <a:spcBef>
          <a:spcPct val="0"/>
        </a:spcBef>
        <a:spcAft>
          <a:spcPct val="0"/>
        </a:spcAft>
        <a:defRPr sz="2400" b="1">
          <a:solidFill>
            <a:srgbClr val="822433"/>
          </a:solidFill>
          <a:latin typeface="Arial" charset="0"/>
          <a:ea typeface="ＭＳ Ｐゴシック" pitchFamily="1" charset="-128"/>
        </a:defRPr>
      </a:lvl5pPr>
      <a:lvl6pPr marL="457200" algn="l" rtl="0" fontAlgn="base">
        <a:spcBef>
          <a:spcPct val="0"/>
        </a:spcBef>
        <a:spcAft>
          <a:spcPct val="0"/>
        </a:spcAft>
        <a:defRPr sz="2400" b="1">
          <a:solidFill>
            <a:srgbClr val="822433"/>
          </a:solidFill>
          <a:latin typeface="Arial" charset="0"/>
          <a:ea typeface="ＭＳ Ｐゴシック" pitchFamily="1" charset="-128"/>
        </a:defRPr>
      </a:lvl6pPr>
      <a:lvl7pPr marL="914400" algn="l" rtl="0" fontAlgn="base">
        <a:spcBef>
          <a:spcPct val="0"/>
        </a:spcBef>
        <a:spcAft>
          <a:spcPct val="0"/>
        </a:spcAft>
        <a:defRPr sz="2400" b="1">
          <a:solidFill>
            <a:srgbClr val="822433"/>
          </a:solidFill>
          <a:latin typeface="Arial" charset="0"/>
          <a:ea typeface="ＭＳ Ｐゴシック" pitchFamily="1" charset="-128"/>
        </a:defRPr>
      </a:lvl7pPr>
      <a:lvl8pPr marL="1371600" algn="l" rtl="0" fontAlgn="base">
        <a:spcBef>
          <a:spcPct val="0"/>
        </a:spcBef>
        <a:spcAft>
          <a:spcPct val="0"/>
        </a:spcAft>
        <a:defRPr sz="2400" b="1">
          <a:solidFill>
            <a:srgbClr val="822433"/>
          </a:solidFill>
          <a:latin typeface="Arial" charset="0"/>
          <a:ea typeface="ＭＳ Ｐゴシック" pitchFamily="1" charset="-128"/>
        </a:defRPr>
      </a:lvl8pPr>
      <a:lvl9pPr marL="1828800" algn="l" rtl="0" fontAlgn="base">
        <a:spcBef>
          <a:spcPct val="0"/>
        </a:spcBef>
        <a:spcAft>
          <a:spcPct val="0"/>
        </a:spcAft>
        <a:defRPr sz="2400" b="1">
          <a:solidFill>
            <a:srgbClr val="822433"/>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rgbClr val="822433"/>
        </a:buClr>
        <a:buChar char="•"/>
        <a:defRPr sz="24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000">
          <a:solidFill>
            <a:srgbClr val="000000"/>
          </a:solidFill>
          <a:latin typeface="+mn-lt"/>
          <a:ea typeface="+mn-ea"/>
        </a:defRPr>
      </a:lvl2pPr>
      <a:lvl3pPr marL="1143000" indent="-228600" algn="l" rtl="0" eaLnBrk="0" fontAlgn="base" hangingPunct="0">
        <a:spcBef>
          <a:spcPct val="20000"/>
        </a:spcBef>
        <a:spcAft>
          <a:spcPct val="0"/>
        </a:spcAft>
        <a:buChar char="•"/>
        <a:defRPr sz="1600">
          <a:solidFill>
            <a:srgbClr val="000000"/>
          </a:solidFill>
          <a:latin typeface="+mn-lt"/>
          <a:ea typeface="+mn-ea"/>
        </a:defRPr>
      </a:lvl3pPr>
      <a:lvl4pPr marL="1562100" indent="-228600" algn="l" rtl="0" eaLnBrk="0" fontAlgn="base" hangingPunct="0">
        <a:spcBef>
          <a:spcPct val="20000"/>
        </a:spcBef>
        <a:spcAft>
          <a:spcPct val="0"/>
        </a:spcAft>
        <a:buChar char="–"/>
        <a:defRPr sz="1400">
          <a:solidFill>
            <a:srgbClr val="000000"/>
          </a:solidFill>
          <a:latin typeface="+mn-lt"/>
          <a:ea typeface="+mn-ea"/>
        </a:defRPr>
      </a:lvl4pPr>
      <a:lvl5pPr marL="1981200" indent="-228600" algn="l" rtl="0" eaLnBrk="0" fontAlgn="base" hangingPunct="0">
        <a:spcBef>
          <a:spcPct val="20000"/>
        </a:spcBef>
        <a:spcAft>
          <a:spcPct val="0"/>
        </a:spcAft>
        <a:buChar char="»"/>
        <a:defRPr sz="1200">
          <a:solidFill>
            <a:srgbClr val="000000"/>
          </a:solidFill>
          <a:latin typeface="+mn-lt"/>
          <a:ea typeface="+mn-ea"/>
        </a:defRPr>
      </a:lvl5pPr>
      <a:lvl6pPr marL="2438400" indent="-228600" algn="l" rtl="0" fontAlgn="base">
        <a:spcBef>
          <a:spcPct val="20000"/>
        </a:spcBef>
        <a:spcAft>
          <a:spcPct val="0"/>
        </a:spcAft>
        <a:buChar char="»"/>
        <a:defRPr sz="1200">
          <a:solidFill>
            <a:srgbClr val="000000"/>
          </a:solidFill>
          <a:latin typeface="+mn-lt"/>
          <a:ea typeface="+mn-ea"/>
        </a:defRPr>
      </a:lvl6pPr>
      <a:lvl7pPr marL="2895600" indent="-228600" algn="l" rtl="0" fontAlgn="base">
        <a:spcBef>
          <a:spcPct val="20000"/>
        </a:spcBef>
        <a:spcAft>
          <a:spcPct val="0"/>
        </a:spcAft>
        <a:buChar char="»"/>
        <a:defRPr sz="1200">
          <a:solidFill>
            <a:srgbClr val="000000"/>
          </a:solidFill>
          <a:latin typeface="+mn-lt"/>
          <a:ea typeface="+mn-ea"/>
        </a:defRPr>
      </a:lvl7pPr>
      <a:lvl8pPr marL="3352800" indent="-228600" algn="l" rtl="0" fontAlgn="base">
        <a:spcBef>
          <a:spcPct val="20000"/>
        </a:spcBef>
        <a:spcAft>
          <a:spcPct val="0"/>
        </a:spcAft>
        <a:buChar char="»"/>
        <a:defRPr sz="1200">
          <a:solidFill>
            <a:srgbClr val="000000"/>
          </a:solidFill>
          <a:latin typeface="+mn-lt"/>
          <a:ea typeface="+mn-ea"/>
        </a:defRPr>
      </a:lvl8pPr>
      <a:lvl9pPr marL="3810000" indent="-228600" algn="l" rtl="0" fontAlgn="base">
        <a:spcBef>
          <a:spcPct val="20000"/>
        </a:spcBef>
        <a:spcAft>
          <a:spcPct val="0"/>
        </a:spcAft>
        <a:buChar char="»"/>
        <a:defRPr sz="1200">
          <a:solidFill>
            <a:srgbClr val="000000"/>
          </a:solidFill>
          <a:latin typeface="+mn-lt"/>
          <a:ea typeface="+mn-ea"/>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Grp="1" noChangeArrowheads="1"/>
          </p:cNvSpPr>
          <p:nvPr>
            <p:ph type="subTitle" idx="1"/>
          </p:nvPr>
        </p:nvSpPr>
        <p:spPr>
          <a:xfrm>
            <a:off x="2243138" y="795338"/>
            <a:ext cx="6138862" cy="685800"/>
          </a:xfrm>
        </p:spPr>
        <p:txBody>
          <a:bodyPr/>
          <a:lstStyle/>
          <a:p>
            <a:pPr algn="l" eaLnBrk="1" hangingPunct="1"/>
            <a:endParaRPr lang="en-US" sz="1800" dirty="0"/>
          </a:p>
        </p:txBody>
      </p:sp>
      <p:grpSp>
        <p:nvGrpSpPr>
          <p:cNvPr id="2051" name="Group 31"/>
          <p:cNvGrpSpPr>
            <a:grpSpLocks/>
          </p:cNvGrpSpPr>
          <p:nvPr/>
        </p:nvGrpSpPr>
        <p:grpSpPr bwMode="auto">
          <a:xfrm>
            <a:off x="-9525" y="0"/>
            <a:ext cx="9153525" cy="6858000"/>
            <a:chOff x="-6" y="0"/>
            <a:chExt cx="5766" cy="4320"/>
          </a:xfrm>
        </p:grpSpPr>
        <p:sp>
          <p:nvSpPr>
            <p:cNvPr id="2056" name="Rectangle 11"/>
            <p:cNvSpPr>
              <a:spLocks noChangeArrowheads="1"/>
            </p:cNvSpPr>
            <p:nvPr/>
          </p:nvSpPr>
          <p:spPr bwMode="auto">
            <a:xfrm>
              <a:off x="-6" y="0"/>
              <a:ext cx="5760" cy="2160"/>
            </a:xfrm>
            <a:prstGeom prst="rect">
              <a:avLst/>
            </a:prstGeom>
            <a:solidFill>
              <a:srgbClr val="C0CE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pic>
          <p:nvPicPr>
            <p:cNvPr id="2057" name="Picture 30" descr="Immagine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28"/>
              <a:ext cx="5760"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2" name="Rectangle 3"/>
          <p:cNvSpPr>
            <a:spLocks noGrp="1" noChangeArrowheads="1"/>
          </p:cNvSpPr>
          <p:nvPr>
            <p:ph type="ctrTitle"/>
          </p:nvPr>
        </p:nvSpPr>
        <p:spPr>
          <a:xfrm>
            <a:off x="2005013" y="1268413"/>
            <a:ext cx="6096000" cy="581025"/>
          </a:xfrm>
        </p:spPr>
        <p:txBody>
          <a:bodyPr/>
          <a:lstStyle/>
          <a:p>
            <a:pPr eaLnBrk="1" hangingPunct="1"/>
            <a:r>
              <a:rPr lang="it-IT" sz="2800" dirty="0"/>
              <a:t>Defining Visualizations’ Interaction’s Building Blocks</a:t>
            </a:r>
          </a:p>
        </p:txBody>
      </p:sp>
      <p:sp>
        <p:nvSpPr>
          <p:cNvPr id="2053" name="CasellaDiTesto 1"/>
          <p:cNvSpPr txBox="1">
            <a:spLocks noChangeArrowheads="1"/>
          </p:cNvSpPr>
          <p:nvPr/>
        </p:nvSpPr>
        <p:spPr bwMode="auto">
          <a:xfrm>
            <a:off x="52105" y="6155612"/>
            <a:ext cx="27352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2000" b="1" dirty="0"/>
              <a:t>Dario Benvenuti</a:t>
            </a:r>
          </a:p>
        </p:txBody>
      </p:sp>
      <p:sp>
        <p:nvSpPr>
          <p:cNvPr id="2055" name="CasellaDiTesto 8"/>
          <p:cNvSpPr txBox="1">
            <a:spLocks noChangeArrowheads="1"/>
          </p:cNvSpPr>
          <p:nvPr/>
        </p:nvSpPr>
        <p:spPr bwMode="auto">
          <a:xfrm>
            <a:off x="6732240" y="6001724"/>
            <a:ext cx="31686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2000" b="1" dirty="0"/>
              <a:t>With the help of:</a:t>
            </a:r>
          </a:p>
          <a:p>
            <a:r>
              <a:rPr lang="it-IT" sz="2000" b="1" dirty="0" err="1"/>
              <a:t>Hao</a:t>
            </a:r>
            <a:r>
              <a:rPr lang="it-IT" sz="2000" b="1" dirty="0"/>
              <a:t> </a:t>
            </a:r>
            <a:r>
              <a:rPr lang="it-IT" sz="2000" b="1" dirty="0" err="1"/>
              <a:t>Cheng</a:t>
            </a:r>
            <a:endParaRPr lang="it-IT"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roblem Statement"/>
          <p:cNvSpPr txBox="1">
            <a:spLocks noGrp="1"/>
          </p:cNvSpPr>
          <p:nvPr>
            <p:ph type="title"/>
          </p:nvPr>
        </p:nvSpPr>
        <p:spPr>
          <a:effectLst>
            <a:outerShdw blurRad="38100" dist="20000" dir="5400000" rotWithShape="0">
              <a:srgbClr val="000000">
                <a:alpha val="38000"/>
              </a:srgbClr>
            </a:outerShdw>
          </a:effectLst>
        </p:spPr>
        <p:txBody>
          <a:bodyPr/>
          <a:lstStyle>
            <a:lvl1pPr>
              <a:defRPr sz="2800">
                <a:solidFill>
                  <a:schemeClr val="accent5">
                    <a:hueOff val="-250975"/>
                    <a:satOff val="48101"/>
                    <a:lumOff val="-30000"/>
                  </a:schemeClr>
                </a:solidFill>
                <a:latin typeface="Palatino"/>
                <a:ea typeface="Palatino"/>
                <a:cs typeface="Palatino"/>
                <a:sym typeface="Palatino"/>
              </a:defRPr>
            </a:lvl1pPr>
          </a:lstStyle>
          <a:p>
            <a:pPr eaLnBrk="1" hangingPunct="1">
              <a:defRPr/>
            </a:pPr>
            <a:r>
              <a:rPr lang="it-IT" dirty="0" err="1">
                <a:solidFill>
                  <a:srgbClr val="006778"/>
                </a:solidFill>
              </a:rPr>
              <a:t>Atomic</a:t>
            </a:r>
            <a:r>
              <a:rPr lang="it-IT" dirty="0">
                <a:solidFill>
                  <a:srgbClr val="006778"/>
                </a:solidFill>
              </a:rPr>
              <a:t> </a:t>
            </a:r>
            <a:r>
              <a:rPr lang="it-IT" dirty="0" err="1">
                <a:solidFill>
                  <a:srgbClr val="006778"/>
                </a:solidFill>
              </a:rPr>
              <a:t>Widgets</a:t>
            </a:r>
            <a:endParaRPr dirty="0">
              <a:solidFill>
                <a:srgbClr val="006778"/>
              </a:solidFill>
            </a:endParaRPr>
          </a:p>
        </p:txBody>
      </p:sp>
      <p:sp>
        <p:nvSpPr>
          <p:cNvPr id="3077" name="Segnaposto data 4"/>
          <p:cNvSpPr>
            <a:spLocks noGrp="1"/>
          </p:cNvSpPr>
          <p:nvPr>
            <p:ph type="dt" sz="quarter" idx="10"/>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67C69D7E-BF64-4983-B9A0-69721009AA6C}" type="datetime1">
              <a:rPr lang="it-IT" sz="1100" smtClean="0"/>
              <a:pPr/>
              <a:t>06/04/2021</a:t>
            </a:fld>
            <a:endParaRPr lang="it-IT" sz="1100"/>
          </a:p>
        </p:txBody>
      </p:sp>
      <p:sp>
        <p:nvSpPr>
          <p:cNvPr id="3078" name="Segnaposto piè di pagina 5"/>
          <p:cNvSpPr>
            <a:spLocks noGrp="1"/>
          </p:cNvSpPr>
          <p:nvPr>
            <p:ph type="ftr" sz="quarter" idx="11"/>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dirty="0"/>
              <a:t>Defining Visualizations’ Interaction’s Building Blocks</a:t>
            </a:r>
          </a:p>
        </p:txBody>
      </p:sp>
      <p:sp>
        <p:nvSpPr>
          <p:cNvPr id="3079" name="Segnaposto numero diapositiva 6"/>
          <p:cNvSpPr>
            <a:spLocks noGrp="1"/>
          </p:cNvSpPr>
          <p:nvPr>
            <p:ph type="sldNum" sz="quarter" idx="12"/>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a:t>Page </a:t>
            </a:r>
            <a:fld id="{8E381100-1F04-4B39-B6AD-B186FC3C2737}" type="slidenum">
              <a:rPr lang="it-IT" sz="1100" smtClean="0"/>
              <a:pPr/>
              <a:t>10</a:t>
            </a:fld>
            <a:endParaRPr lang="it-IT" sz="1100"/>
          </a:p>
        </p:txBody>
      </p:sp>
      <p:sp>
        <p:nvSpPr>
          <p:cNvPr id="3080" name="Rectangle 8"/>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p>
        </p:txBody>
      </p:sp>
      <p:pic>
        <p:nvPicPr>
          <p:cNvPr id="12" name="Line" descr="Line"/>
          <p:cNvPicPr>
            <a:picLocks/>
          </p:cNvPicPr>
          <p:nvPr/>
        </p:nvPicPr>
        <p:blipFill>
          <a:blip r:embed="rId3"/>
          <a:stretch>
            <a:fillRect/>
          </a:stretch>
        </p:blipFill>
        <p:spPr>
          <a:xfrm>
            <a:off x="628650" y="912813"/>
            <a:ext cx="7972425" cy="76200"/>
          </a:xfrm>
          <a:prstGeom prst="rect">
            <a:avLst/>
          </a:prstGeom>
          <a:effectLst>
            <a:outerShdw blurRad="38100" dist="20000" dir="5400000" rotWithShape="0">
              <a:srgbClr val="000000">
                <a:alpha val="38000"/>
              </a:srgbClr>
            </a:outerShdw>
          </a:effectLst>
        </p:spPr>
      </p:pic>
      <p:cxnSp>
        <p:nvCxnSpPr>
          <p:cNvPr id="5" name="Connettore 2 4"/>
          <p:cNvCxnSpPr/>
          <p:nvPr/>
        </p:nvCxnSpPr>
        <p:spPr bwMode="auto">
          <a:xfrm>
            <a:off x="-1476375" y="2852738"/>
            <a:ext cx="0" cy="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9" name="Connettore 2 8"/>
          <p:cNvCxnSpPr/>
          <p:nvPr/>
        </p:nvCxnSpPr>
        <p:spPr bwMode="auto">
          <a:xfrm>
            <a:off x="2699792" y="2234882"/>
            <a:ext cx="914400" cy="91440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3" name="CasellaDiTesto 12"/>
          <p:cNvSpPr txBox="1"/>
          <p:nvPr/>
        </p:nvSpPr>
        <p:spPr>
          <a:xfrm>
            <a:off x="6734299" y="389593"/>
            <a:ext cx="1866776" cy="523220"/>
          </a:xfrm>
          <a:prstGeom prst="rect">
            <a:avLst/>
          </a:prstGeom>
          <a:noFill/>
        </p:spPr>
        <p:txBody>
          <a:bodyPr wrap="square" rtlCol="0">
            <a:spAutoFit/>
          </a:bodyPr>
          <a:lstStyle/>
          <a:p>
            <a:pPr algn="ctr"/>
            <a:r>
              <a:rPr lang="it-IT" sz="2800" b="1" dirty="0">
                <a:solidFill>
                  <a:schemeClr val="tx2"/>
                </a:solidFill>
              </a:rPr>
              <a:t>Zoom</a:t>
            </a:r>
            <a:endParaRPr lang="en-GB" sz="2800" b="1" dirty="0">
              <a:solidFill>
                <a:schemeClr val="tx2"/>
              </a:solidFill>
            </a:endParaRPr>
          </a:p>
        </p:txBody>
      </p:sp>
      <p:pic>
        <p:nvPicPr>
          <p:cNvPr id="3" name="Picture 2" descr="Diagram&#10;&#10;Description automatically generated">
            <a:extLst>
              <a:ext uri="{FF2B5EF4-FFF2-40B4-BE49-F238E27FC236}">
                <a16:creationId xmlns:a16="http://schemas.microsoft.com/office/drawing/2014/main" id="{53690F15-A478-439F-8855-231DD023A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652" y="1211263"/>
            <a:ext cx="6765692" cy="4733924"/>
          </a:xfrm>
          <a:prstGeom prst="rect">
            <a:avLst/>
          </a:prstGeom>
        </p:spPr>
      </p:pic>
    </p:spTree>
    <p:extLst>
      <p:ext uri="{BB962C8B-B14F-4D97-AF65-F5344CB8AC3E}">
        <p14:creationId xmlns:p14="http://schemas.microsoft.com/office/powerpoint/2010/main" val="4156504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roblem Statement"/>
          <p:cNvSpPr txBox="1">
            <a:spLocks noGrp="1"/>
          </p:cNvSpPr>
          <p:nvPr>
            <p:ph type="title"/>
          </p:nvPr>
        </p:nvSpPr>
        <p:spPr>
          <a:effectLst>
            <a:outerShdw blurRad="38100" dist="20000" dir="5400000" rotWithShape="0">
              <a:srgbClr val="000000">
                <a:alpha val="38000"/>
              </a:srgbClr>
            </a:outerShdw>
          </a:effectLst>
        </p:spPr>
        <p:txBody>
          <a:bodyPr/>
          <a:lstStyle>
            <a:lvl1pPr>
              <a:defRPr sz="2800">
                <a:solidFill>
                  <a:schemeClr val="accent5">
                    <a:hueOff val="-250975"/>
                    <a:satOff val="48101"/>
                    <a:lumOff val="-30000"/>
                  </a:schemeClr>
                </a:solidFill>
                <a:latin typeface="Palatino"/>
                <a:ea typeface="Palatino"/>
                <a:cs typeface="Palatino"/>
                <a:sym typeface="Palatino"/>
              </a:defRPr>
            </a:lvl1pPr>
          </a:lstStyle>
          <a:p>
            <a:pPr eaLnBrk="1" hangingPunct="1">
              <a:defRPr/>
            </a:pPr>
            <a:r>
              <a:rPr lang="it-IT" dirty="0" err="1">
                <a:solidFill>
                  <a:srgbClr val="006778"/>
                </a:solidFill>
              </a:rPr>
              <a:t>Atomic</a:t>
            </a:r>
            <a:r>
              <a:rPr lang="it-IT" dirty="0">
                <a:solidFill>
                  <a:srgbClr val="006778"/>
                </a:solidFill>
              </a:rPr>
              <a:t> </a:t>
            </a:r>
            <a:r>
              <a:rPr lang="it-IT" dirty="0" err="1">
                <a:solidFill>
                  <a:srgbClr val="006778"/>
                </a:solidFill>
              </a:rPr>
              <a:t>Widgets</a:t>
            </a:r>
            <a:endParaRPr dirty="0">
              <a:solidFill>
                <a:srgbClr val="006778"/>
              </a:solidFill>
            </a:endParaRPr>
          </a:p>
        </p:txBody>
      </p:sp>
      <p:sp>
        <p:nvSpPr>
          <p:cNvPr id="3077" name="Segnaposto data 4"/>
          <p:cNvSpPr>
            <a:spLocks noGrp="1"/>
          </p:cNvSpPr>
          <p:nvPr>
            <p:ph type="dt" sz="quarter" idx="10"/>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67C69D7E-BF64-4983-B9A0-69721009AA6C}" type="datetime1">
              <a:rPr lang="it-IT" sz="1100" smtClean="0"/>
              <a:pPr/>
              <a:t>06/04/2021</a:t>
            </a:fld>
            <a:endParaRPr lang="it-IT" sz="1100"/>
          </a:p>
        </p:txBody>
      </p:sp>
      <p:sp>
        <p:nvSpPr>
          <p:cNvPr id="3078" name="Segnaposto piè di pagina 5"/>
          <p:cNvSpPr>
            <a:spLocks noGrp="1"/>
          </p:cNvSpPr>
          <p:nvPr>
            <p:ph type="ftr" sz="quarter" idx="11"/>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dirty="0"/>
              <a:t>Defining Visualizations’ Interaction’s Building Blocks</a:t>
            </a:r>
          </a:p>
        </p:txBody>
      </p:sp>
      <p:sp>
        <p:nvSpPr>
          <p:cNvPr id="3079" name="Segnaposto numero diapositiva 6"/>
          <p:cNvSpPr>
            <a:spLocks noGrp="1"/>
          </p:cNvSpPr>
          <p:nvPr>
            <p:ph type="sldNum" sz="quarter" idx="12"/>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a:t>Page </a:t>
            </a:r>
            <a:fld id="{8E381100-1F04-4B39-B6AD-B186FC3C2737}" type="slidenum">
              <a:rPr lang="it-IT" sz="1100" smtClean="0"/>
              <a:pPr/>
              <a:t>11</a:t>
            </a:fld>
            <a:endParaRPr lang="it-IT" sz="1100"/>
          </a:p>
        </p:txBody>
      </p:sp>
      <p:sp>
        <p:nvSpPr>
          <p:cNvPr id="3080" name="Rectangle 8"/>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p>
        </p:txBody>
      </p:sp>
      <p:pic>
        <p:nvPicPr>
          <p:cNvPr id="12" name="Line" descr="Line"/>
          <p:cNvPicPr>
            <a:picLocks/>
          </p:cNvPicPr>
          <p:nvPr/>
        </p:nvPicPr>
        <p:blipFill>
          <a:blip r:embed="rId3"/>
          <a:stretch>
            <a:fillRect/>
          </a:stretch>
        </p:blipFill>
        <p:spPr>
          <a:xfrm>
            <a:off x="628650" y="912813"/>
            <a:ext cx="7972425" cy="76200"/>
          </a:xfrm>
          <a:prstGeom prst="rect">
            <a:avLst/>
          </a:prstGeom>
          <a:effectLst>
            <a:outerShdw blurRad="38100" dist="20000" dir="5400000" rotWithShape="0">
              <a:srgbClr val="000000">
                <a:alpha val="38000"/>
              </a:srgbClr>
            </a:outerShdw>
          </a:effectLst>
        </p:spPr>
      </p:pic>
      <p:cxnSp>
        <p:nvCxnSpPr>
          <p:cNvPr id="5" name="Connettore 2 4"/>
          <p:cNvCxnSpPr/>
          <p:nvPr/>
        </p:nvCxnSpPr>
        <p:spPr bwMode="auto">
          <a:xfrm>
            <a:off x="-1476375" y="2852738"/>
            <a:ext cx="0" cy="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9" name="Connettore 2 8"/>
          <p:cNvCxnSpPr/>
          <p:nvPr/>
        </p:nvCxnSpPr>
        <p:spPr bwMode="auto">
          <a:xfrm>
            <a:off x="2699792" y="2234882"/>
            <a:ext cx="914400" cy="91440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pic>
        <p:nvPicPr>
          <p:cNvPr id="6146" name="Picture 2" descr="C:\Users\Dario\Desktop\pann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1801" y="1052736"/>
            <a:ext cx="6506121" cy="4879308"/>
          </a:xfrm>
          <a:prstGeom prst="rect">
            <a:avLst/>
          </a:prstGeom>
          <a:noFill/>
          <a:extLst>
            <a:ext uri="{909E8E84-426E-40DD-AFC4-6F175D3DCCD1}">
              <a14:hiddenFill xmlns:a14="http://schemas.microsoft.com/office/drawing/2010/main">
                <a:solidFill>
                  <a:srgbClr val="FFFFFF"/>
                </a:solidFill>
              </a14:hiddenFill>
            </a:ext>
          </a:extLst>
        </p:spPr>
      </p:pic>
      <p:sp>
        <p:nvSpPr>
          <p:cNvPr id="13" name="CasellaDiTesto 12"/>
          <p:cNvSpPr txBox="1"/>
          <p:nvPr/>
        </p:nvSpPr>
        <p:spPr>
          <a:xfrm>
            <a:off x="6734299" y="389593"/>
            <a:ext cx="1866776" cy="523220"/>
          </a:xfrm>
          <a:prstGeom prst="rect">
            <a:avLst/>
          </a:prstGeom>
          <a:noFill/>
        </p:spPr>
        <p:txBody>
          <a:bodyPr wrap="square" rtlCol="0">
            <a:spAutoFit/>
          </a:bodyPr>
          <a:lstStyle/>
          <a:p>
            <a:pPr algn="ctr"/>
            <a:r>
              <a:rPr lang="it-IT" sz="2800" b="1" dirty="0" err="1">
                <a:solidFill>
                  <a:schemeClr val="tx2"/>
                </a:solidFill>
              </a:rPr>
              <a:t>Panning</a:t>
            </a:r>
            <a:endParaRPr lang="en-GB" sz="2800" b="1" dirty="0">
              <a:solidFill>
                <a:schemeClr val="tx2"/>
              </a:solidFill>
            </a:endParaRPr>
          </a:p>
        </p:txBody>
      </p:sp>
    </p:spTree>
    <p:extLst>
      <p:ext uri="{BB962C8B-B14F-4D97-AF65-F5344CB8AC3E}">
        <p14:creationId xmlns:p14="http://schemas.microsoft.com/office/powerpoint/2010/main" val="415650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roblem Statement"/>
          <p:cNvSpPr txBox="1">
            <a:spLocks noGrp="1"/>
          </p:cNvSpPr>
          <p:nvPr>
            <p:ph type="title"/>
          </p:nvPr>
        </p:nvSpPr>
        <p:spPr>
          <a:effectLst>
            <a:outerShdw blurRad="38100" dist="20000" dir="5400000" rotWithShape="0">
              <a:srgbClr val="000000">
                <a:alpha val="38000"/>
              </a:srgbClr>
            </a:outerShdw>
          </a:effectLst>
        </p:spPr>
        <p:txBody>
          <a:bodyPr/>
          <a:lstStyle>
            <a:lvl1pPr>
              <a:defRPr sz="2800">
                <a:solidFill>
                  <a:schemeClr val="accent5">
                    <a:hueOff val="-250975"/>
                    <a:satOff val="48101"/>
                    <a:lumOff val="-30000"/>
                  </a:schemeClr>
                </a:solidFill>
                <a:latin typeface="Palatino"/>
                <a:ea typeface="Palatino"/>
                <a:cs typeface="Palatino"/>
                <a:sym typeface="Palatino"/>
              </a:defRPr>
            </a:lvl1pPr>
          </a:lstStyle>
          <a:p>
            <a:pPr eaLnBrk="1" hangingPunct="1">
              <a:defRPr/>
            </a:pPr>
            <a:r>
              <a:rPr lang="it-IT" dirty="0" err="1">
                <a:solidFill>
                  <a:srgbClr val="006778"/>
                </a:solidFill>
              </a:rPr>
              <a:t>Example</a:t>
            </a:r>
            <a:r>
              <a:rPr lang="it-IT" dirty="0">
                <a:solidFill>
                  <a:srgbClr val="006778"/>
                </a:solidFill>
              </a:rPr>
              <a:t> of </a:t>
            </a:r>
            <a:r>
              <a:rPr lang="it-IT" dirty="0" err="1">
                <a:solidFill>
                  <a:srgbClr val="006778"/>
                </a:solidFill>
              </a:rPr>
              <a:t>Complex</a:t>
            </a:r>
            <a:r>
              <a:rPr lang="it-IT" dirty="0">
                <a:solidFill>
                  <a:srgbClr val="006778"/>
                </a:solidFill>
              </a:rPr>
              <a:t> </a:t>
            </a:r>
            <a:r>
              <a:rPr lang="it-IT" dirty="0" err="1">
                <a:solidFill>
                  <a:srgbClr val="006778"/>
                </a:solidFill>
              </a:rPr>
              <a:t>Widgets</a:t>
            </a:r>
            <a:endParaRPr dirty="0">
              <a:solidFill>
                <a:srgbClr val="006778"/>
              </a:solidFill>
            </a:endParaRPr>
          </a:p>
        </p:txBody>
      </p:sp>
      <p:sp>
        <p:nvSpPr>
          <p:cNvPr id="3077" name="Segnaposto data 4"/>
          <p:cNvSpPr>
            <a:spLocks noGrp="1"/>
          </p:cNvSpPr>
          <p:nvPr>
            <p:ph type="dt" sz="quarter" idx="10"/>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67C69D7E-BF64-4983-B9A0-69721009AA6C}" type="datetime1">
              <a:rPr lang="it-IT" sz="1100" smtClean="0"/>
              <a:pPr/>
              <a:t>06/04/2021</a:t>
            </a:fld>
            <a:endParaRPr lang="it-IT" sz="1100"/>
          </a:p>
        </p:txBody>
      </p:sp>
      <p:sp>
        <p:nvSpPr>
          <p:cNvPr id="3078" name="Segnaposto piè di pagina 5"/>
          <p:cNvSpPr>
            <a:spLocks noGrp="1"/>
          </p:cNvSpPr>
          <p:nvPr>
            <p:ph type="ftr" sz="quarter" idx="11"/>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dirty="0"/>
              <a:t>Defining Visualizations’ Interaction’s Building Blocks</a:t>
            </a:r>
          </a:p>
        </p:txBody>
      </p:sp>
      <p:sp>
        <p:nvSpPr>
          <p:cNvPr id="3079" name="Segnaposto numero diapositiva 6"/>
          <p:cNvSpPr>
            <a:spLocks noGrp="1"/>
          </p:cNvSpPr>
          <p:nvPr>
            <p:ph type="sldNum" sz="quarter" idx="12"/>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a:t>Page </a:t>
            </a:r>
            <a:fld id="{8E381100-1F04-4B39-B6AD-B186FC3C2737}" type="slidenum">
              <a:rPr lang="it-IT" sz="1100" smtClean="0"/>
              <a:pPr/>
              <a:t>12</a:t>
            </a:fld>
            <a:endParaRPr lang="it-IT" sz="1100"/>
          </a:p>
        </p:txBody>
      </p:sp>
      <p:sp>
        <p:nvSpPr>
          <p:cNvPr id="3080" name="Rectangle 8"/>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p>
        </p:txBody>
      </p:sp>
      <p:pic>
        <p:nvPicPr>
          <p:cNvPr id="12" name="Line" descr="Line"/>
          <p:cNvPicPr>
            <a:picLocks/>
          </p:cNvPicPr>
          <p:nvPr/>
        </p:nvPicPr>
        <p:blipFill>
          <a:blip r:embed="rId3"/>
          <a:stretch>
            <a:fillRect/>
          </a:stretch>
        </p:blipFill>
        <p:spPr>
          <a:xfrm>
            <a:off x="628650" y="912813"/>
            <a:ext cx="7972425" cy="76200"/>
          </a:xfrm>
          <a:prstGeom prst="rect">
            <a:avLst/>
          </a:prstGeom>
          <a:effectLst>
            <a:outerShdw blurRad="38100" dist="20000" dir="5400000" rotWithShape="0">
              <a:srgbClr val="000000">
                <a:alpha val="38000"/>
              </a:srgbClr>
            </a:outerShdw>
          </a:effectLst>
        </p:spPr>
      </p:pic>
      <p:cxnSp>
        <p:nvCxnSpPr>
          <p:cNvPr id="5" name="Connettore 2 4"/>
          <p:cNvCxnSpPr/>
          <p:nvPr/>
        </p:nvCxnSpPr>
        <p:spPr bwMode="auto">
          <a:xfrm>
            <a:off x="-1476375" y="2852738"/>
            <a:ext cx="0" cy="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9" name="Connettore 2 8"/>
          <p:cNvCxnSpPr/>
          <p:nvPr/>
        </p:nvCxnSpPr>
        <p:spPr bwMode="auto">
          <a:xfrm>
            <a:off x="2699792" y="2234882"/>
            <a:ext cx="914400" cy="91440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pic>
        <p:nvPicPr>
          <p:cNvPr id="4099" name="Picture 3" descr="C:\Users\Dario\Desktop\models\complex\hover-cli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8300" y="1268760"/>
            <a:ext cx="6093123" cy="4569578"/>
          </a:xfrm>
          <a:prstGeom prst="rect">
            <a:avLst/>
          </a:prstGeom>
          <a:noFill/>
          <a:extLst>
            <a:ext uri="{909E8E84-426E-40DD-AFC4-6F175D3DCCD1}">
              <a14:hiddenFill xmlns:a14="http://schemas.microsoft.com/office/drawing/2010/main">
                <a:solidFill>
                  <a:srgbClr val="FFFFFF"/>
                </a:solidFill>
              </a14:hiddenFill>
            </a:ext>
          </a:extLst>
        </p:spPr>
      </p:pic>
      <p:sp>
        <p:nvSpPr>
          <p:cNvPr id="13" name="Rettangolo 12"/>
          <p:cNvSpPr/>
          <p:nvPr/>
        </p:nvSpPr>
        <p:spPr bwMode="auto">
          <a:xfrm>
            <a:off x="2843808" y="5015638"/>
            <a:ext cx="3672408" cy="789891"/>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bg1"/>
              </a:solidFill>
              <a:effectLst/>
              <a:latin typeface="Arial" charset="0"/>
              <a:ea typeface="ＭＳ Ｐゴシック" pitchFamily="1" charset="-128"/>
            </a:endParaRPr>
          </a:p>
        </p:txBody>
      </p:sp>
      <p:sp>
        <p:nvSpPr>
          <p:cNvPr id="14" name="CasellaDiTesto 13"/>
          <p:cNvSpPr txBox="1"/>
          <p:nvPr/>
        </p:nvSpPr>
        <p:spPr>
          <a:xfrm>
            <a:off x="2843808" y="5015638"/>
            <a:ext cx="3672408" cy="769441"/>
          </a:xfrm>
          <a:prstGeom prst="rect">
            <a:avLst/>
          </a:prstGeom>
          <a:noFill/>
        </p:spPr>
        <p:txBody>
          <a:bodyPr wrap="square" rtlCol="0">
            <a:spAutoFit/>
          </a:bodyPr>
          <a:lstStyle/>
          <a:p>
            <a:pPr algn="just"/>
            <a:r>
              <a:rPr lang="it-IT" sz="1100" b="1" dirty="0">
                <a:solidFill>
                  <a:schemeClr val="tx1"/>
                </a:solidFill>
              </a:rPr>
              <a:t>Here </a:t>
            </a:r>
            <a:r>
              <a:rPr lang="it-IT" sz="1100" b="1" dirty="0" err="1">
                <a:solidFill>
                  <a:schemeClr val="tx1"/>
                </a:solidFill>
              </a:rPr>
              <a:t>we</a:t>
            </a:r>
            <a:r>
              <a:rPr lang="it-IT" sz="1100" b="1" dirty="0">
                <a:solidFill>
                  <a:schemeClr val="tx1"/>
                </a:solidFill>
              </a:rPr>
              <a:t> can </a:t>
            </a:r>
            <a:r>
              <a:rPr lang="it-IT" sz="1100" b="1" dirty="0" err="1">
                <a:solidFill>
                  <a:schemeClr val="tx1"/>
                </a:solidFill>
              </a:rPr>
              <a:t>see</a:t>
            </a:r>
            <a:r>
              <a:rPr lang="it-IT" sz="1100" b="1" dirty="0">
                <a:solidFill>
                  <a:schemeClr val="tx1"/>
                </a:solidFill>
              </a:rPr>
              <a:t> </a:t>
            </a:r>
            <a:r>
              <a:rPr lang="it-IT" sz="1100" b="1" dirty="0" err="1">
                <a:solidFill>
                  <a:schemeClr val="tx1"/>
                </a:solidFill>
              </a:rPr>
              <a:t>how</a:t>
            </a:r>
            <a:r>
              <a:rPr lang="it-IT" sz="1100" b="1" dirty="0">
                <a:solidFill>
                  <a:schemeClr val="tx1"/>
                </a:solidFill>
              </a:rPr>
              <a:t> </a:t>
            </a:r>
            <a:r>
              <a:rPr lang="it-IT" sz="1100" b="1" dirty="0" err="1">
                <a:solidFill>
                  <a:schemeClr val="tx1"/>
                </a:solidFill>
              </a:rPr>
              <a:t>easily</a:t>
            </a:r>
            <a:r>
              <a:rPr lang="it-IT" sz="1100" b="1" dirty="0">
                <a:solidFill>
                  <a:schemeClr val="tx1"/>
                </a:solidFill>
              </a:rPr>
              <a:t> </a:t>
            </a:r>
            <a:r>
              <a:rPr lang="it-IT" sz="1100" b="1" dirty="0" err="1">
                <a:solidFill>
                  <a:schemeClr val="tx1"/>
                </a:solidFill>
              </a:rPr>
              <a:t>atomic</a:t>
            </a:r>
            <a:r>
              <a:rPr lang="it-IT" sz="1100" b="1" dirty="0">
                <a:solidFill>
                  <a:schemeClr val="tx1"/>
                </a:solidFill>
              </a:rPr>
              <a:t> </a:t>
            </a:r>
            <a:r>
              <a:rPr lang="it-IT" sz="1100" b="1" dirty="0" err="1">
                <a:solidFill>
                  <a:schemeClr val="tx1"/>
                </a:solidFill>
              </a:rPr>
              <a:t>widgets</a:t>
            </a:r>
            <a:r>
              <a:rPr lang="it-IT" sz="1100" b="1" dirty="0">
                <a:solidFill>
                  <a:schemeClr val="tx1"/>
                </a:solidFill>
              </a:rPr>
              <a:t> can be </a:t>
            </a:r>
            <a:r>
              <a:rPr lang="it-IT" sz="1100" b="1" dirty="0" err="1">
                <a:solidFill>
                  <a:schemeClr val="tx1"/>
                </a:solidFill>
              </a:rPr>
              <a:t>combined</a:t>
            </a:r>
            <a:r>
              <a:rPr lang="it-IT" sz="1100" b="1" dirty="0">
                <a:solidFill>
                  <a:schemeClr val="tx1"/>
                </a:solidFill>
              </a:rPr>
              <a:t>. Of </a:t>
            </a:r>
            <a:r>
              <a:rPr lang="it-IT" sz="1100" b="1" dirty="0" err="1">
                <a:solidFill>
                  <a:schemeClr val="tx1"/>
                </a:solidFill>
              </a:rPr>
              <a:t>course</a:t>
            </a:r>
            <a:r>
              <a:rPr lang="it-IT" sz="1100" b="1" dirty="0">
                <a:solidFill>
                  <a:schemeClr val="tx1"/>
                </a:solidFill>
              </a:rPr>
              <a:t> </a:t>
            </a:r>
            <a:r>
              <a:rPr lang="it-IT" sz="1100" b="1" dirty="0" err="1">
                <a:solidFill>
                  <a:schemeClr val="tx1"/>
                </a:solidFill>
              </a:rPr>
              <a:t>we</a:t>
            </a:r>
            <a:r>
              <a:rPr lang="it-IT" sz="1100" b="1" dirty="0">
                <a:solidFill>
                  <a:schemeClr val="tx1"/>
                </a:solidFill>
              </a:rPr>
              <a:t> </a:t>
            </a:r>
            <a:r>
              <a:rPr lang="it-IT" sz="1100" b="1" dirty="0" err="1">
                <a:solidFill>
                  <a:schemeClr val="tx1"/>
                </a:solidFill>
              </a:rPr>
              <a:t>need</a:t>
            </a:r>
            <a:r>
              <a:rPr lang="it-IT" sz="1100" b="1" dirty="0">
                <a:solidFill>
                  <a:schemeClr val="tx1"/>
                </a:solidFill>
              </a:rPr>
              <a:t> to </a:t>
            </a:r>
            <a:r>
              <a:rPr lang="it-IT" sz="1100" b="1" dirty="0" err="1">
                <a:solidFill>
                  <a:schemeClr val="tx1"/>
                </a:solidFill>
              </a:rPr>
              <a:t>remember</a:t>
            </a:r>
            <a:r>
              <a:rPr lang="it-IT" sz="1100" b="1" dirty="0">
                <a:solidFill>
                  <a:schemeClr val="tx1"/>
                </a:solidFill>
              </a:rPr>
              <a:t> </a:t>
            </a:r>
            <a:r>
              <a:rPr lang="it-IT" sz="1100" b="1" dirty="0" err="1">
                <a:solidFill>
                  <a:schemeClr val="tx1"/>
                </a:solidFill>
              </a:rPr>
              <a:t>that</a:t>
            </a:r>
            <a:r>
              <a:rPr lang="it-IT" sz="1100" b="1" dirty="0">
                <a:solidFill>
                  <a:schemeClr val="tx1"/>
                </a:solidFill>
              </a:rPr>
              <a:t> «click» </a:t>
            </a:r>
            <a:r>
              <a:rPr lang="it-IT" sz="1100" b="1" dirty="0" err="1">
                <a:solidFill>
                  <a:schemeClr val="tx1"/>
                </a:solidFill>
              </a:rPr>
              <a:t>should</a:t>
            </a:r>
            <a:r>
              <a:rPr lang="it-IT" sz="1100" b="1" dirty="0">
                <a:solidFill>
                  <a:schemeClr val="tx1"/>
                </a:solidFill>
              </a:rPr>
              <a:t> be a </a:t>
            </a:r>
            <a:r>
              <a:rPr lang="it-IT" sz="1100" b="1" dirty="0" err="1">
                <a:solidFill>
                  <a:schemeClr val="tx1"/>
                </a:solidFill>
              </a:rPr>
              <a:t>legal</a:t>
            </a:r>
            <a:r>
              <a:rPr lang="it-IT" sz="1100" b="1" dirty="0">
                <a:solidFill>
                  <a:schemeClr val="tx1"/>
                </a:solidFill>
              </a:rPr>
              <a:t> POST for «</a:t>
            </a:r>
            <a:r>
              <a:rPr lang="it-IT" sz="1100" b="1" dirty="0" err="1">
                <a:solidFill>
                  <a:schemeClr val="tx1"/>
                </a:solidFill>
              </a:rPr>
              <a:t>hover</a:t>
            </a:r>
            <a:r>
              <a:rPr lang="it-IT" sz="1100" b="1" dirty="0">
                <a:solidFill>
                  <a:schemeClr val="tx1"/>
                </a:solidFill>
              </a:rPr>
              <a:t>», and </a:t>
            </a:r>
            <a:r>
              <a:rPr lang="it-IT" sz="1100" b="1" dirty="0" err="1">
                <a:solidFill>
                  <a:schemeClr val="tx1"/>
                </a:solidFill>
              </a:rPr>
              <a:t>that</a:t>
            </a:r>
            <a:r>
              <a:rPr lang="it-IT" sz="1100" b="1" dirty="0">
                <a:solidFill>
                  <a:schemeClr val="tx1"/>
                </a:solidFill>
              </a:rPr>
              <a:t> «</a:t>
            </a:r>
            <a:r>
              <a:rPr lang="it-IT" sz="1100" b="1" dirty="0" err="1">
                <a:solidFill>
                  <a:schemeClr val="tx1"/>
                </a:solidFill>
              </a:rPr>
              <a:t>hover</a:t>
            </a:r>
            <a:r>
              <a:rPr lang="it-IT" sz="1100" b="1" dirty="0">
                <a:solidFill>
                  <a:schemeClr val="tx1"/>
                </a:solidFill>
              </a:rPr>
              <a:t>» </a:t>
            </a:r>
            <a:r>
              <a:rPr lang="it-IT" sz="1100" b="1" dirty="0" err="1">
                <a:solidFill>
                  <a:schemeClr val="tx1"/>
                </a:solidFill>
              </a:rPr>
              <a:t>should</a:t>
            </a:r>
            <a:r>
              <a:rPr lang="it-IT" sz="1100" b="1" dirty="0">
                <a:solidFill>
                  <a:schemeClr val="tx1"/>
                </a:solidFill>
              </a:rPr>
              <a:t> be a </a:t>
            </a:r>
            <a:r>
              <a:rPr lang="it-IT" sz="1100" b="1" dirty="0" err="1">
                <a:solidFill>
                  <a:schemeClr val="tx1"/>
                </a:solidFill>
              </a:rPr>
              <a:t>legal</a:t>
            </a:r>
            <a:r>
              <a:rPr lang="it-IT" sz="1100" b="1" dirty="0">
                <a:solidFill>
                  <a:schemeClr val="tx1"/>
                </a:solidFill>
              </a:rPr>
              <a:t> PRE for «click».</a:t>
            </a:r>
            <a:endParaRPr lang="en-GB" sz="1100" b="1" dirty="0">
              <a:solidFill>
                <a:schemeClr val="tx1"/>
              </a:solidFill>
            </a:endParaRPr>
          </a:p>
        </p:txBody>
      </p:sp>
    </p:spTree>
    <p:extLst>
      <p:ext uri="{BB962C8B-B14F-4D97-AF65-F5344CB8AC3E}">
        <p14:creationId xmlns:p14="http://schemas.microsoft.com/office/powerpoint/2010/main" val="291377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roblem Statement"/>
          <p:cNvSpPr txBox="1">
            <a:spLocks noGrp="1"/>
          </p:cNvSpPr>
          <p:nvPr>
            <p:ph type="title"/>
          </p:nvPr>
        </p:nvSpPr>
        <p:spPr>
          <a:effectLst>
            <a:outerShdw blurRad="38100" dist="20000" dir="5400000" rotWithShape="0">
              <a:srgbClr val="000000">
                <a:alpha val="38000"/>
              </a:srgbClr>
            </a:outerShdw>
          </a:effectLst>
        </p:spPr>
        <p:txBody>
          <a:bodyPr/>
          <a:lstStyle>
            <a:lvl1pPr>
              <a:defRPr sz="2800">
                <a:solidFill>
                  <a:schemeClr val="accent5">
                    <a:hueOff val="-250975"/>
                    <a:satOff val="48101"/>
                    <a:lumOff val="-30000"/>
                  </a:schemeClr>
                </a:solidFill>
                <a:latin typeface="Palatino"/>
                <a:ea typeface="Palatino"/>
                <a:cs typeface="Palatino"/>
                <a:sym typeface="Palatino"/>
              </a:defRPr>
            </a:lvl1pPr>
          </a:lstStyle>
          <a:p>
            <a:pPr eaLnBrk="1" hangingPunct="1">
              <a:defRPr/>
            </a:pPr>
            <a:r>
              <a:rPr lang="it-IT" dirty="0" err="1">
                <a:solidFill>
                  <a:srgbClr val="006778"/>
                </a:solidFill>
              </a:rPr>
              <a:t>Example</a:t>
            </a:r>
            <a:r>
              <a:rPr lang="it-IT" dirty="0">
                <a:solidFill>
                  <a:srgbClr val="006778"/>
                </a:solidFill>
              </a:rPr>
              <a:t> of use</a:t>
            </a:r>
            <a:endParaRPr dirty="0">
              <a:solidFill>
                <a:srgbClr val="006778"/>
              </a:solidFill>
            </a:endParaRPr>
          </a:p>
        </p:txBody>
      </p:sp>
      <p:sp>
        <p:nvSpPr>
          <p:cNvPr id="3077" name="Segnaposto data 4"/>
          <p:cNvSpPr>
            <a:spLocks noGrp="1"/>
          </p:cNvSpPr>
          <p:nvPr>
            <p:ph type="dt" sz="quarter" idx="10"/>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67C69D7E-BF64-4983-B9A0-69721009AA6C}" type="datetime1">
              <a:rPr lang="it-IT" sz="1100" smtClean="0"/>
              <a:pPr/>
              <a:t>06/04/2021</a:t>
            </a:fld>
            <a:endParaRPr lang="it-IT" sz="1100"/>
          </a:p>
        </p:txBody>
      </p:sp>
      <p:sp>
        <p:nvSpPr>
          <p:cNvPr id="3078" name="Segnaposto piè di pagina 5"/>
          <p:cNvSpPr>
            <a:spLocks noGrp="1"/>
          </p:cNvSpPr>
          <p:nvPr>
            <p:ph type="ftr" sz="quarter" idx="11"/>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dirty="0"/>
              <a:t>Defining Visualizations’ Interaction’s Building Blocks</a:t>
            </a:r>
          </a:p>
        </p:txBody>
      </p:sp>
      <p:sp>
        <p:nvSpPr>
          <p:cNvPr id="3079" name="Segnaposto numero diapositiva 6"/>
          <p:cNvSpPr>
            <a:spLocks noGrp="1"/>
          </p:cNvSpPr>
          <p:nvPr>
            <p:ph type="sldNum" sz="quarter" idx="12"/>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a:t>Page </a:t>
            </a:r>
            <a:fld id="{8E381100-1F04-4B39-B6AD-B186FC3C2737}" type="slidenum">
              <a:rPr lang="it-IT" sz="1100" smtClean="0"/>
              <a:pPr/>
              <a:t>13</a:t>
            </a:fld>
            <a:endParaRPr lang="it-IT" sz="1100"/>
          </a:p>
        </p:txBody>
      </p:sp>
      <p:sp>
        <p:nvSpPr>
          <p:cNvPr id="3080" name="Rectangle 8"/>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p>
        </p:txBody>
      </p:sp>
      <p:pic>
        <p:nvPicPr>
          <p:cNvPr id="12" name="Line" descr="Line"/>
          <p:cNvPicPr>
            <a:picLocks/>
          </p:cNvPicPr>
          <p:nvPr/>
        </p:nvPicPr>
        <p:blipFill>
          <a:blip r:embed="rId3"/>
          <a:stretch>
            <a:fillRect/>
          </a:stretch>
        </p:blipFill>
        <p:spPr>
          <a:xfrm>
            <a:off x="628650" y="912813"/>
            <a:ext cx="7972425" cy="76200"/>
          </a:xfrm>
          <a:prstGeom prst="rect">
            <a:avLst/>
          </a:prstGeom>
          <a:effectLst>
            <a:outerShdw blurRad="38100" dist="20000" dir="5400000" rotWithShape="0">
              <a:srgbClr val="000000">
                <a:alpha val="38000"/>
              </a:srgbClr>
            </a:outerShdw>
          </a:effectLst>
        </p:spPr>
      </p:pic>
      <p:cxnSp>
        <p:nvCxnSpPr>
          <p:cNvPr id="5" name="Connettore 2 4"/>
          <p:cNvCxnSpPr/>
          <p:nvPr/>
        </p:nvCxnSpPr>
        <p:spPr bwMode="auto">
          <a:xfrm>
            <a:off x="-1476375" y="2852738"/>
            <a:ext cx="0" cy="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9" name="Connettore 2 8"/>
          <p:cNvCxnSpPr/>
          <p:nvPr/>
        </p:nvCxnSpPr>
        <p:spPr bwMode="auto">
          <a:xfrm>
            <a:off x="2699792" y="2234882"/>
            <a:ext cx="914400" cy="91440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pic>
        <p:nvPicPr>
          <p:cNvPr id="7170" name="Picture 2" descr="C:\Users\Dario\Desktop\models\complex\h-c-appli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484784"/>
            <a:ext cx="5411109" cy="4058097"/>
          </a:xfrm>
          <a:prstGeom prst="rect">
            <a:avLst/>
          </a:prstGeom>
          <a:noFill/>
          <a:extLst>
            <a:ext uri="{909E8E84-426E-40DD-AFC4-6F175D3DCCD1}">
              <a14:hiddenFill xmlns:a14="http://schemas.microsoft.com/office/drawing/2010/main">
                <a:solidFill>
                  <a:srgbClr val="FFFFFF"/>
                </a:solidFill>
              </a14:hiddenFill>
            </a:ext>
          </a:extLst>
        </p:spPr>
      </p:pic>
      <p:sp>
        <p:nvSpPr>
          <p:cNvPr id="13" name="Rettangolo 12"/>
          <p:cNvSpPr/>
          <p:nvPr/>
        </p:nvSpPr>
        <p:spPr bwMode="auto">
          <a:xfrm>
            <a:off x="4139952" y="2025535"/>
            <a:ext cx="2880320" cy="1107996"/>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bg1"/>
              </a:solidFill>
              <a:effectLst/>
              <a:latin typeface="Arial" charset="0"/>
              <a:ea typeface="ＭＳ Ｐゴシック" pitchFamily="1" charset="-128"/>
            </a:endParaRPr>
          </a:p>
        </p:txBody>
      </p:sp>
      <p:sp>
        <p:nvSpPr>
          <p:cNvPr id="14" name="CasellaDiTesto 13"/>
          <p:cNvSpPr txBox="1"/>
          <p:nvPr/>
        </p:nvSpPr>
        <p:spPr>
          <a:xfrm>
            <a:off x="4139952" y="2025534"/>
            <a:ext cx="2880320" cy="1107996"/>
          </a:xfrm>
          <a:prstGeom prst="rect">
            <a:avLst/>
          </a:prstGeom>
          <a:noFill/>
        </p:spPr>
        <p:txBody>
          <a:bodyPr wrap="square" rtlCol="0">
            <a:spAutoFit/>
          </a:bodyPr>
          <a:lstStyle/>
          <a:p>
            <a:pPr algn="just"/>
            <a:r>
              <a:rPr lang="it-IT" sz="1100" b="1" dirty="0">
                <a:solidFill>
                  <a:schemeClr val="tx1"/>
                </a:solidFill>
              </a:rPr>
              <a:t>Here </a:t>
            </a:r>
            <a:r>
              <a:rPr lang="it-IT" sz="1100" b="1" dirty="0" err="1">
                <a:solidFill>
                  <a:schemeClr val="tx1"/>
                </a:solidFill>
              </a:rPr>
              <a:t>there</a:t>
            </a:r>
            <a:r>
              <a:rPr lang="it-IT" sz="1100" b="1" dirty="0">
                <a:solidFill>
                  <a:schemeClr val="tx1"/>
                </a:solidFill>
              </a:rPr>
              <a:t> </a:t>
            </a:r>
            <a:r>
              <a:rPr lang="it-IT" sz="1100" b="1" dirty="0" err="1">
                <a:solidFill>
                  <a:schemeClr val="tx1"/>
                </a:solidFill>
              </a:rPr>
              <a:t>is</a:t>
            </a:r>
            <a:r>
              <a:rPr lang="it-IT" sz="1100" b="1" dirty="0">
                <a:solidFill>
                  <a:schemeClr val="tx1"/>
                </a:solidFill>
              </a:rPr>
              <a:t> a </a:t>
            </a:r>
            <a:r>
              <a:rPr lang="it-IT" sz="1100" b="1" dirty="0" err="1">
                <a:solidFill>
                  <a:schemeClr val="tx1"/>
                </a:solidFill>
              </a:rPr>
              <a:t>simple</a:t>
            </a:r>
            <a:r>
              <a:rPr lang="it-IT" sz="1100" b="1" dirty="0">
                <a:solidFill>
                  <a:schemeClr val="tx1"/>
                </a:solidFill>
              </a:rPr>
              <a:t> </a:t>
            </a:r>
            <a:r>
              <a:rPr lang="it-IT" sz="1100" b="1" dirty="0" err="1">
                <a:solidFill>
                  <a:schemeClr val="tx1"/>
                </a:solidFill>
              </a:rPr>
              <a:t>example</a:t>
            </a:r>
            <a:r>
              <a:rPr lang="it-IT" sz="1100" b="1" dirty="0">
                <a:solidFill>
                  <a:schemeClr val="tx1"/>
                </a:solidFill>
              </a:rPr>
              <a:t> of use, in </a:t>
            </a:r>
            <a:r>
              <a:rPr lang="it-IT" sz="1100" b="1" dirty="0" err="1">
                <a:solidFill>
                  <a:schemeClr val="tx1"/>
                </a:solidFill>
              </a:rPr>
              <a:t>which</a:t>
            </a:r>
            <a:r>
              <a:rPr lang="it-IT" sz="1100" b="1" dirty="0">
                <a:solidFill>
                  <a:schemeClr val="tx1"/>
                </a:solidFill>
              </a:rPr>
              <a:t> </a:t>
            </a:r>
            <a:r>
              <a:rPr lang="it-IT" sz="1100" b="1" dirty="0" err="1">
                <a:solidFill>
                  <a:schemeClr val="tx1"/>
                </a:solidFill>
              </a:rPr>
              <a:t>we</a:t>
            </a:r>
            <a:r>
              <a:rPr lang="it-IT" sz="1100" b="1" dirty="0">
                <a:solidFill>
                  <a:schemeClr val="tx1"/>
                </a:solidFill>
              </a:rPr>
              <a:t> are </a:t>
            </a:r>
            <a:r>
              <a:rPr lang="it-IT" sz="1100" b="1" dirty="0" err="1">
                <a:solidFill>
                  <a:schemeClr val="tx1"/>
                </a:solidFill>
              </a:rPr>
              <a:t>modeling</a:t>
            </a:r>
            <a:r>
              <a:rPr lang="it-IT" sz="1100" b="1" dirty="0">
                <a:solidFill>
                  <a:schemeClr val="tx1"/>
                </a:solidFill>
              </a:rPr>
              <a:t> </a:t>
            </a:r>
            <a:r>
              <a:rPr lang="it-IT" sz="1100" b="1" dirty="0" err="1">
                <a:solidFill>
                  <a:schemeClr val="tx1"/>
                </a:solidFill>
              </a:rPr>
              <a:t>something</a:t>
            </a:r>
            <a:r>
              <a:rPr lang="it-IT" sz="1100" b="1" dirty="0">
                <a:solidFill>
                  <a:schemeClr val="tx1"/>
                </a:solidFill>
              </a:rPr>
              <a:t>  </a:t>
            </a:r>
            <a:r>
              <a:rPr lang="it-IT" sz="1100" b="1" dirty="0" err="1">
                <a:solidFill>
                  <a:schemeClr val="tx1"/>
                </a:solidFill>
              </a:rPr>
              <a:t>like</a:t>
            </a:r>
            <a:r>
              <a:rPr lang="it-IT" sz="1100" b="1" dirty="0">
                <a:solidFill>
                  <a:schemeClr val="tx1"/>
                </a:solidFill>
              </a:rPr>
              <a:t> a </a:t>
            </a:r>
            <a:r>
              <a:rPr lang="it-IT" sz="1100" b="1" dirty="0" err="1">
                <a:solidFill>
                  <a:schemeClr val="tx1"/>
                </a:solidFill>
              </a:rPr>
              <a:t>button</a:t>
            </a:r>
            <a:r>
              <a:rPr lang="it-IT" sz="1100" b="1" dirty="0">
                <a:solidFill>
                  <a:schemeClr val="tx1"/>
                </a:solidFill>
              </a:rPr>
              <a:t>.  </a:t>
            </a:r>
            <a:r>
              <a:rPr lang="it-IT" sz="1100" b="1" dirty="0" err="1">
                <a:solidFill>
                  <a:schemeClr val="tx1"/>
                </a:solidFill>
              </a:rPr>
              <a:t>We</a:t>
            </a:r>
            <a:r>
              <a:rPr lang="it-IT" sz="1100" b="1" dirty="0">
                <a:solidFill>
                  <a:schemeClr val="tx1"/>
                </a:solidFill>
              </a:rPr>
              <a:t> are </a:t>
            </a:r>
            <a:r>
              <a:rPr lang="it-IT" sz="1100" b="1" dirty="0" err="1">
                <a:solidFill>
                  <a:schemeClr val="tx1"/>
                </a:solidFill>
              </a:rPr>
              <a:t>combining</a:t>
            </a:r>
            <a:r>
              <a:rPr lang="it-IT" sz="1100" b="1" dirty="0">
                <a:solidFill>
                  <a:schemeClr val="tx1"/>
                </a:solidFill>
              </a:rPr>
              <a:t> «</a:t>
            </a:r>
            <a:r>
              <a:rPr lang="it-IT" sz="1100" b="1" dirty="0" err="1">
                <a:solidFill>
                  <a:schemeClr val="tx1"/>
                </a:solidFill>
              </a:rPr>
              <a:t>hover</a:t>
            </a:r>
            <a:r>
              <a:rPr lang="it-IT" sz="1100" b="1" dirty="0">
                <a:solidFill>
                  <a:schemeClr val="tx1"/>
                </a:solidFill>
              </a:rPr>
              <a:t>» and «click» and </a:t>
            </a:r>
            <a:r>
              <a:rPr lang="it-IT" sz="1100" b="1" dirty="0" err="1">
                <a:solidFill>
                  <a:schemeClr val="tx1"/>
                </a:solidFill>
              </a:rPr>
              <a:t>adding</a:t>
            </a:r>
            <a:r>
              <a:rPr lang="it-IT" sz="1100" b="1" dirty="0">
                <a:solidFill>
                  <a:schemeClr val="tx1"/>
                </a:solidFill>
              </a:rPr>
              <a:t> </a:t>
            </a:r>
            <a:r>
              <a:rPr lang="it-IT" sz="1100" b="1" dirty="0" err="1">
                <a:solidFill>
                  <a:schemeClr val="tx1"/>
                </a:solidFill>
              </a:rPr>
              <a:t>at</a:t>
            </a:r>
            <a:r>
              <a:rPr lang="it-IT" sz="1100" b="1" dirty="0">
                <a:solidFill>
                  <a:schemeClr val="tx1"/>
                </a:solidFill>
              </a:rPr>
              <a:t> the and </a:t>
            </a:r>
            <a:r>
              <a:rPr lang="it-IT" sz="1100" b="1" dirty="0" err="1">
                <a:solidFill>
                  <a:schemeClr val="tx1"/>
                </a:solidFill>
              </a:rPr>
              <a:t>this</a:t>
            </a:r>
            <a:r>
              <a:rPr lang="it-IT" sz="1100" b="1" dirty="0">
                <a:solidFill>
                  <a:schemeClr val="tx1"/>
                </a:solidFill>
              </a:rPr>
              <a:t> X state, </a:t>
            </a:r>
            <a:r>
              <a:rPr lang="it-IT" sz="1100" b="1" dirty="0" err="1">
                <a:solidFill>
                  <a:schemeClr val="tx1"/>
                </a:solidFill>
              </a:rPr>
              <a:t>that</a:t>
            </a:r>
            <a:r>
              <a:rPr lang="it-IT" sz="1100" b="1" dirty="0">
                <a:solidFill>
                  <a:schemeClr val="tx1"/>
                </a:solidFill>
              </a:rPr>
              <a:t> </a:t>
            </a:r>
            <a:r>
              <a:rPr lang="it-IT" sz="1100" b="1" dirty="0" err="1">
                <a:solidFill>
                  <a:schemeClr val="tx1"/>
                </a:solidFill>
              </a:rPr>
              <a:t>represents</a:t>
            </a:r>
            <a:r>
              <a:rPr lang="it-IT" sz="1100" b="1" dirty="0">
                <a:solidFill>
                  <a:schemeClr val="tx1"/>
                </a:solidFill>
              </a:rPr>
              <a:t> the </a:t>
            </a:r>
            <a:r>
              <a:rPr lang="it-IT" sz="1100" b="1" dirty="0" err="1">
                <a:solidFill>
                  <a:schemeClr val="tx1"/>
                </a:solidFill>
              </a:rPr>
              <a:t>semantic</a:t>
            </a:r>
            <a:r>
              <a:rPr lang="it-IT" sz="1100" b="1" dirty="0">
                <a:solidFill>
                  <a:schemeClr val="tx1"/>
                </a:solidFill>
              </a:rPr>
              <a:t> </a:t>
            </a:r>
            <a:r>
              <a:rPr lang="it-IT" sz="1100" b="1" dirty="0" err="1">
                <a:solidFill>
                  <a:schemeClr val="tx1"/>
                </a:solidFill>
              </a:rPr>
              <a:t>behind</a:t>
            </a:r>
            <a:r>
              <a:rPr lang="it-IT" sz="1100" b="1" dirty="0">
                <a:solidFill>
                  <a:schemeClr val="tx1"/>
                </a:solidFill>
              </a:rPr>
              <a:t> the </a:t>
            </a:r>
            <a:r>
              <a:rPr lang="it-IT" sz="1100" b="1" dirty="0" err="1">
                <a:solidFill>
                  <a:schemeClr val="tx1"/>
                </a:solidFill>
              </a:rPr>
              <a:t>button</a:t>
            </a:r>
            <a:r>
              <a:rPr lang="it-IT" sz="1100" b="1" dirty="0">
                <a:solidFill>
                  <a:schemeClr val="tx1"/>
                </a:solidFill>
              </a:rPr>
              <a:t> </a:t>
            </a:r>
            <a:r>
              <a:rPr lang="it-IT" sz="1100" b="1" dirty="0" err="1">
                <a:solidFill>
                  <a:schemeClr val="tx1"/>
                </a:solidFill>
              </a:rPr>
              <a:t>itself</a:t>
            </a:r>
            <a:r>
              <a:rPr lang="it-IT" sz="1100" b="1" dirty="0">
                <a:solidFill>
                  <a:schemeClr val="tx1"/>
                </a:solidFill>
              </a:rPr>
              <a:t>.</a:t>
            </a:r>
            <a:endParaRPr lang="en-GB" sz="1100" b="1" dirty="0">
              <a:solidFill>
                <a:schemeClr val="tx1"/>
              </a:solidFill>
            </a:endParaRPr>
          </a:p>
        </p:txBody>
      </p:sp>
      <p:cxnSp>
        <p:nvCxnSpPr>
          <p:cNvPr id="3" name="Connettore 1 2"/>
          <p:cNvCxnSpPr/>
          <p:nvPr/>
        </p:nvCxnSpPr>
        <p:spPr bwMode="auto">
          <a:xfrm flipH="1">
            <a:off x="1954213" y="4005064"/>
            <a:ext cx="385539" cy="0"/>
          </a:xfrm>
          <a:prstGeom prst="line">
            <a:avLst/>
          </a:prstGeom>
          <a:ln>
            <a:solidFill>
              <a:srgbClr val="000000"/>
            </a:solidFill>
          </a:ln>
        </p:spPr>
        <p:style>
          <a:lnRef idx="2">
            <a:schemeClr val="dk1"/>
          </a:lnRef>
          <a:fillRef idx="0">
            <a:schemeClr val="dk1"/>
          </a:fillRef>
          <a:effectRef idx="1">
            <a:schemeClr val="dk1"/>
          </a:effectRef>
          <a:fontRef idx="minor">
            <a:schemeClr val="tx1"/>
          </a:fontRef>
        </p:style>
      </p:cxnSp>
      <p:cxnSp>
        <p:nvCxnSpPr>
          <p:cNvPr id="15" name="Connettore 1 14"/>
          <p:cNvCxnSpPr/>
          <p:nvPr/>
        </p:nvCxnSpPr>
        <p:spPr bwMode="auto">
          <a:xfrm>
            <a:off x="1954213" y="2492896"/>
            <a:ext cx="0" cy="1512168"/>
          </a:xfrm>
          <a:prstGeom prst="line">
            <a:avLst/>
          </a:prstGeom>
          <a:ln>
            <a:solidFill>
              <a:srgbClr val="000000"/>
            </a:solidFill>
          </a:ln>
        </p:spPr>
        <p:style>
          <a:lnRef idx="2">
            <a:schemeClr val="dk1"/>
          </a:lnRef>
          <a:fillRef idx="0">
            <a:schemeClr val="dk1"/>
          </a:fillRef>
          <a:effectRef idx="1">
            <a:schemeClr val="dk1"/>
          </a:effectRef>
          <a:fontRef idx="minor">
            <a:schemeClr val="tx1"/>
          </a:fontRef>
        </p:style>
      </p:cxnSp>
      <p:cxnSp>
        <p:nvCxnSpPr>
          <p:cNvPr id="8" name="Connettore 2 7"/>
          <p:cNvCxnSpPr/>
          <p:nvPr/>
        </p:nvCxnSpPr>
        <p:spPr bwMode="auto">
          <a:xfrm>
            <a:off x="1954213" y="2492896"/>
            <a:ext cx="385539" cy="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6" name="Connettore 2 15"/>
          <p:cNvCxnSpPr/>
          <p:nvPr/>
        </p:nvCxnSpPr>
        <p:spPr bwMode="auto">
          <a:xfrm>
            <a:off x="1954213" y="2492896"/>
            <a:ext cx="385539" cy="0"/>
          </a:xfrm>
          <a:prstGeom prst="straightConnector1">
            <a:avLst/>
          </a:prstGeom>
          <a:ln>
            <a:solidFill>
              <a:srgbClr val="000000"/>
            </a:solidFill>
            <a:tailEnd type="arrow"/>
          </a:ln>
        </p:spPr>
        <p:style>
          <a:lnRef idx="2">
            <a:schemeClr val="dk1"/>
          </a:lnRef>
          <a:fillRef idx="0">
            <a:schemeClr val="dk1"/>
          </a:fillRef>
          <a:effectRef idx="1">
            <a:schemeClr val="dk1"/>
          </a:effectRef>
          <a:fontRef idx="minor">
            <a:schemeClr val="tx1"/>
          </a:fontRef>
        </p:style>
      </p:cxnSp>
      <p:sp>
        <p:nvSpPr>
          <p:cNvPr id="23" name="Rettangolo 22"/>
          <p:cNvSpPr/>
          <p:nvPr/>
        </p:nvSpPr>
        <p:spPr bwMode="auto">
          <a:xfrm>
            <a:off x="4246055" y="4149080"/>
            <a:ext cx="2547792" cy="1107996"/>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bg1"/>
              </a:solidFill>
              <a:effectLst/>
              <a:latin typeface="Arial" charset="0"/>
              <a:ea typeface="ＭＳ Ｐゴシック" pitchFamily="1" charset="-128"/>
            </a:endParaRPr>
          </a:p>
        </p:txBody>
      </p:sp>
      <p:sp>
        <p:nvSpPr>
          <p:cNvPr id="24" name="CasellaDiTesto 23"/>
          <p:cNvSpPr txBox="1"/>
          <p:nvPr/>
        </p:nvSpPr>
        <p:spPr>
          <a:xfrm>
            <a:off x="4211960" y="4149080"/>
            <a:ext cx="2520280" cy="1107996"/>
          </a:xfrm>
          <a:prstGeom prst="rect">
            <a:avLst/>
          </a:prstGeom>
          <a:noFill/>
        </p:spPr>
        <p:txBody>
          <a:bodyPr wrap="square" rtlCol="0">
            <a:spAutoFit/>
          </a:bodyPr>
          <a:lstStyle/>
          <a:p>
            <a:pPr algn="just"/>
            <a:r>
              <a:rPr lang="it-IT" sz="1100" b="1" dirty="0">
                <a:solidFill>
                  <a:srgbClr val="822433"/>
                </a:solidFill>
              </a:rPr>
              <a:t>Notice that the </a:t>
            </a:r>
            <a:r>
              <a:rPr lang="it-IT" sz="1100" b="1" dirty="0">
                <a:solidFill>
                  <a:srgbClr val="006778"/>
                </a:solidFill>
              </a:rPr>
              <a:t>blue dotted boxes </a:t>
            </a:r>
            <a:r>
              <a:rPr lang="it-IT" sz="1100" b="1" dirty="0">
                <a:solidFill>
                  <a:srgbClr val="822433"/>
                </a:solidFill>
              </a:rPr>
              <a:t>represent our building Blocks, while the other components of the FSA represent the semantic of the particular visualization that we are modeling.</a:t>
            </a:r>
            <a:endParaRPr lang="en-GB" sz="1100" b="1" dirty="0">
              <a:solidFill>
                <a:srgbClr val="822433"/>
              </a:solidFill>
            </a:endParaRPr>
          </a:p>
        </p:txBody>
      </p:sp>
    </p:spTree>
    <p:extLst>
      <p:ext uri="{BB962C8B-B14F-4D97-AF65-F5344CB8AC3E}">
        <p14:creationId xmlns:p14="http://schemas.microsoft.com/office/powerpoint/2010/main" val="3221943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roblem Statement"/>
          <p:cNvSpPr txBox="1">
            <a:spLocks noGrp="1"/>
          </p:cNvSpPr>
          <p:nvPr>
            <p:ph type="title"/>
          </p:nvPr>
        </p:nvSpPr>
        <p:spPr>
          <a:effectLst>
            <a:outerShdw blurRad="38100" dist="20000" dir="5400000" rotWithShape="0">
              <a:srgbClr val="000000">
                <a:alpha val="38000"/>
              </a:srgbClr>
            </a:outerShdw>
          </a:effectLst>
        </p:spPr>
        <p:txBody>
          <a:bodyPr/>
          <a:lstStyle>
            <a:lvl1pPr>
              <a:defRPr sz="2800">
                <a:solidFill>
                  <a:schemeClr val="accent5">
                    <a:hueOff val="-250975"/>
                    <a:satOff val="48101"/>
                    <a:lumOff val="-30000"/>
                  </a:schemeClr>
                </a:solidFill>
                <a:latin typeface="Palatino"/>
                <a:ea typeface="Palatino"/>
                <a:cs typeface="Palatino"/>
                <a:sym typeface="Palatino"/>
              </a:defRPr>
            </a:lvl1pPr>
          </a:lstStyle>
          <a:p>
            <a:pPr eaLnBrk="1" hangingPunct="1">
              <a:defRPr/>
            </a:pPr>
            <a:r>
              <a:rPr lang="it-IT" dirty="0" err="1">
                <a:solidFill>
                  <a:srgbClr val="006778"/>
                </a:solidFill>
              </a:rPr>
              <a:t>Example</a:t>
            </a:r>
            <a:r>
              <a:rPr lang="it-IT" dirty="0">
                <a:solidFill>
                  <a:srgbClr val="006778"/>
                </a:solidFill>
              </a:rPr>
              <a:t> of use</a:t>
            </a:r>
            <a:endParaRPr dirty="0">
              <a:solidFill>
                <a:srgbClr val="006778"/>
              </a:solidFill>
            </a:endParaRPr>
          </a:p>
        </p:txBody>
      </p:sp>
      <p:sp>
        <p:nvSpPr>
          <p:cNvPr id="3077" name="Segnaposto data 4"/>
          <p:cNvSpPr>
            <a:spLocks noGrp="1"/>
          </p:cNvSpPr>
          <p:nvPr>
            <p:ph type="dt" sz="quarter" idx="10"/>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67C69D7E-BF64-4983-B9A0-69721009AA6C}" type="datetime1">
              <a:rPr lang="it-IT" sz="1100" smtClean="0"/>
              <a:pPr/>
              <a:t>06/04/2021</a:t>
            </a:fld>
            <a:endParaRPr lang="it-IT" sz="1100"/>
          </a:p>
        </p:txBody>
      </p:sp>
      <p:sp>
        <p:nvSpPr>
          <p:cNvPr id="3078" name="Segnaposto piè di pagina 5"/>
          <p:cNvSpPr>
            <a:spLocks noGrp="1"/>
          </p:cNvSpPr>
          <p:nvPr>
            <p:ph type="ftr" sz="quarter" idx="11"/>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dirty="0"/>
              <a:t>Defining Visualizations’ Interaction’s Building Blocks</a:t>
            </a:r>
          </a:p>
        </p:txBody>
      </p:sp>
      <p:sp>
        <p:nvSpPr>
          <p:cNvPr id="3079" name="Segnaposto numero diapositiva 6"/>
          <p:cNvSpPr>
            <a:spLocks noGrp="1"/>
          </p:cNvSpPr>
          <p:nvPr>
            <p:ph type="sldNum" sz="quarter" idx="12"/>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a:t>Page </a:t>
            </a:r>
            <a:fld id="{8E381100-1F04-4B39-B6AD-B186FC3C2737}" type="slidenum">
              <a:rPr lang="it-IT" sz="1100" smtClean="0"/>
              <a:pPr/>
              <a:t>14</a:t>
            </a:fld>
            <a:endParaRPr lang="it-IT" sz="1100"/>
          </a:p>
        </p:txBody>
      </p:sp>
      <p:sp>
        <p:nvSpPr>
          <p:cNvPr id="3080" name="Rectangle 8"/>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p>
        </p:txBody>
      </p:sp>
      <p:pic>
        <p:nvPicPr>
          <p:cNvPr id="12" name="Line" descr="Line"/>
          <p:cNvPicPr>
            <a:picLocks/>
          </p:cNvPicPr>
          <p:nvPr/>
        </p:nvPicPr>
        <p:blipFill>
          <a:blip r:embed="rId3"/>
          <a:stretch>
            <a:fillRect/>
          </a:stretch>
        </p:blipFill>
        <p:spPr>
          <a:xfrm>
            <a:off x="628650" y="912813"/>
            <a:ext cx="7972425" cy="76200"/>
          </a:xfrm>
          <a:prstGeom prst="rect">
            <a:avLst/>
          </a:prstGeom>
          <a:effectLst>
            <a:outerShdw blurRad="38100" dist="20000" dir="5400000" rotWithShape="0">
              <a:srgbClr val="000000">
                <a:alpha val="38000"/>
              </a:srgbClr>
            </a:outerShdw>
          </a:effectLst>
        </p:spPr>
      </p:pic>
      <p:cxnSp>
        <p:nvCxnSpPr>
          <p:cNvPr id="5" name="Connettore 2 4"/>
          <p:cNvCxnSpPr/>
          <p:nvPr/>
        </p:nvCxnSpPr>
        <p:spPr bwMode="auto">
          <a:xfrm>
            <a:off x="-1476375" y="2852738"/>
            <a:ext cx="0" cy="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9" name="Connettore 2 8"/>
          <p:cNvCxnSpPr/>
          <p:nvPr/>
        </p:nvCxnSpPr>
        <p:spPr bwMode="auto">
          <a:xfrm>
            <a:off x="2699792" y="2234882"/>
            <a:ext cx="914400" cy="91440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pic>
        <p:nvPicPr>
          <p:cNvPr id="8194" name="Picture 2" descr="C:\Users\Dario\Desktop\models\complex\slider-hand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124744"/>
            <a:ext cx="6325462" cy="4743822"/>
          </a:xfrm>
          <a:prstGeom prst="rect">
            <a:avLst/>
          </a:prstGeom>
          <a:noFill/>
          <a:extLst>
            <a:ext uri="{909E8E84-426E-40DD-AFC4-6F175D3DCCD1}">
              <a14:hiddenFill xmlns:a14="http://schemas.microsoft.com/office/drawing/2010/main">
                <a:solidFill>
                  <a:srgbClr val="FFFFFF"/>
                </a:solidFill>
              </a14:hiddenFill>
            </a:ext>
          </a:extLst>
        </p:spPr>
      </p:pic>
      <p:sp>
        <p:nvSpPr>
          <p:cNvPr id="2" name="Rettangolo 1"/>
          <p:cNvSpPr/>
          <p:nvPr/>
        </p:nvSpPr>
        <p:spPr bwMode="auto">
          <a:xfrm>
            <a:off x="6488704" y="2129463"/>
            <a:ext cx="2547792" cy="1446550"/>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bg1"/>
              </a:solidFill>
              <a:effectLst/>
              <a:latin typeface="Arial" charset="0"/>
              <a:ea typeface="ＭＳ Ｐゴシック" pitchFamily="1" charset="-128"/>
            </a:endParaRPr>
          </a:p>
        </p:txBody>
      </p:sp>
      <p:sp>
        <p:nvSpPr>
          <p:cNvPr id="3" name="CasellaDiTesto 2"/>
          <p:cNvSpPr txBox="1"/>
          <p:nvPr/>
        </p:nvSpPr>
        <p:spPr>
          <a:xfrm>
            <a:off x="6454609" y="2129463"/>
            <a:ext cx="2520280" cy="1446550"/>
          </a:xfrm>
          <a:prstGeom prst="rect">
            <a:avLst/>
          </a:prstGeom>
          <a:noFill/>
        </p:spPr>
        <p:txBody>
          <a:bodyPr wrap="square" rtlCol="0">
            <a:spAutoFit/>
          </a:bodyPr>
          <a:lstStyle/>
          <a:p>
            <a:pPr algn="just"/>
            <a:r>
              <a:rPr lang="it-IT" sz="1100" b="1" dirty="0">
                <a:solidFill>
                  <a:srgbClr val="822433"/>
                </a:solidFill>
              </a:rPr>
              <a:t>Here </a:t>
            </a:r>
            <a:r>
              <a:rPr lang="it-IT" sz="1100" b="1" dirty="0" err="1">
                <a:solidFill>
                  <a:srgbClr val="822433"/>
                </a:solidFill>
              </a:rPr>
              <a:t>we</a:t>
            </a:r>
            <a:r>
              <a:rPr lang="it-IT" sz="1100" b="1" dirty="0">
                <a:solidFill>
                  <a:srgbClr val="822433"/>
                </a:solidFill>
              </a:rPr>
              <a:t> are </a:t>
            </a:r>
            <a:r>
              <a:rPr lang="it-IT" sz="1100" b="1" dirty="0" err="1">
                <a:solidFill>
                  <a:srgbClr val="822433"/>
                </a:solidFill>
              </a:rPr>
              <a:t>modeling</a:t>
            </a:r>
            <a:r>
              <a:rPr lang="it-IT" sz="1100" b="1" dirty="0">
                <a:solidFill>
                  <a:srgbClr val="822433"/>
                </a:solidFill>
              </a:rPr>
              <a:t>, </a:t>
            </a:r>
            <a:r>
              <a:rPr lang="it-IT" sz="1100" b="1" dirty="0" err="1">
                <a:solidFill>
                  <a:srgbClr val="822433"/>
                </a:solidFill>
              </a:rPr>
              <a:t>always</a:t>
            </a:r>
            <a:r>
              <a:rPr lang="it-IT" sz="1100" b="1" dirty="0">
                <a:solidFill>
                  <a:srgbClr val="822433"/>
                </a:solidFill>
              </a:rPr>
              <a:t> </a:t>
            </a:r>
            <a:r>
              <a:rPr lang="it-IT" sz="1100" b="1" dirty="0" err="1">
                <a:solidFill>
                  <a:srgbClr val="822433"/>
                </a:solidFill>
              </a:rPr>
              <a:t>using</a:t>
            </a:r>
            <a:r>
              <a:rPr lang="it-IT" sz="1100" b="1" dirty="0">
                <a:solidFill>
                  <a:srgbClr val="822433"/>
                </a:solidFill>
              </a:rPr>
              <a:t> a </a:t>
            </a:r>
            <a:r>
              <a:rPr lang="it-IT" sz="1100" b="1" dirty="0" err="1">
                <a:solidFill>
                  <a:srgbClr val="822433"/>
                </a:solidFill>
              </a:rPr>
              <a:t>combination</a:t>
            </a:r>
            <a:r>
              <a:rPr lang="it-IT" sz="1100" b="1" dirty="0">
                <a:solidFill>
                  <a:srgbClr val="822433"/>
                </a:solidFill>
              </a:rPr>
              <a:t> of «</a:t>
            </a:r>
            <a:r>
              <a:rPr lang="it-IT" sz="1100" b="1" dirty="0" err="1">
                <a:solidFill>
                  <a:srgbClr val="822433"/>
                </a:solidFill>
              </a:rPr>
              <a:t>hover</a:t>
            </a:r>
            <a:r>
              <a:rPr lang="it-IT" sz="1100" b="1" dirty="0">
                <a:solidFill>
                  <a:srgbClr val="822433"/>
                </a:solidFill>
              </a:rPr>
              <a:t>» and «click», </a:t>
            </a:r>
            <a:r>
              <a:rPr lang="it-IT" sz="1100" b="1" dirty="0" err="1">
                <a:solidFill>
                  <a:srgbClr val="822433"/>
                </a:solidFill>
              </a:rPr>
              <a:t>one</a:t>
            </a:r>
            <a:r>
              <a:rPr lang="it-IT" sz="1100" b="1" dirty="0">
                <a:solidFill>
                  <a:srgbClr val="822433"/>
                </a:solidFill>
              </a:rPr>
              <a:t> of the </a:t>
            </a:r>
            <a:r>
              <a:rPr lang="it-IT" sz="1100" b="1" dirty="0" err="1">
                <a:solidFill>
                  <a:srgbClr val="822433"/>
                </a:solidFill>
              </a:rPr>
              <a:t>handles</a:t>
            </a:r>
            <a:r>
              <a:rPr lang="it-IT" sz="1100" b="1" dirty="0">
                <a:solidFill>
                  <a:srgbClr val="822433"/>
                </a:solidFill>
              </a:rPr>
              <a:t> of a </a:t>
            </a:r>
            <a:r>
              <a:rPr lang="it-IT" sz="1100" b="1" dirty="0" err="1">
                <a:solidFill>
                  <a:srgbClr val="822433"/>
                </a:solidFill>
              </a:rPr>
              <a:t>slider</a:t>
            </a:r>
            <a:r>
              <a:rPr lang="it-IT" sz="1100" b="1" dirty="0">
                <a:solidFill>
                  <a:srgbClr val="822433"/>
                </a:solidFill>
              </a:rPr>
              <a:t>. </a:t>
            </a:r>
            <a:r>
              <a:rPr lang="it-IT" sz="1100" b="1" dirty="0" err="1">
                <a:solidFill>
                  <a:srgbClr val="822433"/>
                </a:solidFill>
              </a:rPr>
              <a:t>This</a:t>
            </a:r>
            <a:r>
              <a:rPr lang="it-IT" sz="1100" b="1" dirty="0">
                <a:solidFill>
                  <a:srgbClr val="822433"/>
                </a:solidFill>
              </a:rPr>
              <a:t> model </a:t>
            </a:r>
            <a:r>
              <a:rPr lang="it-IT" sz="1100" b="1" dirty="0" err="1">
                <a:solidFill>
                  <a:srgbClr val="822433"/>
                </a:solidFill>
              </a:rPr>
              <a:t>could</a:t>
            </a:r>
            <a:r>
              <a:rPr lang="it-IT" sz="1100" b="1" dirty="0">
                <a:solidFill>
                  <a:srgbClr val="822433"/>
                </a:solidFill>
              </a:rPr>
              <a:t> be </a:t>
            </a:r>
            <a:r>
              <a:rPr lang="it-IT" sz="1100" b="1" dirty="0" err="1">
                <a:solidFill>
                  <a:srgbClr val="822433"/>
                </a:solidFill>
              </a:rPr>
              <a:t>applied</a:t>
            </a:r>
            <a:r>
              <a:rPr lang="it-IT" sz="1100" b="1" dirty="0">
                <a:solidFill>
                  <a:srgbClr val="822433"/>
                </a:solidFill>
              </a:rPr>
              <a:t> to </a:t>
            </a:r>
            <a:r>
              <a:rPr lang="it-IT" sz="1100" b="1" dirty="0" err="1">
                <a:solidFill>
                  <a:srgbClr val="822433"/>
                </a:solidFill>
              </a:rPr>
              <a:t>every</a:t>
            </a:r>
            <a:r>
              <a:rPr lang="it-IT" sz="1100" b="1" dirty="0">
                <a:solidFill>
                  <a:srgbClr val="822433"/>
                </a:solidFill>
              </a:rPr>
              <a:t> </a:t>
            </a:r>
            <a:r>
              <a:rPr lang="it-IT" sz="1100" b="1" dirty="0" err="1">
                <a:solidFill>
                  <a:srgbClr val="822433"/>
                </a:solidFill>
              </a:rPr>
              <a:t>handle</a:t>
            </a:r>
            <a:r>
              <a:rPr lang="it-IT" sz="1100" b="1" dirty="0">
                <a:solidFill>
                  <a:srgbClr val="822433"/>
                </a:solidFill>
              </a:rPr>
              <a:t> of the </a:t>
            </a:r>
            <a:r>
              <a:rPr lang="it-IT" sz="1100" b="1" dirty="0" err="1">
                <a:solidFill>
                  <a:srgbClr val="822433"/>
                </a:solidFill>
              </a:rPr>
              <a:t>slider</a:t>
            </a:r>
            <a:r>
              <a:rPr lang="it-IT" sz="1100" b="1" dirty="0">
                <a:solidFill>
                  <a:srgbClr val="822433"/>
                </a:solidFill>
              </a:rPr>
              <a:t>, and the </a:t>
            </a:r>
            <a:r>
              <a:rPr lang="it-IT" sz="1100" b="1" dirty="0" err="1">
                <a:solidFill>
                  <a:srgbClr val="822433"/>
                </a:solidFill>
              </a:rPr>
              <a:t>final</a:t>
            </a:r>
            <a:r>
              <a:rPr lang="it-IT" sz="1100" b="1" dirty="0">
                <a:solidFill>
                  <a:srgbClr val="822433"/>
                </a:solidFill>
              </a:rPr>
              <a:t> state of the </a:t>
            </a:r>
            <a:r>
              <a:rPr lang="it-IT" sz="1100" b="1" dirty="0" err="1">
                <a:solidFill>
                  <a:srgbClr val="822433"/>
                </a:solidFill>
              </a:rPr>
              <a:t>widget</a:t>
            </a:r>
            <a:r>
              <a:rPr lang="it-IT" sz="1100" b="1" dirty="0">
                <a:solidFill>
                  <a:srgbClr val="822433"/>
                </a:solidFill>
              </a:rPr>
              <a:t> </a:t>
            </a:r>
            <a:r>
              <a:rPr lang="it-IT" sz="1100" b="1" dirty="0" err="1">
                <a:solidFill>
                  <a:srgbClr val="822433"/>
                </a:solidFill>
              </a:rPr>
              <a:t>is</a:t>
            </a:r>
            <a:r>
              <a:rPr lang="it-IT" sz="1100" b="1" dirty="0">
                <a:solidFill>
                  <a:srgbClr val="822433"/>
                </a:solidFill>
              </a:rPr>
              <a:t> the AND </a:t>
            </a:r>
            <a:r>
              <a:rPr lang="it-IT" sz="1100" b="1" dirty="0" err="1">
                <a:solidFill>
                  <a:srgbClr val="822433"/>
                </a:solidFill>
              </a:rPr>
              <a:t>between</a:t>
            </a:r>
            <a:r>
              <a:rPr lang="it-IT" sz="1100" b="1" dirty="0">
                <a:solidFill>
                  <a:srgbClr val="822433"/>
                </a:solidFill>
              </a:rPr>
              <a:t> the </a:t>
            </a:r>
            <a:r>
              <a:rPr lang="it-IT" sz="1100" b="1" dirty="0" err="1">
                <a:solidFill>
                  <a:srgbClr val="822433"/>
                </a:solidFill>
              </a:rPr>
              <a:t>current</a:t>
            </a:r>
            <a:r>
              <a:rPr lang="it-IT" sz="1100" b="1" dirty="0">
                <a:solidFill>
                  <a:srgbClr val="822433"/>
                </a:solidFill>
              </a:rPr>
              <a:t> state of </a:t>
            </a:r>
            <a:r>
              <a:rPr lang="it-IT" sz="1100" b="1" dirty="0" err="1">
                <a:solidFill>
                  <a:srgbClr val="822433"/>
                </a:solidFill>
              </a:rPr>
              <a:t>each</a:t>
            </a:r>
            <a:r>
              <a:rPr lang="it-IT" sz="1100" b="1" dirty="0">
                <a:solidFill>
                  <a:srgbClr val="822433"/>
                </a:solidFill>
              </a:rPr>
              <a:t> FSA.</a:t>
            </a:r>
            <a:endParaRPr lang="en-GB" sz="1100" b="1" dirty="0">
              <a:solidFill>
                <a:srgbClr val="822433"/>
              </a:solidFill>
            </a:endParaRPr>
          </a:p>
        </p:txBody>
      </p:sp>
    </p:spTree>
    <p:extLst>
      <p:ext uri="{BB962C8B-B14F-4D97-AF65-F5344CB8AC3E}">
        <p14:creationId xmlns:p14="http://schemas.microsoft.com/office/powerpoint/2010/main" val="3723262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roblem Statement"/>
          <p:cNvSpPr txBox="1">
            <a:spLocks noGrp="1"/>
          </p:cNvSpPr>
          <p:nvPr>
            <p:ph type="title"/>
          </p:nvPr>
        </p:nvSpPr>
        <p:spPr>
          <a:effectLst>
            <a:outerShdw blurRad="38100" dist="20000" dir="5400000" rotWithShape="0">
              <a:srgbClr val="000000">
                <a:alpha val="38000"/>
              </a:srgbClr>
            </a:outerShdw>
          </a:effectLst>
        </p:spPr>
        <p:txBody>
          <a:bodyPr/>
          <a:lstStyle>
            <a:lvl1pPr>
              <a:defRPr sz="2800">
                <a:solidFill>
                  <a:schemeClr val="accent5">
                    <a:hueOff val="-250975"/>
                    <a:satOff val="48101"/>
                    <a:lumOff val="-30000"/>
                  </a:schemeClr>
                </a:solidFill>
                <a:latin typeface="Palatino"/>
                <a:ea typeface="Palatino"/>
                <a:cs typeface="Palatino"/>
                <a:sym typeface="Palatino"/>
              </a:defRPr>
            </a:lvl1pPr>
          </a:lstStyle>
          <a:p>
            <a:pPr eaLnBrk="1" hangingPunct="1">
              <a:defRPr/>
            </a:pPr>
            <a:r>
              <a:rPr lang="it-IT" dirty="0" err="1">
                <a:solidFill>
                  <a:srgbClr val="006778"/>
                </a:solidFill>
              </a:rPr>
              <a:t>Example</a:t>
            </a:r>
            <a:r>
              <a:rPr lang="it-IT" dirty="0">
                <a:solidFill>
                  <a:srgbClr val="006778"/>
                </a:solidFill>
              </a:rPr>
              <a:t> of use</a:t>
            </a:r>
            <a:endParaRPr dirty="0">
              <a:solidFill>
                <a:srgbClr val="006778"/>
              </a:solidFill>
            </a:endParaRPr>
          </a:p>
        </p:txBody>
      </p:sp>
      <p:sp>
        <p:nvSpPr>
          <p:cNvPr id="3077" name="Segnaposto data 4"/>
          <p:cNvSpPr>
            <a:spLocks noGrp="1"/>
          </p:cNvSpPr>
          <p:nvPr>
            <p:ph type="dt" sz="quarter" idx="10"/>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67C69D7E-BF64-4983-B9A0-69721009AA6C}" type="datetime1">
              <a:rPr lang="it-IT" sz="1100" smtClean="0"/>
              <a:pPr/>
              <a:t>06/04/2021</a:t>
            </a:fld>
            <a:endParaRPr lang="it-IT" sz="1100"/>
          </a:p>
        </p:txBody>
      </p:sp>
      <p:sp>
        <p:nvSpPr>
          <p:cNvPr id="3078" name="Segnaposto piè di pagina 5"/>
          <p:cNvSpPr>
            <a:spLocks noGrp="1"/>
          </p:cNvSpPr>
          <p:nvPr>
            <p:ph type="ftr" sz="quarter" idx="11"/>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dirty="0"/>
              <a:t>Defining Visualizations’ Interaction’s Building Blocks</a:t>
            </a:r>
          </a:p>
        </p:txBody>
      </p:sp>
      <p:sp>
        <p:nvSpPr>
          <p:cNvPr id="3079" name="Segnaposto numero diapositiva 6"/>
          <p:cNvSpPr>
            <a:spLocks noGrp="1"/>
          </p:cNvSpPr>
          <p:nvPr>
            <p:ph type="sldNum" sz="quarter" idx="12"/>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a:t>Page </a:t>
            </a:r>
            <a:fld id="{8E381100-1F04-4B39-B6AD-B186FC3C2737}" type="slidenum">
              <a:rPr lang="it-IT" sz="1100" smtClean="0"/>
              <a:pPr/>
              <a:t>15</a:t>
            </a:fld>
            <a:endParaRPr lang="it-IT" sz="1100"/>
          </a:p>
        </p:txBody>
      </p:sp>
      <p:sp>
        <p:nvSpPr>
          <p:cNvPr id="3080" name="Rectangle 8"/>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p>
        </p:txBody>
      </p:sp>
      <p:pic>
        <p:nvPicPr>
          <p:cNvPr id="12" name="Line" descr="Line"/>
          <p:cNvPicPr>
            <a:picLocks/>
          </p:cNvPicPr>
          <p:nvPr/>
        </p:nvPicPr>
        <p:blipFill>
          <a:blip r:embed="rId3"/>
          <a:stretch>
            <a:fillRect/>
          </a:stretch>
        </p:blipFill>
        <p:spPr>
          <a:xfrm>
            <a:off x="628650" y="912813"/>
            <a:ext cx="7972425" cy="76200"/>
          </a:xfrm>
          <a:prstGeom prst="rect">
            <a:avLst/>
          </a:prstGeom>
          <a:effectLst>
            <a:outerShdw blurRad="38100" dist="20000" dir="5400000" rotWithShape="0">
              <a:srgbClr val="000000">
                <a:alpha val="38000"/>
              </a:srgbClr>
            </a:outerShdw>
          </a:effectLst>
        </p:spPr>
      </p:pic>
      <p:cxnSp>
        <p:nvCxnSpPr>
          <p:cNvPr id="5" name="Connettore 2 4"/>
          <p:cNvCxnSpPr/>
          <p:nvPr/>
        </p:nvCxnSpPr>
        <p:spPr bwMode="auto">
          <a:xfrm>
            <a:off x="-1476375" y="2852738"/>
            <a:ext cx="0" cy="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9" name="Connettore 2 8"/>
          <p:cNvCxnSpPr/>
          <p:nvPr/>
        </p:nvCxnSpPr>
        <p:spPr bwMode="auto">
          <a:xfrm>
            <a:off x="2699792" y="2234882"/>
            <a:ext cx="914400" cy="91440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pic>
        <p:nvPicPr>
          <p:cNvPr id="9218" name="Picture 2" descr="C:\Users\Dario\Desktop\models\complex\slider-handl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59" y="1052736"/>
            <a:ext cx="5421065" cy="4065563"/>
          </a:xfrm>
          <a:prstGeom prst="rect">
            <a:avLst/>
          </a:prstGeom>
          <a:noFill/>
          <a:extLst>
            <a:ext uri="{909E8E84-426E-40DD-AFC4-6F175D3DCCD1}">
              <a14:hiddenFill xmlns:a14="http://schemas.microsoft.com/office/drawing/2010/main">
                <a:solidFill>
                  <a:srgbClr val="FFFFFF"/>
                </a:solidFill>
              </a14:hiddenFill>
            </a:ext>
          </a:extLst>
        </p:spPr>
      </p:pic>
      <p:sp>
        <p:nvSpPr>
          <p:cNvPr id="13" name="Rettangolo 12"/>
          <p:cNvSpPr/>
          <p:nvPr/>
        </p:nvSpPr>
        <p:spPr bwMode="auto">
          <a:xfrm>
            <a:off x="6488704" y="2129463"/>
            <a:ext cx="2547792" cy="1083513"/>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bg1"/>
              </a:solidFill>
              <a:effectLst/>
              <a:latin typeface="Arial" charset="0"/>
              <a:ea typeface="ＭＳ Ｐゴシック" pitchFamily="1" charset="-128"/>
            </a:endParaRPr>
          </a:p>
        </p:txBody>
      </p:sp>
      <p:sp>
        <p:nvSpPr>
          <p:cNvPr id="14" name="CasellaDiTesto 13"/>
          <p:cNvSpPr txBox="1"/>
          <p:nvPr/>
        </p:nvSpPr>
        <p:spPr>
          <a:xfrm>
            <a:off x="6454609" y="2129463"/>
            <a:ext cx="2520280" cy="1107996"/>
          </a:xfrm>
          <a:prstGeom prst="rect">
            <a:avLst/>
          </a:prstGeom>
          <a:noFill/>
        </p:spPr>
        <p:txBody>
          <a:bodyPr wrap="square" rtlCol="0">
            <a:spAutoFit/>
          </a:bodyPr>
          <a:lstStyle/>
          <a:p>
            <a:pPr algn="just"/>
            <a:r>
              <a:rPr lang="it-IT" sz="1100" b="1" dirty="0">
                <a:solidFill>
                  <a:srgbClr val="822433"/>
                </a:solidFill>
              </a:rPr>
              <a:t>This is the same model as the previous one, in which we exploit the building Blocks by placing both «hover» and «click» in one widget that contains both, to make the graph more readable.</a:t>
            </a:r>
            <a:endParaRPr lang="en-GB" sz="1100" b="1" dirty="0">
              <a:solidFill>
                <a:srgbClr val="822433"/>
              </a:solidFill>
            </a:endParaRPr>
          </a:p>
        </p:txBody>
      </p:sp>
      <p:sp>
        <p:nvSpPr>
          <p:cNvPr id="15" name="Rettangolo 14"/>
          <p:cNvSpPr/>
          <p:nvPr/>
        </p:nvSpPr>
        <p:spPr bwMode="auto">
          <a:xfrm>
            <a:off x="5803494" y="4098610"/>
            <a:ext cx="2547792" cy="578626"/>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bg1"/>
              </a:solidFill>
              <a:effectLst/>
              <a:latin typeface="Arial" charset="0"/>
              <a:ea typeface="ＭＳ Ｐゴシック" pitchFamily="1" charset="-128"/>
            </a:endParaRPr>
          </a:p>
        </p:txBody>
      </p:sp>
      <p:sp>
        <p:nvSpPr>
          <p:cNvPr id="16" name="CasellaDiTesto 15"/>
          <p:cNvSpPr txBox="1"/>
          <p:nvPr/>
        </p:nvSpPr>
        <p:spPr>
          <a:xfrm>
            <a:off x="5796136" y="4077072"/>
            <a:ext cx="2520280" cy="600164"/>
          </a:xfrm>
          <a:prstGeom prst="rect">
            <a:avLst/>
          </a:prstGeom>
          <a:noFill/>
        </p:spPr>
        <p:txBody>
          <a:bodyPr wrap="square" rtlCol="0">
            <a:spAutoFit/>
          </a:bodyPr>
          <a:lstStyle/>
          <a:p>
            <a:pPr algn="just"/>
            <a:r>
              <a:rPr lang="it-IT" sz="1100" b="1" dirty="0" err="1">
                <a:solidFill>
                  <a:srgbClr val="822433"/>
                </a:solidFill>
              </a:rPr>
              <a:t>Notice</a:t>
            </a:r>
            <a:r>
              <a:rPr lang="it-IT" sz="1100" b="1" dirty="0">
                <a:solidFill>
                  <a:srgbClr val="822433"/>
                </a:solidFill>
              </a:rPr>
              <a:t> </a:t>
            </a:r>
            <a:r>
              <a:rPr lang="it-IT" sz="1100" b="1" dirty="0" err="1">
                <a:solidFill>
                  <a:srgbClr val="822433"/>
                </a:solidFill>
              </a:rPr>
              <a:t>that</a:t>
            </a:r>
            <a:r>
              <a:rPr lang="it-IT" sz="1100" b="1" dirty="0">
                <a:solidFill>
                  <a:srgbClr val="822433"/>
                </a:solidFill>
              </a:rPr>
              <a:t> </a:t>
            </a:r>
            <a:r>
              <a:rPr lang="it-IT" sz="1100" b="1" dirty="0" err="1">
                <a:solidFill>
                  <a:srgbClr val="822433"/>
                </a:solidFill>
              </a:rPr>
              <a:t>transitions</a:t>
            </a:r>
            <a:r>
              <a:rPr lang="it-IT" sz="1100" b="1" dirty="0">
                <a:solidFill>
                  <a:srgbClr val="822433"/>
                </a:solidFill>
              </a:rPr>
              <a:t> </a:t>
            </a:r>
            <a:r>
              <a:rPr lang="it-IT" sz="1100" b="1" dirty="0" err="1">
                <a:solidFill>
                  <a:srgbClr val="822433"/>
                </a:solidFill>
              </a:rPr>
              <a:t>represented</a:t>
            </a:r>
            <a:r>
              <a:rPr lang="it-IT" sz="1100" b="1" dirty="0">
                <a:solidFill>
                  <a:srgbClr val="822433"/>
                </a:solidFill>
              </a:rPr>
              <a:t> by </a:t>
            </a:r>
            <a:r>
              <a:rPr lang="it-IT" sz="1100" b="1" dirty="0" err="1">
                <a:solidFill>
                  <a:srgbClr val="822433"/>
                </a:solidFill>
              </a:rPr>
              <a:t>red</a:t>
            </a:r>
            <a:r>
              <a:rPr lang="it-IT" sz="1100" b="1" dirty="0">
                <a:solidFill>
                  <a:srgbClr val="822433"/>
                </a:solidFill>
              </a:rPr>
              <a:t> </a:t>
            </a:r>
            <a:r>
              <a:rPr lang="it-IT" sz="1100" b="1" dirty="0" err="1">
                <a:solidFill>
                  <a:srgbClr val="822433"/>
                </a:solidFill>
              </a:rPr>
              <a:t>arrows</a:t>
            </a:r>
            <a:r>
              <a:rPr lang="it-IT" sz="1100" b="1" dirty="0">
                <a:solidFill>
                  <a:srgbClr val="822433"/>
                </a:solidFill>
              </a:rPr>
              <a:t> are </a:t>
            </a:r>
            <a:r>
              <a:rPr lang="it-IT" sz="1100" b="1" dirty="0" err="1">
                <a:solidFill>
                  <a:srgbClr val="822433"/>
                </a:solidFill>
              </a:rPr>
              <a:t>conditional</a:t>
            </a:r>
            <a:r>
              <a:rPr lang="it-IT" sz="1100" b="1" dirty="0">
                <a:solidFill>
                  <a:srgbClr val="822433"/>
                </a:solidFill>
              </a:rPr>
              <a:t> </a:t>
            </a:r>
            <a:r>
              <a:rPr lang="it-IT" sz="1100" b="1" dirty="0" err="1">
                <a:solidFill>
                  <a:srgbClr val="822433"/>
                </a:solidFill>
              </a:rPr>
              <a:t>transitions</a:t>
            </a:r>
            <a:r>
              <a:rPr lang="it-IT" sz="1100" b="1" dirty="0">
                <a:solidFill>
                  <a:srgbClr val="822433"/>
                </a:solidFill>
              </a:rPr>
              <a:t>.</a:t>
            </a:r>
            <a:endParaRPr lang="en-GB" sz="1100" b="1" dirty="0">
              <a:solidFill>
                <a:srgbClr val="822433"/>
              </a:solidFill>
            </a:endParaRPr>
          </a:p>
        </p:txBody>
      </p:sp>
    </p:spTree>
    <p:extLst>
      <p:ext uri="{BB962C8B-B14F-4D97-AF65-F5344CB8AC3E}">
        <p14:creationId xmlns:p14="http://schemas.microsoft.com/office/powerpoint/2010/main" val="3723262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roblem Statement"/>
          <p:cNvSpPr txBox="1">
            <a:spLocks noGrp="1"/>
          </p:cNvSpPr>
          <p:nvPr>
            <p:ph type="title"/>
          </p:nvPr>
        </p:nvSpPr>
        <p:spPr>
          <a:effectLst>
            <a:outerShdw blurRad="38100" dist="20000" dir="5400000" rotWithShape="0">
              <a:srgbClr val="000000">
                <a:alpha val="38000"/>
              </a:srgbClr>
            </a:outerShdw>
          </a:effectLst>
        </p:spPr>
        <p:txBody>
          <a:bodyPr/>
          <a:lstStyle>
            <a:lvl1pPr>
              <a:defRPr sz="2800">
                <a:solidFill>
                  <a:schemeClr val="accent5">
                    <a:hueOff val="-250975"/>
                    <a:satOff val="48101"/>
                    <a:lumOff val="-30000"/>
                  </a:schemeClr>
                </a:solidFill>
                <a:latin typeface="Palatino"/>
                <a:ea typeface="Palatino"/>
                <a:cs typeface="Palatino"/>
                <a:sym typeface="Palatino"/>
              </a:defRPr>
            </a:lvl1pPr>
          </a:lstStyle>
          <a:p>
            <a:pPr eaLnBrk="1" hangingPunct="1">
              <a:defRPr/>
            </a:pPr>
            <a:r>
              <a:rPr lang="it-IT" dirty="0" err="1">
                <a:solidFill>
                  <a:srgbClr val="006778"/>
                </a:solidFill>
              </a:rPr>
              <a:t>Example</a:t>
            </a:r>
            <a:r>
              <a:rPr lang="it-IT" dirty="0">
                <a:solidFill>
                  <a:srgbClr val="006778"/>
                </a:solidFill>
              </a:rPr>
              <a:t> of use</a:t>
            </a:r>
            <a:endParaRPr dirty="0">
              <a:solidFill>
                <a:srgbClr val="006778"/>
              </a:solidFill>
            </a:endParaRPr>
          </a:p>
        </p:txBody>
      </p:sp>
      <p:sp>
        <p:nvSpPr>
          <p:cNvPr id="3077" name="Segnaposto data 4"/>
          <p:cNvSpPr>
            <a:spLocks noGrp="1"/>
          </p:cNvSpPr>
          <p:nvPr>
            <p:ph type="dt" sz="quarter" idx="10"/>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67C69D7E-BF64-4983-B9A0-69721009AA6C}" type="datetime1">
              <a:rPr lang="it-IT" sz="1100" smtClean="0"/>
              <a:pPr/>
              <a:t>06/04/2021</a:t>
            </a:fld>
            <a:endParaRPr lang="it-IT" sz="1100"/>
          </a:p>
        </p:txBody>
      </p:sp>
      <p:sp>
        <p:nvSpPr>
          <p:cNvPr id="3078" name="Segnaposto piè di pagina 5"/>
          <p:cNvSpPr>
            <a:spLocks noGrp="1"/>
          </p:cNvSpPr>
          <p:nvPr>
            <p:ph type="ftr" sz="quarter" idx="11"/>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dirty="0"/>
              <a:t>Defining Visualizations’ Interaction’s Building Blocks</a:t>
            </a:r>
          </a:p>
        </p:txBody>
      </p:sp>
      <p:sp>
        <p:nvSpPr>
          <p:cNvPr id="3079" name="Segnaposto numero diapositiva 6"/>
          <p:cNvSpPr>
            <a:spLocks noGrp="1"/>
          </p:cNvSpPr>
          <p:nvPr>
            <p:ph type="sldNum" sz="quarter" idx="12"/>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a:t>Page </a:t>
            </a:r>
            <a:fld id="{8E381100-1F04-4B39-B6AD-B186FC3C2737}" type="slidenum">
              <a:rPr lang="it-IT" sz="1100" smtClean="0"/>
              <a:pPr/>
              <a:t>16</a:t>
            </a:fld>
            <a:endParaRPr lang="it-IT" sz="1100"/>
          </a:p>
        </p:txBody>
      </p:sp>
      <p:sp>
        <p:nvSpPr>
          <p:cNvPr id="3080" name="Rectangle 8"/>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p>
        </p:txBody>
      </p:sp>
      <p:pic>
        <p:nvPicPr>
          <p:cNvPr id="12" name="Line" descr="Line"/>
          <p:cNvPicPr>
            <a:picLocks/>
          </p:cNvPicPr>
          <p:nvPr/>
        </p:nvPicPr>
        <p:blipFill>
          <a:blip r:embed="rId3"/>
          <a:stretch>
            <a:fillRect/>
          </a:stretch>
        </p:blipFill>
        <p:spPr>
          <a:xfrm>
            <a:off x="628650" y="912813"/>
            <a:ext cx="7972425" cy="76200"/>
          </a:xfrm>
          <a:prstGeom prst="rect">
            <a:avLst/>
          </a:prstGeom>
          <a:effectLst>
            <a:outerShdw blurRad="38100" dist="20000" dir="5400000" rotWithShape="0">
              <a:srgbClr val="000000">
                <a:alpha val="38000"/>
              </a:srgbClr>
            </a:outerShdw>
          </a:effectLst>
        </p:spPr>
      </p:pic>
      <p:cxnSp>
        <p:nvCxnSpPr>
          <p:cNvPr id="5" name="Connettore 2 4"/>
          <p:cNvCxnSpPr/>
          <p:nvPr/>
        </p:nvCxnSpPr>
        <p:spPr bwMode="auto">
          <a:xfrm>
            <a:off x="-1476375" y="2852738"/>
            <a:ext cx="0" cy="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9" name="Connettore 2 8"/>
          <p:cNvCxnSpPr/>
          <p:nvPr/>
        </p:nvCxnSpPr>
        <p:spPr bwMode="auto">
          <a:xfrm>
            <a:off x="2699792" y="2234882"/>
            <a:ext cx="914400" cy="91440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pic>
        <p:nvPicPr>
          <p:cNvPr id="10242" name="Picture 2" descr="C:\Users\Dario\Desktop\models\vis\brexitVisualiz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500" y="1196752"/>
            <a:ext cx="6408712" cy="4806256"/>
          </a:xfrm>
          <a:prstGeom prst="rect">
            <a:avLst/>
          </a:prstGeom>
          <a:noFill/>
          <a:extLst>
            <a:ext uri="{909E8E84-426E-40DD-AFC4-6F175D3DCCD1}">
              <a14:hiddenFill xmlns:a14="http://schemas.microsoft.com/office/drawing/2010/main">
                <a:solidFill>
                  <a:srgbClr val="FFFFFF"/>
                </a:solidFill>
              </a14:hiddenFill>
            </a:ext>
          </a:extLst>
        </p:spPr>
      </p:pic>
      <p:sp>
        <p:nvSpPr>
          <p:cNvPr id="13" name="Rettangolo 12"/>
          <p:cNvSpPr/>
          <p:nvPr/>
        </p:nvSpPr>
        <p:spPr bwMode="auto">
          <a:xfrm>
            <a:off x="6488704" y="1245532"/>
            <a:ext cx="2547792" cy="769441"/>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bg1"/>
              </a:solidFill>
              <a:effectLst/>
              <a:latin typeface="Arial" charset="0"/>
              <a:ea typeface="ＭＳ Ｐゴシック" pitchFamily="1" charset="-128"/>
            </a:endParaRPr>
          </a:p>
        </p:txBody>
      </p:sp>
      <p:sp>
        <p:nvSpPr>
          <p:cNvPr id="14" name="CasellaDiTesto 13"/>
          <p:cNvSpPr txBox="1"/>
          <p:nvPr/>
        </p:nvSpPr>
        <p:spPr>
          <a:xfrm>
            <a:off x="6454609" y="1245532"/>
            <a:ext cx="2520280" cy="769441"/>
          </a:xfrm>
          <a:prstGeom prst="rect">
            <a:avLst/>
          </a:prstGeom>
          <a:noFill/>
        </p:spPr>
        <p:txBody>
          <a:bodyPr wrap="square" rtlCol="0">
            <a:spAutoFit/>
          </a:bodyPr>
          <a:lstStyle/>
          <a:p>
            <a:pPr algn="just"/>
            <a:r>
              <a:rPr lang="it-IT" sz="1100" b="1" dirty="0">
                <a:solidFill>
                  <a:srgbClr val="822433"/>
                </a:solidFill>
              </a:rPr>
              <a:t>Here, as a final test, we are modeling the brexitVisualization, using, whenever we can, our building Blocks.</a:t>
            </a:r>
            <a:endParaRPr lang="en-GB" sz="1100" b="1" dirty="0">
              <a:solidFill>
                <a:srgbClr val="822433"/>
              </a:solidFill>
            </a:endParaRPr>
          </a:p>
        </p:txBody>
      </p:sp>
      <p:sp>
        <p:nvSpPr>
          <p:cNvPr id="15" name="Rettangolo 14"/>
          <p:cNvSpPr/>
          <p:nvPr/>
        </p:nvSpPr>
        <p:spPr bwMode="auto">
          <a:xfrm>
            <a:off x="6488704" y="2129463"/>
            <a:ext cx="2547792" cy="795481"/>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bg1"/>
              </a:solidFill>
              <a:effectLst/>
              <a:latin typeface="Arial" charset="0"/>
              <a:ea typeface="ＭＳ Ｐゴシック" pitchFamily="1" charset="-128"/>
            </a:endParaRPr>
          </a:p>
        </p:txBody>
      </p:sp>
      <p:sp>
        <p:nvSpPr>
          <p:cNvPr id="16" name="CasellaDiTesto 15"/>
          <p:cNvSpPr txBox="1"/>
          <p:nvPr/>
        </p:nvSpPr>
        <p:spPr>
          <a:xfrm>
            <a:off x="6454609" y="2129463"/>
            <a:ext cx="2520280" cy="769441"/>
          </a:xfrm>
          <a:prstGeom prst="rect">
            <a:avLst/>
          </a:prstGeom>
          <a:noFill/>
        </p:spPr>
        <p:txBody>
          <a:bodyPr wrap="square" rtlCol="0">
            <a:spAutoFit/>
          </a:bodyPr>
          <a:lstStyle/>
          <a:p>
            <a:pPr algn="just"/>
            <a:r>
              <a:rPr lang="it-IT" sz="1100" b="1" dirty="0" err="1">
                <a:solidFill>
                  <a:srgbClr val="822433"/>
                </a:solidFill>
              </a:rPr>
              <a:t>Notice</a:t>
            </a:r>
            <a:r>
              <a:rPr lang="it-IT" sz="1100" b="1" dirty="0">
                <a:solidFill>
                  <a:srgbClr val="822433"/>
                </a:solidFill>
              </a:rPr>
              <a:t> </a:t>
            </a:r>
            <a:r>
              <a:rPr lang="it-IT" sz="1100" b="1" dirty="0" err="1">
                <a:solidFill>
                  <a:srgbClr val="822433"/>
                </a:solidFill>
              </a:rPr>
              <a:t>that</a:t>
            </a:r>
            <a:r>
              <a:rPr lang="it-IT" sz="1100" b="1" dirty="0">
                <a:solidFill>
                  <a:srgbClr val="822433"/>
                </a:solidFill>
              </a:rPr>
              <a:t> blue </a:t>
            </a:r>
            <a:r>
              <a:rPr lang="it-IT" sz="1100" b="1" dirty="0" err="1">
                <a:solidFill>
                  <a:srgbClr val="822433"/>
                </a:solidFill>
              </a:rPr>
              <a:t>dotted</a:t>
            </a:r>
            <a:r>
              <a:rPr lang="it-IT" sz="1100" b="1" dirty="0">
                <a:solidFill>
                  <a:srgbClr val="822433"/>
                </a:solidFill>
              </a:rPr>
              <a:t> </a:t>
            </a:r>
            <a:r>
              <a:rPr lang="it-IT" sz="1100" b="1" dirty="0" err="1">
                <a:solidFill>
                  <a:srgbClr val="822433"/>
                </a:solidFill>
              </a:rPr>
              <a:t>arrows</a:t>
            </a:r>
            <a:r>
              <a:rPr lang="it-IT" sz="1100" b="1" dirty="0">
                <a:solidFill>
                  <a:srgbClr val="822433"/>
                </a:solidFill>
              </a:rPr>
              <a:t> are </a:t>
            </a:r>
            <a:r>
              <a:rPr lang="it-IT" sz="1100" b="1" dirty="0" err="1">
                <a:solidFill>
                  <a:srgbClr val="822433"/>
                </a:solidFill>
              </a:rPr>
              <a:t>not</a:t>
            </a:r>
            <a:r>
              <a:rPr lang="it-IT" sz="1100" b="1" dirty="0">
                <a:solidFill>
                  <a:srgbClr val="822433"/>
                </a:solidFill>
              </a:rPr>
              <a:t> </a:t>
            </a:r>
            <a:r>
              <a:rPr lang="it-IT" sz="1100" b="1" dirty="0" err="1">
                <a:solidFill>
                  <a:srgbClr val="822433"/>
                </a:solidFill>
              </a:rPr>
              <a:t>transactions</a:t>
            </a:r>
            <a:r>
              <a:rPr lang="it-IT" sz="1100" b="1" dirty="0">
                <a:solidFill>
                  <a:srgbClr val="822433"/>
                </a:solidFill>
              </a:rPr>
              <a:t>, </a:t>
            </a:r>
            <a:r>
              <a:rPr lang="it-IT" sz="1100" b="1" dirty="0" err="1">
                <a:solidFill>
                  <a:srgbClr val="822433"/>
                </a:solidFill>
              </a:rPr>
              <a:t>but</a:t>
            </a:r>
            <a:r>
              <a:rPr lang="it-IT" sz="1100" b="1" dirty="0">
                <a:solidFill>
                  <a:srgbClr val="822433"/>
                </a:solidFill>
              </a:rPr>
              <a:t> just a way to </a:t>
            </a:r>
            <a:r>
              <a:rPr lang="it-IT" sz="1100" b="1" dirty="0" err="1">
                <a:solidFill>
                  <a:srgbClr val="822433"/>
                </a:solidFill>
              </a:rPr>
              <a:t>visualize</a:t>
            </a:r>
            <a:r>
              <a:rPr lang="it-IT" sz="1100" b="1" dirty="0">
                <a:solidFill>
                  <a:srgbClr val="822433"/>
                </a:solidFill>
              </a:rPr>
              <a:t> </a:t>
            </a:r>
            <a:r>
              <a:rPr lang="it-IT" sz="1100" b="1" dirty="0" err="1">
                <a:solidFill>
                  <a:srgbClr val="822433"/>
                </a:solidFill>
              </a:rPr>
              <a:t>where</a:t>
            </a:r>
            <a:r>
              <a:rPr lang="it-IT" sz="1100" b="1" dirty="0">
                <a:solidFill>
                  <a:srgbClr val="822433"/>
                </a:solidFill>
              </a:rPr>
              <a:t> a </a:t>
            </a:r>
            <a:r>
              <a:rPr lang="it-IT" sz="1100" b="1" dirty="0" err="1">
                <a:solidFill>
                  <a:srgbClr val="822433"/>
                </a:solidFill>
              </a:rPr>
              <a:t>brick</a:t>
            </a:r>
            <a:r>
              <a:rPr lang="it-IT" sz="1100" b="1" dirty="0">
                <a:solidFill>
                  <a:srgbClr val="822433"/>
                </a:solidFill>
              </a:rPr>
              <a:t> </a:t>
            </a:r>
            <a:r>
              <a:rPr lang="it-IT" sz="1100" b="1" dirty="0" err="1">
                <a:solidFill>
                  <a:srgbClr val="822433"/>
                </a:solidFill>
              </a:rPr>
              <a:t>is</a:t>
            </a:r>
            <a:r>
              <a:rPr lang="it-IT" sz="1100" b="1" dirty="0">
                <a:solidFill>
                  <a:srgbClr val="822433"/>
                </a:solidFill>
              </a:rPr>
              <a:t> «</a:t>
            </a:r>
            <a:r>
              <a:rPr lang="it-IT" sz="1100" b="1" dirty="0" err="1">
                <a:solidFill>
                  <a:srgbClr val="822433"/>
                </a:solidFill>
              </a:rPr>
              <a:t>attached</a:t>
            </a:r>
            <a:r>
              <a:rPr lang="it-IT" sz="1100" b="1" dirty="0">
                <a:solidFill>
                  <a:srgbClr val="822433"/>
                </a:solidFill>
              </a:rPr>
              <a:t>».  </a:t>
            </a:r>
            <a:endParaRPr lang="en-GB" sz="1100" b="1" dirty="0">
              <a:solidFill>
                <a:srgbClr val="822433"/>
              </a:solidFill>
            </a:endParaRPr>
          </a:p>
        </p:txBody>
      </p:sp>
      <p:sp>
        <p:nvSpPr>
          <p:cNvPr id="17" name="Rettangolo 16"/>
          <p:cNvSpPr/>
          <p:nvPr/>
        </p:nvSpPr>
        <p:spPr bwMode="auto">
          <a:xfrm>
            <a:off x="6478303" y="3068960"/>
            <a:ext cx="2547792" cy="79208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bg1"/>
              </a:solidFill>
              <a:effectLst/>
              <a:latin typeface="Arial" charset="0"/>
              <a:ea typeface="ＭＳ Ｐゴシック" pitchFamily="1" charset="-128"/>
            </a:endParaRPr>
          </a:p>
        </p:txBody>
      </p:sp>
      <p:sp>
        <p:nvSpPr>
          <p:cNvPr id="18" name="CasellaDiTesto 17"/>
          <p:cNvSpPr txBox="1"/>
          <p:nvPr/>
        </p:nvSpPr>
        <p:spPr>
          <a:xfrm>
            <a:off x="6444208" y="3068960"/>
            <a:ext cx="2520280" cy="769441"/>
          </a:xfrm>
          <a:prstGeom prst="rect">
            <a:avLst/>
          </a:prstGeom>
          <a:noFill/>
        </p:spPr>
        <p:txBody>
          <a:bodyPr wrap="square" rtlCol="0">
            <a:spAutoFit/>
          </a:bodyPr>
          <a:lstStyle/>
          <a:p>
            <a:pPr algn="just"/>
            <a:r>
              <a:rPr lang="it-IT" sz="1100" b="1" dirty="0">
                <a:solidFill>
                  <a:srgbClr val="822433"/>
                </a:solidFill>
              </a:rPr>
              <a:t>The </a:t>
            </a:r>
            <a:r>
              <a:rPr lang="it-IT" sz="1100" b="1" dirty="0" err="1">
                <a:solidFill>
                  <a:srgbClr val="822433"/>
                </a:solidFill>
              </a:rPr>
              <a:t>Rclick</a:t>
            </a:r>
            <a:r>
              <a:rPr lang="it-IT" sz="1100" b="1" dirty="0">
                <a:solidFill>
                  <a:srgbClr val="822433"/>
                </a:solidFill>
              </a:rPr>
              <a:t> boxes </a:t>
            </a:r>
            <a:r>
              <a:rPr lang="it-IT" sz="1100" b="1" dirty="0" err="1">
                <a:solidFill>
                  <a:srgbClr val="822433"/>
                </a:solidFill>
              </a:rPr>
              <a:t>between</a:t>
            </a:r>
            <a:r>
              <a:rPr lang="it-IT" sz="1100" b="1" dirty="0">
                <a:solidFill>
                  <a:srgbClr val="822433"/>
                </a:solidFill>
              </a:rPr>
              <a:t> </a:t>
            </a:r>
            <a:r>
              <a:rPr lang="it-IT" sz="1100" b="1" dirty="0" err="1">
                <a:solidFill>
                  <a:srgbClr val="822433"/>
                </a:solidFill>
              </a:rPr>
              <a:t>Deselect</a:t>
            </a:r>
            <a:r>
              <a:rPr lang="it-IT" sz="1100" b="1" dirty="0">
                <a:solidFill>
                  <a:srgbClr val="822433"/>
                </a:solidFill>
              </a:rPr>
              <a:t> and Select </a:t>
            </a:r>
            <a:r>
              <a:rPr lang="it-IT" sz="1100" b="1" dirty="0" err="1">
                <a:solidFill>
                  <a:srgbClr val="822433"/>
                </a:solidFill>
              </a:rPr>
              <a:t>have</a:t>
            </a:r>
            <a:r>
              <a:rPr lang="it-IT" sz="1100" b="1" dirty="0">
                <a:solidFill>
                  <a:srgbClr val="822433"/>
                </a:solidFill>
              </a:rPr>
              <a:t> </a:t>
            </a:r>
            <a:r>
              <a:rPr lang="it-IT" sz="1100" b="1" dirty="0" err="1">
                <a:solidFill>
                  <a:srgbClr val="822433"/>
                </a:solidFill>
              </a:rPr>
              <a:t>arrows</a:t>
            </a:r>
            <a:r>
              <a:rPr lang="it-IT" sz="1100" b="1" dirty="0">
                <a:solidFill>
                  <a:srgbClr val="822433"/>
                </a:solidFill>
              </a:rPr>
              <a:t> inside to </a:t>
            </a:r>
            <a:r>
              <a:rPr lang="it-IT" sz="1100" b="1" dirty="0" err="1">
                <a:solidFill>
                  <a:srgbClr val="822433"/>
                </a:solidFill>
              </a:rPr>
              <a:t>visualize</a:t>
            </a:r>
            <a:r>
              <a:rPr lang="it-IT" sz="1100" b="1" dirty="0">
                <a:solidFill>
                  <a:srgbClr val="822433"/>
                </a:solidFill>
              </a:rPr>
              <a:t> the «</a:t>
            </a:r>
            <a:r>
              <a:rPr lang="it-IT" sz="1100" b="1" dirty="0" err="1">
                <a:solidFill>
                  <a:srgbClr val="822433"/>
                </a:solidFill>
              </a:rPr>
              <a:t>direction</a:t>
            </a:r>
            <a:r>
              <a:rPr lang="it-IT" sz="1100" b="1" dirty="0">
                <a:solidFill>
                  <a:srgbClr val="822433"/>
                </a:solidFill>
              </a:rPr>
              <a:t>» of the </a:t>
            </a:r>
            <a:r>
              <a:rPr lang="it-IT" sz="1100" b="1" dirty="0" err="1">
                <a:solidFill>
                  <a:srgbClr val="822433"/>
                </a:solidFill>
              </a:rPr>
              <a:t>transition</a:t>
            </a:r>
            <a:r>
              <a:rPr lang="it-IT" sz="1100" b="1" dirty="0">
                <a:solidFill>
                  <a:srgbClr val="822433"/>
                </a:solidFill>
              </a:rPr>
              <a:t> inside the </a:t>
            </a:r>
            <a:r>
              <a:rPr lang="it-IT" sz="1100" b="1" dirty="0" err="1">
                <a:solidFill>
                  <a:srgbClr val="822433"/>
                </a:solidFill>
              </a:rPr>
              <a:t>brick</a:t>
            </a:r>
            <a:r>
              <a:rPr lang="it-IT" sz="1100" b="1" dirty="0">
                <a:solidFill>
                  <a:srgbClr val="822433"/>
                </a:solidFill>
              </a:rPr>
              <a:t>.</a:t>
            </a:r>
            <a:endParaRPr lang="en-GB" sz="1100" b="1" dirty="0">
              <a:solidFill>
                <a:srgbClr val="822433"/>
              </a:solidFill>
            </a:endParaRPr>
          </a:p>
        </p:txBody>
      </p:sp>
      <p:sp>
        <p:nvSpPr>
          <p:cNvPr id="19" name="Rettangolo 18"/>
          <p:cNvSpPr/>
          <p:nvPr/>
        </p:nvSpPr>
        <p:spPr bwMode="auto">
          <a:xfrm>
            <a:off x="6478303" y="4005064"/>
            <a:ext cx="2547792" cy="430887"/>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bg1"/>
              </a:solidFill>
              <a:effectLst/>
              <a:latin typeface="Arial" charset="0"/>
              <a:ea typeface="ＭＳ Ｐゴシック" pitchFamily="1" charset="-128"/>
            </a:endParaRPr>
          </a:p>
        </p:txBody>
      </p:sp>
      <p:sp>
        <p:nvSpPr>
          <p:cNvPr id="20" name="CasellaDiTesto 19"/>
          <p:cNvSpPr txBox="1"/>
          <p:nvPr/>
        </p:nvSpPr>
        <p:spPr>
          <a:xfrm>
            <a:off x="6444208" y="4005064"/>
            <a:ext cx="2520280" cy="430887"/>
          </a:xfrm>
          <a:prstGeom prst="rect">
            <a:avLst/>
          </a:prstGeom>
          <a:noFill/>
        </p:spPr>
        <p:txBody>
          <a:bodyPr wrap="square" rtlCol="0">
            <a:spAutoFit/>
          </a:bodyPr>
          <a:lstStyle/>
          <a:p>
            <a:pPr algn="just"/>
            <a:r>
              <a:rPr lang="it-IT" sz="1100" b="1" dirty="0">
                <a:solidFill>
                  <a:srgbClr val="822433"/>
                </a:solidFill>
              </a:rPr>
              <a:t>The </a:t>
            </a:r>
            <a:r>
              <a:rPr lang="it-IT" sz="1100" b="1" dirty="0" err="1">
                <a:solidFill>
                  <a:srgbClr val="822433"/>
                </a:solidFill>
              </a:rPr>
              <a:t>red</a:t>
            </a:r>
            <a:r>
              <a:rPr lang="it-IT" sz="1100" b="1" dirty="0">
                <a:solidFill>
                  <a:srgbClr val="822433"/>
                </a:solidFill>
              </a:rPr>
              <a:t> </a:t>
            </a:r>
            <a:r>
              <a:rPr lang="it-IT" sz="1100" b="1" dirty="0" err="1">
                <a:solidFill>
                  <a:srgbClr val="822433"/>
                </a:solidFill>
              </a:rPr>
              <a:t>dotted</a:t>
            </a:r>
            <a:r>
              <a:rPr lang="it-IT" sz="1100" b="1" dirty="0">
                <a:solidFill>
                  <a:srgbClr val="822433"/>
                </a:solidFill>
              </a:rPr>
              <a:t> box </a:t>
            </a:r>
            <a:r>
              <a:rPr lang="it-IT" sz="1100" b="1" dirty="0" err="1">
                <a:solidFill>
                  <a:srgbClr val="822433"/>
                </a:solidFill>
              </a:rPr>
              <a:t>represents</a:t>
            </a:r>
            <a:r>
              <a:rPr lang="it-IT" sz="1100" b="1" dirty="0">
                <a:solidFill>
                  <a:srgbClr val="822433"/>
                </a:solidFill>
              </a:rPr>
              <a:t> the </a:t>
            </a:r>
            <a:r>
              <a:rPr lang="it-IT" sz="1100" b="1" dirty="0" err="1">
                <a:solidFill>
                  <a:srgbClr val="822433"/>
                </a:solidFill>
              </a:rPr>
              <a:t>conditional</a:t>
            </a:r>
            <a:r>
              <a:rPr lang="it-IT" sz="1100" b="1" dirty="0">
                <a:solidFill>
                  <a:srgbClr val="822433"/>
                </a:solidFill>
              </a:rPr>
              <a:t> </a:t>
            </a:r>
            <a:r>
              <a:rPr lang="it-IT" sz="1100" b="1" dirty="0" err="1">
                <a:solidFill>
                  <a:srgbClr val="822433"/>
                </a:solidFill>
              </a:rPr>
              <a:t>portion</a:t>
            </a:r>
            <a:r>
              <a:rPr lang="it-IT" sz="1100" b="1" dirty="0">
                <a:solidFill>
                  <a:srgbClr val="822433"/>
                </a:solidFill>
              </a:rPr>
              <a:t> of a </a:t>
            </a:r>
            <a:r>
              <a:rPr lang="it-IT" sz="1100" b="1" dirty="0" err="1">
                <a:solidFill>
                  <a:srgbClr val="822433"/>
                </a:solidFill>
              </a:rPr>
              <a:t>brick</a:t>
            </a:r>
            <a:r>
              <a:rPr lang="it-IT" sz="1100" b="1" dirty="0">
                <a:solidFill>
                  <a:srgbClr val="822433"/>
                </a:solidFill>
              </a:rPr>
              <a:t>.</a:t>
            </a:r>
            <a:endParaRPr lang="en-GB" sz="1100" b="1" dirty="0">
              <a:solidFill>
                <a:srgbClr val="822433"/>
              </a:solidFill>
            </a:endParaRPr>
          </a:p>
        </p:txBody>
      </p:sp>
      <p:sp>
        <p:nvSpPr>
          <p:cNvPr id="21" name="Rettangolo 20"/>
          <p:cNvSpPr/>
          <p:nvPr/>
        </p:nvSpPr>
        <p:spPr bwMode="auto">
          <a:xfrm>
            <a:off x="6504211" y="4581128"/>
            <a:ext cx="2547792" cy="79208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bg1"/>
              </a:solidFill>
              <a:effectLst/>
              <a:latin typeface="Arial" charset="0"/>
              <a:ea typeface="ＭＳ Ｐゴシック" pitchFamily="1" charset="-128"/>
            </a:endParaRPr>
          </a:p>
        </p:txBody>
      </p:sp>
      <p:sp>
        <p:nvSpPr>
          <p:cNvPr id="22" name="CasellaDiTesto 21"/>
          <p:cNvSpPr txBox="1"/>
          <p:nvPr/>
        </p:nvSpPr>
        <p:spPr>
          <a:xfrm>
            <a:off x="6470116" y="4581128"/>
            <a:ext cx="2520280" cy="769441"/>
          </a:xfrm>
          <a:prstGeom prst="rect">
            <a:avLst/>
          </a:prstGeom>
          <a:noFill/>
        </p:spPr>
        <p:txBody>
          <a:bodyPr wrap="square" rtlCol="0">
            <a:spAutoFit/>
          </a:bodyPr>
          <a:lstStyle/>
          <a:p>
            <a:pPr algn="just"/>
            <a:r>
              <a:rPr lang="it-IT" sz="1100" b="1" dirty="0">
                <a:solidFill>
                  <a:srgbClr val="822433"/>
                </a:solidFill>
              </a:rPr>
              <a:t>The «</a:t>
            </a:r>
            <a:r>
              <a:rPr lang="it-IT" sz="1100" b="1" dirty="0" err="1">
                <a:solidFill>
                  <a:srgbClr val="822433"/>
                </a:solidFill>
              </a:rPr>
              <a:t>hovering</a:t>
            </a:r>
            <a:r>
              <a:rPr lang="it-IT" sz="1100" b="1" dirty="0">
                <a:solidFill>
                  <a:srgbClr val="822433"/>
                </a:solidFill>
              </a:rPr>
              <a:t>(</a:t>
            </a:r>
            <a:r>
              <a:rPr lang="it-IT" sz="1100" b="1" dirty="0" err="1">
                <a:solidFill>
                  <a:srgbClr val="822433"/>
                </a:solidFill>
              </a:rPr>
              <a:t>region</a:t>
            </a:r>
            <a:r>
              <a:rPr lang="it-IT" sz="1100" b="1" dirty="0">
                <a:solidFill>
                  <a:srgbClr val="822433"/>
                </a:solidFill>
              </a:rPr>
              <a:t>)» </a:t>
            </a:r>
            <a:r>
              <a:rPr lang="it-IT" sz="1100" b="1" dirty="0" err="1">
                <a:solidFill>
                  <a:srgbClr val="822433"/>
                </a:solidFill>
              </a:rPr>
              <a:t>brick</a:t>
            </a:r>
            <a:r>
              <a:rPr lang="it-IT" sz="1100" b="1" dirty="0">
                <a:solidFill>
                  <a:srgbClr val="822433"/>
                </a:solidFill>
              </a:rPr>
              <a:t> </a:t>
            </a:r>
            <a:r>
              <a:rPr lang="it-IT" sz="1100" b="1" dirty="0" err="1">
                <a:solidFill>
                  <a:srgbClr val="822433"/>
                </a:solidFill>
              </a:rPr>
              <a:t>has</a:t>
            </a:r>
            <a:r>
              <a:rPr lang="it-IT" sz="1100" b="1" dirty="0">
                <a:solidFill>
                  <a:srgbClr val="822433"/>
                </a:solidFill>
              </a:rPr>
              <a:t> a blue </a:t>
            </a:r>
            <a:r>
              <a:rPr lang="it-IT" sz="1100" b="1" dirty="0" err="1">
                <a:solidFill>
                  <a:srgbClr val="822433"/>
                </a:solidFill>
              </a:rPr>
              <a:t>arrow</a:t>
            </a:r>
            <a:r>
              <a:rPr lang="it-IT" sz="1100" b="1" dirty="0">
                <a:solidFill>
                  <a:srgbClr val="822433"/>
                </a:solidFill>
              </a:rPr>
              <a:t> </a:t>
            </a:r>
            <a:r>
              <a:rPr lang="it-IT" sz="1100" b="1" dirty="0" err="1">
                <a:solidFill>
                  <a:srgbClr val="822433"/>
                </a:solidFill>
              </a:rPr>
              <a:t>going</a:t>
            </a:r>
            <a:r>
              <a:rPr lang="it-IT" sz="1100" b="1" dirty="0">
                <a:solidFill>
                  <a:srgbClr val="822433"/>
                </a:solidFill>
              </a:rPr>
              <a:t> </a:t>
            </a:r>
            <a:r>
              <a:rPr lang="it-IT" sz="1100" b="1" dirty="0" err="1">
                <a:solidFill>
                  <a:srgbClr val="822433"/>
                </a:solidFill>
              </a:rPr>
              <a:t>into</a:t>
            </a:r>
            <a:r>
              <a:rPr lang="it-IT" sz="1100" b="1" dirty="0">
                <a:solidFill>
                  <a:srgbClr val="822433"/>
                </a:solidFill>
              </a:rPr>
              <a:t> </a:t>
            </a:r>
            <a:r>
              <a:rPr lang="it-IT" sz="1100" b="1" dirty="0" err="1">
                <a:solidFill>
                  <a:srgbClr val="822433"/>
                </a:solidFill>
              </a:rPr>
              <a:t>itself</a:t>
            </a:r>
            <a:r>
              <a:rPr lang="it-IT" sz="1100" b="1" dirty="0">
                <a:solidFill>
                  <a:srgbClr val="822433"/>
                </a:solidFill>
              </a:rPr>
              <a:t> </a:t>
            </a:r>
            <a:r>
              <a:rPr lang="it-IT" sz="1100" b="1" dirty="0" err="1">
                <a:solidFill>
                  <a:srgbClr val="822433"/>
                </a:solidFill>
              </a:rPr>
              <a:t>because</a:t>
            </a:r>
            <a:r>
              <a:rPr lang="it-IT" sz="1100" b="1" dirty="0">
                <a:solidFill>
                  <a:srgbClr val="822433"/>
                </a:solidFill>
              </a:rPr>
              <a:t> </a:t>
            </a:r>
            <a:r>
              <a:rPr lang="it-IT" sz="1100" b="1" dirty="0" err="1">
                <a:solidFill>
                  <a:srgbClr val="822433"/>
                </a:solidFill>
              </a:rPr>
              <a:t>it</a:t>
            </a:r>
            <a:r>
              <a:rPr lang="it-IT" sz="1100" b="1" dirty="0">
                <a:solidFill>
                  <a:srgbClr val="822433"/>
                </a:solidFill>
              </a:rPr>
              <a:t> can be POST of </a:t>
            </a:r>
            <a:r>
              <a:rPr lang="it-IT" sz="1100" b="1" dirty="0" err="1">
                <a:solidFill>
                  <a:srgbClr val="822433"/>
                </a:solidFill>
              </a:rPr>
              <a:t>itself</a:t>
            </a:r>
            <a:r>
              <a:rPr lang="it-IT" sz="1100" b="1" dirty="0">
                <a:solidFill>
                  <a:srgbClr val="822433"/>
                </a:solidFill>
              </a:rPr>
              <a:t> an infinite </a:t>
            </a:r>
            <a:r>
              <a:rPr lang="it-IT" sz="1100" b="1" dirty="0" err="1">
                <a:solidFill>
                  <a:srgbClr val="822433"/>
                </a:solidFill>
              </a:rPr>
              <a:t>number</a:t>
            </a:r>
            <a:r>
              <a:rPr lang="it-IT" sz="1100" b="1" dirty="0">
                <a:solidFill>
                  <a:srgbClr val="822433"/>
                </a:solidFill>
              </a:rPr>
              <a:t> of </a:t>
            </a:r>
            <a:r>
              <a:rPr lang="it-IT" sz="1100" b="1" dirty="0" err="1">
                <a:solidFill>
                  <a:srgbClr val="822433"/>
                </a:solidFill>
              </a:rPr>
              <a:t>times</a:t>
            </a:r>
            <a:r>
              <a:rPr lang="it-IT" sz="1100" b="1" dirty="0">
                <a:solidFill>
                  <a:srgbClr val="822433"/>
                </a:solidFill>
              </a:rPr>
              <a:t>.</a:t>
            </a:r>
            <a:endParaRPr lang="en-GB" sz="1100" b="1" dirty="0">
              <a:solidFill>
                <a:srgbClr val="822433"/>
              </a:solidFill>
            </a:endParaRPr>
          </a:p>
        </p:txBody>
      </p:sp>
    </p:spTree>
    <p:extLst>
      <p:ext uri="{BB962C8B-B14F-4D97-AF65-F5344CB8AC3E}">
        <p14:creationId xmlns:p14="http://schemas.microsoft.com/office/powerpoint/2010/main" val="1770885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roblem Statement"/>
          <p:cNvSpPr txBox="1">
            <a:spLocks noGrp="1"/>
          </p:cNvSpPr>
          <p:nvPr>
            <p:ph type="title"/>
          </p:nvPr>
        </p:nvSpPr>
        <p:spPr>
          <a:effectLst>
            <a:outerShdw blurRad="38100" dist="20000" dir="5400000" rotWithShape="0">
              <a:srgbClr val="000000">
                <a:alpha val="38000"/>
              </a:srgbClr>
            </a:outerShdw>
          </a:effectLst>
        </p:spPr>
        <p:txBody>
          <a:bodyPr/>
          <a:lstStyle>
            <a:lvl1pPr>
              <a:defRPr sz="2800">
                <a:solidFill>
                  <a:schemeClr val="accent5">
                    <a:hueOff val="-250975"/>
                    <a:satOff val="48101"/>
                    <a:lumOff val="-30000"/>
                  </a:schemeClr>
                </a:solidFill>
                <a:latin typeface="Palatino"/>
                <a:ea typeface="Palatino"/>
                <a:cs typeface="Palatino"/>
                <a:sym typeface="Palatino"/>
              </a:defRPr>
            </a:lvl1pPr>
          </a:lstStyle>
          <a:p>
            <a:pPr eaLnBrk="1" hangingPunct="1">
              <a:defRPr/>
            </a:pPr>
            <a:r>
              <a:rPr lang="it-IT" dirty="0" err="1">
                <a:solidFill>
                  <a:srgbClr val="006778"/>
                </a:solidFill>
              </a:rPr>
              <a:t>Questions</a:t>
            </a:r>
            <a:endParaRPr dirty="0">
              <a:solidFill>
                <a:srgbClr val="006778"/>
              </a:solidFill>
            </a:endParaRPr>
          </a:p>
        </p:txBody>
      </p:sp>
      <p:sp>
        <p:nvSpPr>
          <p:cNvPr id="3077" name="Segnaposto data 4"/>
          <p:cNvSpPr>
            <a:spLocks noGrp="1"/>
          </p:cNvSpPr>
          <p:nvPr>
            <p:ph type="dt" sz="quarter" idx="10"/>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67C69D7E-BF64-4983-B9A0-69721009AA6C}" type="datetime1">
              <a:rPr lang="it-IT" sz="1100" smtClean="0"/>
              <a:pPr/>
              <a:t>06/04/2021</a:t>
            </a:fld>
            <a:endParaRPr lang="it-IT" sz="1100"/>
          </a:p>
        </p:txBody>
      </p:sp>
      <p:sp>
        <p:nvSpPr>
          <p:cNvPr id="3078" name="Segnaposto piè di pagina 5"/>
          <p:cNvSpPr>
            <a:spLocks noGrp="1"/>
          </p:cNvSpPr>
          <p:nvPr>
            <p:ph type="ftr" sz="quarter" idx="11"/>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dirty="0"/>
              <a:t>Defining Visualizations’ Interaction’s Building Blocks</a:t>
            </a:r>
          </a:p>
        </p:txBody>
      </p:sp>
      <p:sp>
        <p:nvSpPr>
          <p:cNvPr id="3079" name="Segnaposto numero diapositiva 6"/>
          <p:cNvSpPr>
            <a:spLocks noGrp="1"/>
          </p:cNvSpPr>
          <p:nvPr>
            <p:ph type="sldNum" sz="quarter" idx="12"/>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a:t>Page </a:t>
            </a:r>
            <a:fld id="{8E381100-1F04-4B39-B6AD-B186FC3C2737}" type="slidenum">
              <a:rPr lang="it-IT" sz="1100" smtClean="0"/>
              <a:pPr/>
              <a:t>17</a:t>
            </a:fld>
            <a:endParaRPr lang="it-IT" sz="1100"/>
          </a:p>
        </p:txBody>
      </p:sp>
      <p:sp>
        <p:nvSpPr>
          <p:cNvPr id="3080" name="Rectangle 8"/>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p>
        </p:txBody>
      </p:sp>
      <p:pic>
        <p:nvPicPr>
          <p:cNvPr id="12" name="Line" descr="Line"/>
          <p:cNvPicPr>
            <a:picLocks/>
          </p:cNvPicPr>
          <p:nvPr/>
        </p:nvPicPr>
        <p:blipFill>
          <a:blip r:embed="rId3"/>
          <a:stretch>
            <a:fillRect/>
          </a:stretch>
        </p:blipFill>
        <p:spPr>
          <a:xfrm>
            <a:off x="628650" y="912813"/>
            <a:ext cx="7972425" cy="76200"/>
          </a:xfrm>
          <a:prstGeom prst="rect">
            <a:avLst/>
          </a:prstGeom>
          <a:effectLst>
            <a:outerShdw blurRad="38100" dist="20000" dir="5400000" rotWithShape="0">
              <a:srgbClr val="000000">
                <a:alpha val="38000"/>
              </a:srgbClr>
            </a:outerShdw>
          </a:effectLst>
        </p:spPr>
      </p:pic>
      <p:cxnSp>
        <p:nvCxnSpPr>
          <p:cNvPr id="5" name="Connettore 2 4"/>
          <p:cNvCxnSpPr/>
          <p:nvPr/>
        </p:nvCxnSpPr>
        <p:spPr bwMode="auto">
          <a:xfrm>
            <a:off x="-1476375" y="2852738"/>
            <a:ext cx="0" cy="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9" name="Connettore 2 8"/>
          <p:cNvCxnSpPr/>
          <p:nvPr/>
        </p:nvCxnSpPr>
        <p:spPr bwMode="auto">
          <a:xfrm>
            <a:off x="2699792" y="2234882"/>
            <a:ext cx="914400" cy="91440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0" name="CasellaDiTesto 1"/>
          <p:cNvSpPr txBox="1">
            <a:spLocks noChangeArrowheads="1"/>
          </p:cNvSpPr>
          <p:nvPr/>
        </p:nvSpPr>
        <p:spPr bwMode="auto">
          <a:xfrm>
            <a:off x="628650" y="1494024"/>
            <a:ext cx="9535467"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pPr>
              <a:buFont typeface="Arial" pitchFamily="34" charset="0"/>
              <a:buAutoNum type="arabicPeriod"/>
            </a:pPr>
            <a:r>
              <a:rPr lang="it-IT" sz="2800" b="1" dirty="0">
                <a:solidFill>
                  <a:schemeClr val="tx2"/>
                </a:solidFill>
              </a:rPr>
              <a:t> </a:t>
            </a:r>
            <a:r>
              <a:rPr lang="it-IT" sz="2700" dirty="0" err="1">
                <a:solidFill>
                  <a:srgbClr val="000000"/>
                </a:solidFill>
              </a:rPr>
              <a:t>Is</a:t>
            </a:r>
            <a:r>
              <a:rPr lang="it-IT" sz="2700" dirty="0">
                <a:solidFill>
                  <a:srgbClr val="000000"/>
                </a:solidFill>
              </a:rPr>
              <a:t> </a:t>
            </a:r>
            <a:r>
              <a:rPr lang="it-IT" sz="2700" dirty="0" err="1">
                <a:solidFill>
                  <a:srgbClr val="000000"/>
                </a:solidFill>
              </a:rPr>
              <a:t>this</a:t>
            </a:r>
            <a:r>
              <a:rPr lang="it-IT" sz="2700" dirty="0">
                <a:solidFill>
                  <a:srgbClr val="000000"/>
                </a:solidFill>
              </a:rPr>
              <a:t> </a:t>
            </a:r>
            <a:r>
              <a:rPr lang="it-IT" sz="2700" dirty="0" err="1">
                <a:solidFill>
                  <a:srgbClr val="000000"/>
                </a:solidFill>
              </a:rPr>
              <a:t>really</a:t>
            </a:r>
            <a:r>
              <a:rPr lang="it-IT" sz="2700" dirty="0">
                <a:solidFill>
                  <a:srgbClr val="000000"/>
                </a:solidFill>
              </a:rPr>
              <a:t> </a:t>
            </a:r>
            <a:r>
              <a:rPr lang="it-IT" sz="2700" dirty="0" err="1">
                <a:solidFill>
                  <a:srgbClr val="000000"/>
                </a:solidFill>
              </a:rPr>
              <a:t>what</a:t>
            </a:r>
            <a:r>
              <a:rPr lang="it-IT" sz="2700" dirty="0">
                <a:solidFill>
                  <a:srgbClr val="000000"/>
                </a:solidFill>
              </a:rPr>
              <a:t> </a:t>
            </a:r>
            <a:r>
              <a:rPr lang="it-IT" sz="2700" dirty="0" err="1">
                <a:solidFill>
                  <a:srgbClr val="000000"/>
                </a:solidFill>
              </a:rPr>
              <a:t>we</a:t>
            </a:r>
            <a:r>
              <a:rPr lang="it-IT" sz="2700" dirty="0">
                <a:solidFill>
                  <a:srgbClr val="000000"/>
                </a:solidFill>
              </a:rPr>
              <a:t> </a:t>
            </a:r>
            <a:r>
              <a:rPr lang="it-IT" sz="2700" dirty="0" err="1">
                <a:solidFill>
                  <a:srgbClr val="000000"/>
                </a:solidFill>
              </a:rPr>
              <a:t>want</a:t>
            </a:r>
            <a:r>
              <a:rPr lang="it-IT" sz="2700" dirty="0">
                <a:solidFill>
                  <a:srgbClr val="000000"/>
                </a:solidFill>
              </a:rPr>
              <a:t>?</a:t>
            </a:r>
          </a:p>
          <a:p>
            <a:pPr>
              <a:buFont typeface="Arial" pitchFamily="34" charset="0"/>
              <a:buAutoNum type="arabicPeriod"/>
            </a:pPr>
            <a:r>
              <a:rPr lang="it-IT" sz="2700" b="1" dirty="0">
                <a:solidFill>
                  <a:srgbClr val="822433"/>
                </a:solidFill>
              </a:rPr>
              <a:t> </a:t>
            </a:r>
            <a:r>
              <a:rPr lang="it-IT" sz="2700" dirty="0">
                <a:solidFill>
                  <a:srgbClr val="000000"/>
                </a:solidFill>
              </a:rPr>
              <a:t>Can </a:t>
            </a:r>
            <a:r>
              <a:rPr lang="it-IT" sz="2700" dirty="0" err="1">
                <a:solidFill>
                  <a:srgbClr val="000000"/>
                </a:solidFill>
              </a:rPr>
              <a:t>we</a:t>
            </a:r>
            <a:r>
              <a:rPr lang="it-IT" sz="2700" dirty="0">
                <a:solidFill>
                  <a:srgbClr val="000000"/>
                </a:solidFill>
              </a:rPr>
              <a:t> </a:t>
            </a:r>
            <a:r>
              <a:rPr lang="it-IT" sz="2700" dirty="0" err="1">
                <a:solidFill>
                  <a:srgbClr val="000000"/>
                </a:solidFill>
              </a:rPr>
              <a:t>really</a:t>
            </a:r>
            <a:r>
              <a:rPr lang="it-IT" sz="2700" dirty="0">
                <a:solidFill>
                  <a:srgbClr val="000000"/>
                </a:solidFill>
              </a:rPr>
              <a:t> </a:t>
            </a:r>
            <a:r>
              <a:rPr lang="it-IT" sz="2700" dirty="0" err="1">
                <a:solidFill>
                  <a:srgbClr val="000000"/>
                </a:solidFill>
              </a:rPr>
              <a:t>achieve</a:t>
            </a:r>
            <a:r>
              <a:rPr lang="it-IT" sz="2700" dirty="0">
                <a:solidFill>
                  <a:srgbClr val="000000"/>
                </a:solidFill>
              </a:rPr>
              <a:t> the </a:t>
            </a:r>
            <a:r>
              <a:rPr lang="it-IT" sz="2700" dirty="0" err="1">
                <a:solidFill>
                  <a:srgbClr val="000000"/>
                </a:solidFill>
              </a:rPr>
              <a:t>final</a:t>
            </a:r>
            <a:r>
              <a:rPr lang="it-IT" sz="2700" dirty="0">
                <a:solidFill>
                  <a:srgbClr val="000000"/>
                </a:solidFill>
              </a:rPr>
              <a:t> goal?</a:t>
            </a:r>
          </a:p>
          <a:p>
            <a:pPr>
              <a:buFont typeface="Arial" pitchFamily="34" charset="0"/>
              <a:buAutoNum type="arabicPeriod"/>
            </a:pPr>
            <a:r>
              <a:rPr lang="it-IT" sz="2700" b="1" dirty="0">
                <a:solidFill>
                  <a:srgbClr val="822433"/>
                </a:solidFill>
              </a:rPr>
              <a:t> </a:t>
            </a:r>
            <a:r>
              <a:rPr lang="it-IT" sz="2700" dirty="0">
                <a:solidFill>
                  <a:srgbClr val="000000"/>
                </a:solidFill>
              </a:rPr>
              <a:t>Are </a:t>
            </a:r>
            <a:r>
              <a:rPr lang="it-IT" sz="2700" dirty="0" err="1">
                <a:solidFill>
                  <a:srgbClr val="000000"/>
                </a:solidFill>
              </a:rPr>
              <a:t>there</a:t>
            </a:r>
            <a:r>
              <a:rPr lang="it-IT" sz="2700" dirty="0">
                <a:solidFill>
                  <a:srgbClr val="000000"/>
                </a:solidFill>
              </a:rPr>
              <a:t> </a:t>
            </a:r>
            <a:r>
              <a:rPr lang="it-IT" sz="2700" dirty="0" err="1">
                <a:solidFill>
                  <a:srgbClr val="000000"/>
                </a:solidFill>
              </a:rPr>
              <a:t>any</a:t>
            </a:r>
            <a:r>
              <a:rPr lang="it-IT" sz="2700" dirty="0">
                <a:solidFill>
                  <a:srgbClr val="000000"/>
                </a:solidFill>
              </a:rPr>
              <a:t> </a:t>
            </a:r>
            <a:r>
              <a:rPr lang="it-IT" sz="2700" dirty="0" err="1">
                <a:solidFill>
                  <a:srgbClr val="000000"/>
                </a:solidFill>
              </a:rPr>
              <a:t>flaws</a:t>
            </a:r>
            <a:r>
              <a:rPr lang="it-IT" sz="2700" dirty="0">
                <a:solidFill>
                  <a:srgbClr val="000000"/>
                </a:solidFill>
              </a:rPr>
              <a:t> in the </a:t>
            </a:r>
            <a:r>
              <a:rPr lang="it-IT" sz="2700" dirty="0" err="1">
                <a:solidFill>
                  <a:srgbClr val="000000"/>
                </a:solidFill>
              </a:rPr>
              <a:t>theory</a:t>
            </a:r>
            <a:r>
              <a:rPr lang="it-IT" sz="2700" dirty="0">
                <a:solidFill>
                  <a:srgbClr val="000000"/>
                </a:solidFill>
              </a:rPr>
              <a:t>?</a:t>
            </a:r>
          </a:p>
          <a:p>
            <a:pPr>
              <a:buFont typeface="Arial" pitchFamily="34" charset="0"/>
              <a:buAutoNum type="arabicPeriod"/>
            </a:pPr>
            <a:r>
              <a:rPr lang="it-IT" sz="2700" b="1" dirty="0">
                <a:solidFill>
                  <a:srgbClr val="822433"/>
                </a:solidFill>
              </a:rPr>
              <a:t> </a:t>
            </a:r>
            <a:r>
              <a:rPr lang="it-IT" sz="2700" dirty="0" err="1">
                <a:solidFill>
                  <a:srgbClr val="000000"/>
                </a:solidFill>
              </a:rPr>
              <a:t>Is</a:t>
            </a:r>
            <a:r>
              <a:rPr lang="it-IT" sz="2700" dirty="0">
                <a:solidFill>
                  <a:srgbClr val="000000"/>
                </a:solidFill>
              </a:rPr>
              <a:t> the </a:t>
            </a:r>
            <a:r>
              <a:rPr lang="it-IT" sz="2700" dirty="0" err="1">
                <a:solidFill>
                  <a:srgbClr val="000000"/>
                </a:solidFill>
              </a:rPr>
              <a:t>notation</a:t>
            </a:r>
            <a:r>
              <a:rPr lang="it-IT" sz="2700" dirty="0">
                <a:solidFill>
                  <a:srgbClr val="000000"/>
                </a:solidFill>
              </a:rPr>
              <a:t> (</a:t>
            </a:r>
            <a:r>
              <a:rPr lang="it-IT" sz="2700" dirty="0" err="1">
                <a:solidFill>
                  <a:srgbClr val="000000"/>
                </a:solidFill>
              </a:rPr>
              <a:t>visual</a:t>
            </a:r>
            <a:r>
              <a:rPr lang="it-IT" sz="2700" dirty="0">
                <a:solidFill>
                  <a:srgbClr val="000000"/>
                </a:solidFill>
              </a:rPr>
              <a:t> and </a:t>
            </a:r>
            <a:r>
              <a:rPr lang="it-IT" sz="2700" dirty="0" err="1">
                <a:solidFill>
                  <a:srgbClr val="000000"/>
                </a:solidFill>
              </a:rPr>
              <a:t>not</a:t>
            </a:r>
            <a:r>
              <a:rPr lang="it-IT" sz="2700" dirty="0">
                <a:solidFill>
                  <a:srgbClr val="000000"/>
                </a:solidFill>
              </a:rPr>
              <a:t>) </a:t>
            </a:r>
            <a:r>
              <a:rPr lang="it-IT" sz="2700" dirty="0" err="1">
                <a:solidFill>
                  <a:srgbClr val="000000"/>
                </a:solidFill>
              </a:rPr>
              <a:t>bad</a:t>
            </a:r>
            <a:r>
              <a:rPr lang="it-IT" sz="2700" dirty="0">
                <a:solidFill>
                  <a:srgbClr val="000000"/>
                </a:solidFill>
              </a:rPr>
              <a:t>?</a:t>
            </a:r>
          </a:p>
          <a:p>
            <a:pPr>
              <a:buFont typeface="Arial" pitchFamily="34" charset="0"/>
              <a:buAutoNum type="arabicPeriod"/>
            </a:pPr>
            <a:r>
              <a:rPr lang="it-IT" sz="2700" b="1" dirty="0">
                <a:solidFill>
                  <a:schemeClr val="tx1"/>
                </a:solidFill>
              </a:rPr>
              <a:t> </a:t>
            </a:r>
            <a:r>
              <a:rPr lang="it-IT" sz="2700" dirty="0">
                <a:solidFill>
                  <a:srgbClr val="000000"/>
                </a:solidFill>
              </a:rPr>
              <a:t>Are </a:t>
            </a:r>
            <a:r>
              <a:rPr lang="it-IT" sz="2700" dirty="0" err="1">
                <a:solidFill>
                  <a:srgbClr val="000000"/>
                </a:solidFill>
              </a:rPr>
              <a:t>there</a:t>
            </a:r>
            <a:r>
              <a:rPr lang="it-IT" sz="2700" dirty="0">
                <a:solidFill>
                  <a:srgbClr val="000000"/>
                </a:solidFill>
              </a:rPr>
              <a:t> </a:t>
            </a:r>
            <a:r>
              <a:rPr lang="it-IT" sz="2700" dirty="0" err="1">
                <a:solidFill>
                  <a:srgbClr val="000000"/>
                </a:solidFill>
              </a:rPr>
              <a:t>other</a:t>
            </a:r>
            <a:r>
              <a:rPr lang="it-IT" sz="2700" dirty="0">
                <a:solidFill>
                  <a:srgbClr val="000000"/>
                </a:solidFill>
              </a:rPr>
              <a:t> </a:t>
            </a:r>
            <a:r>
              <a:rPr lang="it-IT" sz="2700" dirty="0" err="1">
                <a:solidFill>
                  <a:srgbClr val="000000"/>
                </a:solidFill>
              </a:rPr>
              <a:t>atomic</a:t>
            </a:r>
            <a:r>
              <a:rPr lang="it-IT" sz="2700" dirty="0">
                <a:solidFill>
                  <a:srgbClr val="000000"/>
                </a:solidFill>
              </a:rPr>
              <a:t> </a:t>
            </a:r>
            <a:r>
              <a:rPr lang="it-IT" sz="2700" dirty="0" err="1">
                <a:solidFill>
                  <a:srgbClr val="000000"/>
                </a:solidFill>
              </a:rPr>
              <a:t>widgets</a:t>
            </a:r>
            <a:r>
              <a:rPr lang="it-IT" sz="2700" dirty="0">
                <a:solidFill>
                  <a:srgbClr val="000000"/>
                </a:solidFill>
              </a:rPr>
              <a:t>?</a:t>
            </a:r>
          </a:p>
        </p:txBody>
      </p:sp>
    </p:spTree>
    <p:extLst>
      <p:ext uri="{BB962C8B-B14F-4D97-AF65-F5344CB8AC3E}">
        <p14:creationId xmlns:p14="http://schemas.microsoft.com/office/powerpoint/2010/main" val="110243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egnaposto data 4"/>
          <p:cNvSpPr>
            <a:spLocks noGrp="1"/>
          </p:cNvSpPr>
          <p:nvPr>
            <p:ph type="dt" sz="quarter" idx="10"/>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E3E31830-D4E8-4549-9A48-C03729B54E49}" type="datetime1">
              <a:rPr lang="it-IT" sz="1100" smtClean="0"/>
              <a:pPr/>
              <a:t>06/04/2021</a:t>
            </a:fld>
            <a:endParaRPr lang="it-IT" sz="1100"/>
          </a:p>
        </p:txBody>
      </p:sp>
      <p:sp>
        <p:nvSpPr>
          <p:cNvPr id="16387" name="Segnaposto piè di pagina 5"/>
          <p:cNvSpPr>
            <a:spLocks noGrp="1"/>
          </p:cNvSpPr>
          <p:nvPr>
            <p:ph type="ftr" sz="quarter" idx="11"/>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dirty="0"/>
              <a:t>Defining Visualizations’ Interaction’s Building Blocks</a:t>
            </a:r>
          </a:p>
        </p:txBody>
      </p:sp>
      <p:sp>
        <p:nvSpPr>
          <p:cNvPr id="16388" name="Segnaposto numero diapositiva 6"/>
          <p:cNvSpPr>
            <a:spLocks noGrp="1"/>
          </p:cNvSpPr>
          <p:nvPr>
            <p:ph type="sldNum" sz="quarter" idx="12"/>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a:t>Page </a:t>
            </a:r>
            <a:fld id="{08884F31-D4B2-4052-AEC5-2702F203DD0E}" type="slidenum">
              <a:rPr lang="it-IT" sz="1100" smtClean="0"/>
              <a:pPr/>
              <a:t>18</a:t>
            </a:fld>
            <a:endParaRPr lang="it-IT" sz="1100"/>
          </a:p>
        </p:txBody>
      </p:sp>
      <p:sp>
        <p:nvSpPr>
          <p:cNvPr id="16389" name="Rectangle 8"/>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p>
        </p:txBody>
      </p:sp>
      <p:sp>
        <p:nvSpPr>
          <p:cNvPr id="16390" name="CasellaDiTesto 2"/>
          <p:cNvSpPr txBox="1">
            <a:spLocks noChangeArrowheads="1"/>
          </p:cNvSpPr>
          <p:nvPr/>
        </p:nvSpPr>
        <p:spPr bwMode="auto">
          <a:xfrm>
            <a:off x="1116013" y="1952625"/>
            <a:ext cx="6624637"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6600" b="1">
                <a:solidFill>
                  <a:srgbClr val="006778"/>
                </a:solidFill>
              </a:rPr>
              <a:t>Thanks for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egnaposto data 4"/>
          <p:cNvSpPr>
            <a:spLocks noGrp="1"/>
          </p:cNvSpPr>
          <p:nvPr>
            <p:ph type="dt" sz="quarter" idx="10"/>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7AAAFAE0-22B9-4E7A-B110-FD2D5C98856E}" type="datetime1">
              <a:rPr lang="it-IT" sz="1100" smtClean="0"/>
              <a:pPr/>
              <a:t>06/04/2021</a:t>
            </a:fld>
            <a:endParaRPr lang="it-IT" sz="1100"/>
          </a:p>
        </p:txBody>
      </p:sp>
      <p:sp>
        <p:nvSpPr>
          <p:cNvPr id="4099" name="Segnaposto piè di pagina 5"/>
          <p:cNvSpPr>
            <a:spLocks noGrp="1"/>
          </p:cNvSpPr>
          <p:nvPr>
            <p:ph type="ftr" sz="quarter" idx="11"/>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dirty="0"/>
              <a:t>Defining Visualizations’ Interaction’s Building Blocks</a:t>
            </a:r>
          </a:p>
        </p:txBody>
      </p:sp>
      <p:sp>
        <p:nvSpPr>
          <p:cNvPr id="4100" name="Segnaposto numero diapositiva 6"/>
          <p:cNvSpPr>
            <a:spLocks noGrp="1"/>
          </p:cNvSpPr>
          <p:nvPr>
            <p:ph type="sldNum" sz="quarter" idx="12"/>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a:t>Page </a:t>
            </a:r>
            <a:fld id="{F0AA22CF-CE22-47E7-8E0A-85ADCE28F16E}" type="slidenum">
              <a:rPr lang="it-IT" sz="1100" smtClean="0"/>
              <a:pPr/>
              <a:t>2</a:t>
            </a:fld>
            <a:endParaRPr lang="it-IT" sz="1100"/>
          </a:p>
        </p:txBody>
      </p:sp>
      <p:sp>
        <p:nvSpPr>
          <p:cNvPr id="4101" name="Rectangle 8"/>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p>
        </p:txBody>
      </p:sp>
      <p:sp>
        <p:nvSpPr>
          <p:cNvPr id="11" name="Problem Statement"/>
          <p:cNvSpPr txBox="1">
            <a:spLocks noGrp="1"/>
          </p:cNvSpPr>
          <p:nvPr>
            <p:ph type="title"/>
          </p:nvPr>
        </p:nvSpPr>
        <p:spPr>
          <a:xfrm>
            <a:off x="611188" y="331788"/>
            <a:ext cx="7921625" cy="582612"/>
          </a:xfrm>
          <a:effectLst>
            <a:outerShdw blurRad="38100" dist="20000" dir="5400000" rotWithShape="0">
              <a:srgbClr val="000000">
                <a:alpha val="38000"/>
              </a:srgbClr>
            </a:outerShdw>
          </a:effectLst>
        </p:spPr>
        <p:txBody>
          <a:bodyPr/>
          <a:lstStyle>
            <a:lvl1pPr>
              <a:defRPr sz="2800">
                <a:solidFill>
                  <a:schemeClr val="accent5">
                    <a:hueOff val="-250975"/>
                    <a:satOff val="48101"/>
                    <a:lumOff val="-30000"/>
                  </a:schemeClr>
                </a:solidFill>
                <a:latin typeface="Palatino"/>
                <a:ea typeface="Palatino"/>
                <a:cs typeface="Palatino"/>
                <a:sym typeface="Palatino"/>
              </a:defRPr>
            </a:lvl1pPr>
          </a:lstStyle>
          <a:p>
            <a:pPr eaLnBrk="1" hangingPunct="1">
              <a:defRPr/>
            </a:pPr>
            <a:r>
              <a:rPr lang="it-IT" dirty="0" err="1">
                <a:solidFill>
                  <a:srgbClr val="006778"/>
                </a:solidFill>
              </a:rPr>
              <a:t>Outline</a:t>
            </a:r>
            <a:endParaRPr dirty="0">
              <a:solidFill>
                <a:srgbClr val="006778"/>
              </a:solidFill>
            </a:endParaRPr>
          </a:p>
        </p:txBody>
      </p:sp>
      <p:pic>
        <p:nvPicPr>
          <p:cNvPr id="12" name="Line" descr="Line"/>
          <p:cNvPicPr>
            <a:picLocks/>
          </p:cNvPicPr>
          <p:nvPr/>
        </p:nvPicPr>
        <p:blipFill>
          <a:blip r:embed="rId3"/>
          <a:stretch>
            <a:fillRect/>
          </a:stretch>
        </p:blipFill>
        <p:spPr>
          <a:xfrm>
            <a:off x="628650" y="912813"/>
            <a:ext cx="7972425" cy="76200"/>
          </a:xfrm>
          <a:prstGeom prst="rect">
            <a:avLst/>
          </a:prstGeom>
          <a:effectLst>
            <a:outerShdw blurRad="38100" dist="20000" dir="5400000" rotWithShape="0">
              <a:srgbClr val="000000">
                <a:alpha val="38000"/>
              </a:srgbClr>
            </a:outerShdw>
          </a:effectLst>
        </p:spPr>
      </p:pic>
      <p:sp>
        <p:nvSpPr>
          <p:cNvPr id="4104" name="CasellaDiTesto 1"/>
          <p:cNvSpPr txBox="1">
            <a:spLocks noChangeArrowheads="1"/>
          </p:cNvSpPr>
          <p:nvPr/>
        </p:nvSpPr>
        <p:spPr bwMode="auto">
          <a:xfrm>
            <a:off x="35496" y="1468438"/>
            <a:ext cx="9535467" cy="260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pPr>
              <a:buFont typeface="Arial" pitchFamily="34" charset="0"/>
              <a:buAutoNum type="arabicPeriod"/>
            </a:pPr>
            <a:r>
              <a:rPr lang="it-IT" sz="2800" b="1" dirty="0">
                <a:solidFill>
                  <a:schemeClr val="tx2"/>
                </a:solidFill>
              </a:rPr>
              <a:t> </a:t>
            </a:r>
            <a:r>
              <a:rPr lang="it-IT" sz="2700" dirty="0" err="1">
                <a:solidFill>
                  <a:srgbClr val="000000"/>
                </a:solidFill>
              </a:rPr>
              <a:t>Problem</a:t>
            </a:r>
            <a:r>
              <a:rPr lang="it-IT" sz="2700" dirty="0">
                <a:solidFill>
                  <a:srgbClr val="000000"/>
                </a:solidFill>
              </a:rPr>
              <a:t> statement.</a:t>
            </a:r>
          </a:p>
          <a:p>
            <a:pPr>
              <a:buFont typeface="Arial" pitchFamily="34" charset="0"/>
              <a:buAutoNum type="arabicPeriod"/>
            </a:pPr>
            <a:r>
              <a:rPr lang="en-GB" sz="2700" b="1" dirty="0">
                <a:solidFill>
                  <a:schemeClr val="tx2"/>
                </a:solidFill>
              </a:rPr>
              <a:t> </a:t>
            </a:r>
            <a:r>
              <a:rPr lang="it-IT" sz="2700" dirty="0" err="1">
                <a:solidFill>
                  <a:srgbClr val="000000"/>
                </a:solidFill>
              </a:rPr>
              <a:t>Why</a:t>
            </a:r>
            <a:r>
              <a:rPr lang="it-IT" sz="2700" dirty="0">
                <a:solidFill>
                  <a:srgbClr val="000000"/>
                </a:solidFill>
              </a:rPr>
              <a:t> do </a:t>
            </a:r>
            <a:r>
              <a:rPr lang="it-IT" sz="2700" dirty="0" err="1">
                <a:solidFill>
                  <a:srgbClr val="000000"/>
                </a:solidFill>
              </a:rPr>
              <a:t>we</a:t>
            </a:r>
            <a:r>
              <a:rPr lang="it-IT" sz="2700" dirty="0">
                <a:solidFill>
                  <a:srgbClr val="000000"/>
                </a:solidFill>
              </a:rPr>
              <a:t> </a:t>
            </a:r>
            <a:r>
              <a:rPr lang="it-IT" sz="2700" dirty="0" err="1">
                <a:solidFill>
                  <a:srgbClr val="000000"/>
                </a:solidFill>
              </a:rPr>
              <a:t>need</a:t>
            </a:r>
            <a:r>
              <a:rPr lang="it-IT" sz="2700" dirty="0">
                <a:solidFill>
                  <a:srgbClr val="000000"/>
                </a:solidFill>
              </a:rPr>
              <a:t> </a:t>
            </a:r>
            <a:r>
              <a:rPr lang="it-IT" sz="2700" dirty="0" err="1">
                <a:solidFill>
                  <a:srgbClr val="000000"/>
                </a:solidFill>
              </a:rPr>
              <a:t>this</a:t>
            </a:r>
            <a:r>
              <a:rPr lang="it-IT" sz="2700" dirty="0">
                <a:solidFill>
                  <a:srgbClr val="000000"/>
                </a:solidFill>
              </a:rPr>
              <a:t> </a:t>
            </a:r>
            <a:r>
              <a:rPr lang="it-IT" sz="2700" dirty="0" err="1">
                <a:solidFill>
                  <a:srgbClr val="000000"/>
                </a:solidFill>
              </a:rPr>
              <a:t>theory</a:t>
            </a:r>
            <a:r>
              <a:rPr lang="it-IT" sz="2700" dirty="0">
                <a:solidFill>
                  <a:srgbClr val="000000"/>
                </a:solidFill>
              </a:rPr>
              <a:t>?</a:t>
            </a:r>
          </a:p>
          <a:p>
            <a:pPr>
              <a:buFont typeface="Arial" pitchFamily="34" charset="0"/>
              <a:buAutoNum type="arabicPeriod"/>
            </a:pPr>
            <a:r>
              <a:rPr lang="it-IT" sz="2700" b="1" dirty="0">
                <a:solidFill>
                  <a:schemeClr val="tx2"/>
                </a:solidFill>
              </a:rPr>
              <a:t> </a:t>
            </a:r>
            <a:r>
              <a:rPr lang="it-IT" sz="2700" dirty="0">
                <a:solidFill>
                  <a:srgbClr val="000000"/>
                </a:solidFill>
              </a:rPr>
              <a:t>How </a:t>
            </a:r>
            <a:r>
              <a:rPr lang="it-IT" sz="2700" dirty="0" err="1">
                <a:solidFill>
                  <a:srgbClr val="000000"/>
                </a:solidFill>
              </a:rPr>
              <a:t>could</a:t>
            </a:r>
            <a:r>
              <a:rPr lang="it-IT" sz="2700" dirty="0">
                <a:solidFill>
                  <a:srgbClr val="000000"/>
                </a:solidFill>
              </a:rPr>
              <a:t> </a:t>
            </a:r>
            <a:r>
              <a:rPr lang="it-IT" sz="2700" dirty="0" err="1">
                <a:solidFill>
                  <a:srgbClr val="000000"/>
                </a:solidFill>
              </a:rPr>
              <a:t>we</a:t>
            </a:r>
            <a:r>
              <a:rPr lang="it-IT" sz="2700" dirty="0">
                <a:solidFill>
                  <a:srgbClr val="000000"/>
                </a:solidFill>
              </a:rPr>
              <a:t> </a:t>
            </a:r>
            <a:r>
              <a:rPr lang="it-IT" sz="2700" dirty="0" err="1">
                <a:solidFill>
                  <a:srgbClr val="000000"/>
                </a:solidFill>
              </a:rPr>
              <a:t>build</a:t>
            </a:r>
            <a:r>
              <a:rPr lang="it-IT" sz="2700" dirty="0">
                <a:solidFill>
                  <a:srgbClr val="000000"/>
                </a:solidFill>
              </a:rPr>
              <a:t> </a:t>
            </a:r>
            <a:r>
              <a:rPr lang="it-IT" sz="2700" dirty="0" err="1">
                <a:solidFill>
                  <a:srgbClr val="000000"/>
                </a:solidFill>
              </a:rPr>
              <a:t>it</a:t>
            </a:r>
            <a:r>
              <a:rPr lang="it-IT" sz="2700" dirty="0">
                <a:solidFill>
                  <a:srgbClr val="000000"/>
                </a:solidFill>
              </a:rPr>
              <a:t>?</a:t>
            </a:r>
          </a:p>
          <a:p>
            <a:pPr>
              <a:buFont typeface="Arial" pitchFamily="34" charset="0"/>
              <a:buAutoNum type="arabicPeriod"/>
            </a:pPr>
            <a:r>
              <a:rPr lang="it-IT" sz="2700" b="1" dirty="0">
                <a:solidFill>
                  <a:schemeClr val="tx2"/>
                </a:solidFill>
              </a:rPr>
              <a:t> </a:t>
            </a:r>
            <a:r>
              <a:rPr lang="it-IT" sz="2700" dirty="0" err="1">
                <a:solidFill>
                  <a:srgbClr val="000000"/>
                </a:solidFill>
              </a:rPr>
              <a:t>Models</a:t>
            </a:r>
            <a:r>
              <a:rPr lang="it-IT" sz="2700" dirty="0">
                <a:solidFill>
                  <a:srgbClr val="000000"/>
                </a:solidFill>
              </a:rPr>
              <a:t> of </a:t>
            </a:r>
            <a:r>
              <a:rPr lang="it-IT" sz="2700" dirty="0" err="1">
                <a:solidFill>
                  <a:srgbClr val="000000"/>
                </a:solidFill>
              </a:rPr>
              <a:t>Atomic</a:t>
            </a:r>
            <a:r>
              <a:rPr lang="it-IT" sz="2700" dirty="0">
                <a:solidFill>
                  <a:srgbClr val="000000"/>
                </a:solidFill>
              </a:rPr>
              <a:t> </a:t>
            </a:r>
            <a:r>
              <a:rPr lang="it-IT" sz="2700" dirty="0" err="1">
                <a:solidFill>
                  <a:srgbClr val="000000"/>
                </a:solidFill>
              </a:rPr>
              <a:t>Widgets</a:t>
            </a:r>
            <a:r>
              <a:rPr lang="it-IT" sz="2700" dirty="0">
                <a:solidFill>
                  <a:srgbClr val="000000"/>
                </a:solidFill>
              </a:rPr>
              <a:t>.</a:t>
            </a:r>
          </a:p>
          <a:p>
            <a:pPr>
              <a:buFont typeface="Arial" pitchFamily="34" charset="0"/>
              <a:buAutoNum type="arabicPeriod"/>
            </a:pPr>
            <a:r>
              <a:rPr lang="it-IT" sz="2700" b="1" dirty="0">
                <a:solidFill>
                  <a:schemeClr val="tx2"/>
                </a:solidFill>
              </a:rPr>
              <a:t> </a:t>
            </a:r>
            <a:r>
              <a:rPr lang="it-IT" sz="2700" dirty="0" err="1">
                <a:solidFill>
                  <a:srgbClr val="000000"/>
                </a:solidFill>
              </a:rPr>
              <a:t>Example</a:t>
            </a:r>
            <a:r>
              <a:rPr lang="it-IT" sz="2700" dirty="0">
                <a:solidFill>
                  <a:srgbClr val="000000"/>
                </a:solidFill>
              </a:rPr>
              <a:t> of use.</a:t>
            </a:r>
          </a:p>
          <a:p>
            <a:pPr>
              <a:buFont typeface="Arial" pitchFamily="34" charset="0"/>
              <a:buAutoNum type="arabicPeriod"/>
            </a:pPr>
            <a:r>
              <a:rPr lang="it-IT" sz="2700" b="1" dirty="0">
                <a:solidFill>
                  <a:srgbClr val="822433"/>
                </a:solidFill>
              </a:rPr>
              <a:t> </a:t>
            </a:r>
            <a:r>
              <a:rPr lang="it-IT" sz="2700" dirty="0" err="1">
                <a:solidFill>
                  <a:srgbClr val="000000"/>
                </a:solidFill>
              </a:rPr>
              <a:t>Questions</a:t>
            </a:r>
            <a:r>
              <a:rPr lang="it-IT" sz="2700" dirty="0">
                <a:solidFill>
                  <a:srgbClr val="000000"/>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Problem Statement"/>
          <p:cNvSpPr txBox="1">
            <a:spLocks noGrp="1"/>
          </p:cNvSpPr>
          <p:nvPr>
            <p:ph type="title"/>
          </p:nvPr>
        </p:nvSpPr>
        <p:spPr>
          <a:effectLst>
            <a:outerShdw blurRad="38100" dist="20000" dir="5400000" rotWithShape="0">
              <a:srgbClr val="000000">
                <a:alpha val="38000"/>
              </a:srgbClr>
            </a:outerShdw>
          </a:effectLst>
        </p:spPr>
        <p:txBody>
          <a:bodyPr/>
          <a:lstStyle>
            <a:lvl1pPr>
              <a:defRPr sz="2800">
                <a:solidFill>
                  <a:schemeClr val="accent5">
                    <a:hueOff val="-250975"/>
                    <a:satOff val="48101"/>
                    <a:lumOff val="-30000"/>
                  </a:schemeClr>
                </a:solidFill>
                <a:latin typeface="Palatino"/>
                <a:ea typeface="Palatino"/>
                <a:cs typeface="Palatino"/>
                <a:sym typeface="Palatino"/>
              </a:defRPr>
            </a:lvl1pPr>
          </a:lstStyle>
          <a:p>
            <a:pPr eaLnBrk="1" hangingPunct="1">
              <a:defRPr/>
            </a:pPr>
            <a:r>
              <a:rPr dirty="0">
                <a:solidFill>
                  <a:srgbClr val="006778"/>
                </a:solidFill>
              </a:rPr>
              <a:t>Problem Statement</a:t>
            </a:r>
          </a:p>
        </p:txBody>
      </p:sp>
      <p:sp>
        <p:nvSpPr>
          <p:cNvPr id="3077" name="Segnaposto data 4"/>
          <p:cNvSpPr>
            <a:spLocks noGrp="1"/>
          </p:cNvSpPr>
          <p:nvPr>
            <p:ph type="dt" sz="quarter" idx="10"/>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67C69D7E-BF64-4983-B9A0-69721009AA6C}" type="datetime1">
              <a:rPr lang="it-IT" sz="1100" smtClean="0"/>
              <a:pPr/>
              <a:t>06/04/2021</a:t>
            </a:fld>
            <a:endParaRPr lang="it-IT" sz="1100"/>
          </a:p>
        </p:txBody>
      </p:sp>
      <p:sp>
        <p:nvSpPr>
          <p:cNvPr id="3078" name="Segnaposto piè di pagina 5"/>
          <p:cNvSpPr>
            <a:spLocks noGrp="1"/>
          </p:cNvSpPr>
          <p:nvPr>
            <p:ph type="ftr" sz="quarter" idx="11"/>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dirty="0"/>
              <a:t>Defining Visualizations’ Interaction’s Building Blocks</a:t>
            </a:r>
          </a:p>
        </p:txBody>
      </p:sp>
      <p:sp>
        <p:nvSpPr>
          <p:cNvPr id="3079" name="Segnaposto numero diapositiva 6"/>
          <p:cNvSpPr>
            <a:spLocks noGrp="1"/>
          </p:cNvSpPr>
          <p:nvPr>
            <p:ph type="sldNum" sz="quarter" idx="12"/>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a:t>Page </a:t>
            </a:r>
            <a:fld id="{8E381100-1F04-4B39-B6AD-B186FC3C2737}" type="slidenum">
              <a:rPr lang="it-IT" sz="1100" smtClean="0"/>
              <a:pPr/>
              <a:t>3</a:t>
            </a:fld>
            <a:endParaRPr lang="it-IT" sz="1100"/>
          </a:p>
        </p:txBody>
      </p:sp>
      <p:sp>
        <p:nvSpPr>
          <p:cNvPr id="3080" name="Rectangle 8"/>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p>
        </p:txBody>
      </p:sp>
      <p:pic>
        <p:nvPicPr>
          <p:cNvPr id="12" name="Line" descr="Line"/>
          <p:cNvPicPr>
            <a:picLocks/>
          </p:cNvPicPr>
          <p:nvPr/>
        </p:nvPicPr>
        <p:blipFill>
          <a:blip r:embed="rId3"/>
          <a:stretch>
            <a:fillRect/>
          </a:stretch>
        </p:blipFill>
        <p:spPr>
          <a:xfrm>
            <a:off x="628650" y="912813"/>
            <a:ext cx="7972425" cy="76200"/>
          </a:xfrm>
          <a:prstGeom prst="rect">
            <a:avLst/>
          </a:prstGeom>
          <a:effectLst>
            <a:outerShdw blurRad="38100" dist="20000" dir="5400000" rotWithShape="0">
              <a:srgbClr val="000000">
                <a:alpha val="38000"/>
              </a:srgbClr>
            </a:outerShdw>
          </a:effectLst>
        </p:spPr>
      </p:pic>
      <p:cxnSp>
        <p:nvCxnSpPr>
          <p:cNvPr id="5" name="Connettore 2 4"/>
          <p:cNvCxnSpPr/>
          <p:nvPr/>
        </p:nvCxnSpPr>
        <p:spPr bwMode="auto">
          <a:xfrm>
            <a:off x="-1476375" y="2852738"/>
            <a:ext cx="0" cy="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3085" name="CasellaDiTesto 1"/>
          <p:cNvSpPr txBox="1">
            <a:spLocks noChangeArrowheads="1"/>
          </p:cNvSpPr>
          <p:nvPr/>
        </p:nvSpPr>
        <p:spPr bwMode="auto">
          <a:xfrm>
            <a:off x="395288" y="1196975"/>
            <a:ext cx="83534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pPr algn="just"/>
            <a:r>
              <a:rPr lang="it-IT" sz="2000" dirty="0" err="1">
                <a:solidFill>
                  <a:srgbClr val="000000"/>
                </a:solidFill>
              </a:rPr>
              <a:t>We</a:t>
            </a:r>
            <a:r>
              <a:rPr lang="it-IT" sz="2000" dirty="0">
                <a:solidFill>
                  <a:srgbClr val="000000"/>
                </a:solidFill>
              </a:rPr>
              <a:t> </a:t>
            </a:r>
            <a:r>
              <a:rPr lang="it-IT" sz="2000" dirty="0" err="1">
                <a:solidFill>
                  <a:srgbClr val="000000"/>
                </a:solidFill>
              </a:rPr>
              <a:t>want</a:t>
            </a:r>
            <a:r>
              <a:rPr lang="it-IT" sz="2000" dirty="0">
                <a:solidFill>
                  <a:srgbClr val="000000"/>
                </a:solidFill>
              </a:rPr>
              <a:t> to </a:t>
            </a:r>
            <a:r>
              <a:rPr lang="it-IT" sz="2000" dirty="0" err="1">
                <a:solidFill>
                  <a:srgbClr val="000000"/>
                </a:solidFill>
              </a:rPr>
              <a:t>build</a:t>
            </a:r>
            <a:r>
              <a:rPr lang="it-IT" sz="2000" dirty="0">
                <a:solidFill>
                  <a:srgbClr val="000000"/>
                </a:solidFill>
              </a:rPr>
              <a:t> a </a:t>
            </a:r>
            <a:r>
              <a:rPr lang="it-IT" sz="2000" dirty="0" err="1">
                <a:solidFill>
                  <a:srgbClr val="000000"/>
                </a:solidFill>
              </a:rPr>
              <a:t>clear</a:t>
            </a:r>
            <a:r>
              <a:rPr lang="it-IT" sz="2000" dirty="0">
                <a:solidFill>
                  <a:srgbClr val="000000"/>
                </a:solidFill>
              </a:rPr>
              <a:t>, and </a:t>
            </a:r>
            <a:r>
              <a:rPr lang="it-IT" sz="2000" dirty="0" err="1">
                <a:solidFill>
                  <a:srgbClr val="000000"/>
                </a:solidFill>
              </a:rPr>
              <a:t>rigorous</a:t>
            </a:r>
            <a:r>
              <a:rPr lang="it-IT" sz="2000" dirty="0">
                <a:solidFill>
                  <a:srgbClr val="000000"/>
                </a:solidFill>
              </a:rPr>
              <a:t>, </a:t>
            </a:r>
            <a:r>
              <a:rPr lang="it-IT" sz="2000" dirty="0" err="1">
                <a:solidFill>
                  <a:srgbClr val="000000"/>
                </a:solidFill>
              </a:rPr>
              <a:t>definition</a:t>
            </a:r>
            <a:r>
              <a:rPr lang="it-IT" sz="2000" dirty="0">
                <a:solidFill>
                  <a:srgbClr val="000000"/>
                </a:solidFill>
              </a:rPr>
              <a:t> for </a:t>
            </a:r>
            <a:r>
              <a:rPr lang="it-IT" sz="2000" b="1" u="sng" dirty="0" err="1">
                <a:solidFill>
                  <a:schemeClr val="tx2"/>
                </a:solidFill>
              </a:rPr>
              <a:t>atomic</a:t>
            </a:r>
            <a:r>
              <a:rPr lang="it-IT" sz="2000" b="1" u="sng" dirty="0">
                <a:solidFill>
                  <a:schemeClr val="tx2"/>
                </a:solidFill>
              </a:rPr>
              <a:t> </a:t>
            </a:r>
            <a:r>
              <a:rPr lang="it-IT" sz="2000" b="1" u="sng" dirty="0" err="1">
                <a:solidFill>
                  <a:schemeClr val="tx2"/>
                </a:solidFill>
              </a:rPr>
              <a:t>widgets</a:t>
            </a:r>
            <a:r>
              <a:rPr lang="it-IT" sz="2000" dirty="0">
                <a:solidFill>
                  <a:srgbClr val="000000"/>
                </a:solidFill>
              </a:rPr>
              <a:t> by </a:t>
            </a:r>
            <a:r>
              <a:rPr lang="it-IT" sz="2000" dirty="0" err="1">
                <a:solidFill>
                  <a:srgbClr val="000000"/>
                </a:solidFill>
              </a:rPr>
              <a:t>modeling</a:t>
            </a:r>
            <a:r>
              <a:rPr lang="it-IT" sz="2000" dirty="0">
                <a:solidFill>
                  <a:srgbClr val="000000"/>
                </a:solidFill>
              </a:rPr>
              <a:t> </a:t>
            </a:r>
            <a:r>
              <a:rPr lang="it-IT" sz="2000" dirty="0" err="1">
                <a:solidFill>
                  <a:srgbClr val="000000"/>
                </a:solidFill>
              </a:rPr>
              <a:t>them</a:t>
            </a:r>
            <a:r>
              <a:rPr lang="it-IT" sz="2000" dirty="0">
                <a:solidFill>
                  <a:srgbClr val="000000"/>
                </a:solidFill>
              </a:rPr>
              <a:t> with the </a:t>
            </a:r>
            <a:r>
              <a:rPr lang="it-IT" sz="2000" dirty="0" err="1">
                <a:solidFill>
                  <a:srgbClr val="000000"/>
                </a:solidFill>
              </a:rPr>
              <a:t>simplest</a:t>
            </a:r>
            <a:r>
              <a:rPr lang="it-IT" sz="2000" dirty="0">
                <a:solidFill>
                  <a:srgbClr val="000000"/>
                </a:solidFill>
              </a:rPr>
              <a:t> FSA </a:t>
            </a:r>
            <a:r>
              <a:rPr lang="it-IT" sz="2000" dirty="0" err="1">
                <a:solidFill>
                  <a:srgbClr val="000000"/>
                </a:solidFill>
              </a:rPr>
              <a:t>possible</a:t>
            </a:r>
            <a:r>
              <a:rPr lang="it-IT" sz="2000" dirty="0">
                <a:solidFill>
                  <a:srgbClr val="000000"/>
                </a:solidFill>
              </a:rPr>
              <a:t>.</a:t>
            </a:r>
            <a:endParaRPr lang="en-GB" sz="2000" dirty="0">
              <a:solidFill>
                <a:srgbClr val="000000"/>
              </a:solidFill>
            </a:endParaRPr>
          </a:p>
        </p:txBody>
      </p:sp>
      <p:cxnSp>
        <p:nvCxnSpPr>
          <p:cNvPr id="6" name="Connettore 2 5"/>
          <p:cNvCxnSpPr/>
          <p:nvPr/>
        </p:nvCxnSpPr>
        <p:spPr bwMode="auto">
          <a:xfrm>
            <a:off x="2699792" y="1904861"/>
            <a:ext cx="0" cy="66004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CasellaDiTesto 1"/>
          <p:cNvSpPr txBox="1">
            <a:spLocks noChangeArrowheads="1"/>
          </p:cNvSpPr>
          <p:nvPr/>
        </p:nvSpPr>
        <p:spPr bwMode="auto">
          <a:xfrm>
            <a:off x="326708" y="2606675"/>
            <a:ext cx="83534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pPr algn="just"/>
            <a:r>
              <a:rPr lang="it-IT" sz="2000" dirty="0" err="1">
                <a:solidFill>
                  <a:srgbClr val="000000"/>
                </a:solidFill>
              </a:rPr>
              <a:t>Having</a:t>
            </a:r>
            <a:r>
              <a:rPr lang="it-IT" sz="2000" dirty="0">
                <a:solidFill>
                  <a:srgbClr val="000000"/>
                </a:solidFill>
              </a:rPr>
              <a:t> </a:t>
            </a:r>
            <a:r>
              <a:rPr lang="it-IT" sz="2000" dirty="0" err="1">
                <a:solidFill>
                  <a:srgbClr val="000000"/>
                </a:solidFill>
              </a:rPr>
              <a:t>that</a:t>
            </a:r>
            <a:r>
              <a:rPr lang="it-IT" sz="2000" dirty="0">
                <a:solidFill>
                  <a:srgbClr val="000000"/>
                </a:solidFill>
              </a:rPr>
              <a:t>, </a:t>
            </a:r>
            <a:r>
              <a:rPr lang="it-IT" sz="2000" dirty="0" err="1">
                <a:solidFill>
                  <a:srgbClr val="000000"/>
                </a:solidFill>
              </a:rPr>
              <a:t>we</a:t>
            </a:r>
            <a:r>
              <a:rPr lang="it-IT" sz="2000" dirty="0">
                <a:solidFill>
                  <a:srgbClr val="000000"/>
                </a:solidFill>
              </a:rPr>
              <a:t> </a:t>
            </a:r>
            <a:r>
              <a:rPr lang="it-IT" sz="2000" dirty="0" err="1">
                <a:solidFill>
                  <a:srgbClr val="000000"/>
                </a:solidFill>
              </a:rPr>
              <a:t>could</a:t>
            </a:r>
            <a:r>
              <a:rPr lang="it-IT" sz="2000" dirty="0">
                <a:solidFill>
                  <a:srgbClr val="000000"/>
                </a:solidFill>
              </a:rPr>
              <a:t> </a:t>
            </a:r>
            <a:r>
              <a:rPr lang="it-IT" sz="2000" dirty="0" err="1">
                <a:solidFill>
                  <a:srgbClr val="000000"/>
                </a:solidFill>
              </a:rPr>
              <a:t>enable</a:t>
            </a:r>
            <a:r>
              <a:rPr lang="it-IT" sz="2000" dirty="0">
                <a:solidFill>
                  <a:srgbClr val="000000"/>
                </a:solidFill>
              </a:rPr>
              <a:t> the </a:t>
            </a:r>
            <a:r>
              <a:rPr lang="it-IT" sz="2000" dirty="0" err="1">
                <a:solidFill>
                  <a:srgbClr val="000000"/>
                </a:solidFill>
              </a:rPr>
              <a:t>possibility</a:t>
            </a:r>
            <a:r>
              <a:rPr lang="it-IT" sz="2000" dirty="0">
                <a:solidFill>
                  <a:srgbClr val="000000"/>
                </a:solidFill>
              </a:rPr>
              <a:t> to combine </a:t>
            </a:r>
            <a:r>
              <a:rPr lang="it-IT" sz="2000" dirty="0" err="1">
                <a:solidFill>
                  <a:srgbClr val="000000"/>
                </a:solidFill>
              </a:rPr>
              <a:t>those</a:t>
            </a:r>
            <a:r>
              <a:rPr lang="it-IT" sz="2000" dirty="0">
                <a:solidFill>
                  <a:srgbClr val="000000"/>
                </a:solidFill>
              </a:rPr>
              <a:t> FSA </a:t>
            </a:r>
            <a:r>
              <a:rPr lang="it-IT" sz="2000" dirty="0" err="1">
                <a:solidFill>
                  <a:srgbClr val="000000"/>
                </a:solidFill>
              </a:rPr>
              <a:t>together</a:t>
            </a:r>
            <a:r>
              <a:rPr lang="it-IT" sz="2000" dirty="0">
                <a:solidFill>
                  <a:srgbClr val="000000"/>
                </a:solidFill>
              </a:rPr>
              <a:t>, to model more </a:t>
            </a:r>
            <a:r>
              <a:rPr lang="it-IT" sz="2000" dirty="0" err="1">
                <a:solidFill>
                  <a:srgbClr val="000000"/>
                </a:solidFill>
              </a:rPr>
              <a:t>complex</a:t>
            </a:r>
            <a:r>
              <a:rPr lang="it-IT" sz="2000" dirty="0">
                <a:solidFill>
                  <a:srgbClr val="000000"/>
                </a:solidFill>
              </a:rPr>
              <a:t> </a:t>
            </a:r>
            <a:r>
              <a:rPr lang="it-IT" sz="2000" dirty="0" err="1">
                <a:solidFill>
                  <a:srgbClr val="000000"/>
                </a:solidFill>
              </a:rPr>
              <a:t>widgets</a:t>
            </a:r>
            <a:r>
              <a:rPr lang="it-IT" sz="2000" dirty="0">
                <a:solidFill>
                  <a:srgbClr val="000000"/>
                </a:solidFill>
              </a:rPr>
              <a:t>, and, in the end, </a:t>
            </a:r>
            <a:r>
              <a:rPr lang="it-IT" sz="2000" dirty="0" err="1">
                <a:solidFill>
                  <a:srgbClr val="000000"/>
                </a:solidFill>
              </a:rPr>
              <a:t>every</a:t>
            </a:r>
            <a:r>
              <a:rPr lang="it-IT" sz="2000" dirty="0">
                <a:solidFill>
                  <a:srgbClr val="000000"/>
                </a:solidFill>
              </a:rPr>
              <a:t> </a:t>
            </a:r>
            <a:r>
              <a:rPr lang="it-IT" sz="2000" dirty="0" err="1">
                <a:solidFill>
                  <a:srgbClr val="000000"/>
                </a:solidFill>
              </a:rPr>
              <a:t>existing</a:t>
            </a:r>
            <a:r>
              <a:rPr lang="it-IT" sz="2000" dirty="0">
                <a:solidFill>
                  <a:srgbClr val="000000"/>
                </a:solidFill>
              </a:rPr>
              <a:t> </a:t>
            </a:r>
            <a:r>
              <a:rPr lang="it-IT" sz="2000" dirty="0" err="1">
                <a:solidFill>
                  <a:srgbClr val="000000"/>
                </a:solidFill>
              </a:rPr>
              <a:t>visualization</a:t>
            </a:r>
            <a:r>
              <a:rPr lang="it-IT" sz="2000" dirty="0">
                <a:solidFill>
                  <a:srgbClr val="000000"/>
                </a:solidFill>
              </a:rPr>
              <a:t>.</a:t>
            </a:r>
            <a:endParaRPr lang="en-GB" sz="2000" dirty="0">
              <a:solidFill>
                <a:srgbClr val="000000"/>
              </a:solidFill>
            </a:endParaRPr>
          </a:p>
        </p:txBody>
      </p:sp>
      <p:cxnSp>
        <p:nvCxnSpPr>
          <p:cNvPr id="9" name="Connettore 2 8"/>
          <p:cNvCxnSpPr/>
          <p:nvPr/>
        </p:nvCxnSpPr>
        <p:spPr bwMode="auto">
          <a:xfrm>
            <a:off x="2699792" y="2234882"/>
            <a:ext cx="914400" cy="91440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22" name="Connettore 2 21"/>
          <p:cNvCxnSpPr/>
          <p:nvPr/>
        </p:nvCxnSpPr>
        <p:spPr bwMode="auto">
          <a:xfrm>
            <a:off x="2699792" y="3489037"/>
            <a:ext cx="0" cy="66004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Rettangolo 12"/>
          <p:cNvSpPr/>
          <p:nvPr/>
        </p:nvSpPr>
        <p:spPr bwMode="auto">
          <a:xfrm>
            <a:off x="1439652" y="4221088"/>
            <a:ext cx="2520280" cy="1224136"/>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bg1"/>
              </a:solidFill>
              <a:effectLst/>
              <a:latin typeface="Arial" charset="0"/>
              <a:ea typeface="ＭＳ Ｐゴシック" pitchFamily="1" charset="-128"/>
            </a:endParaRPr>
          </a:p>
        </p:txBody>
      </p:sp>
      <p:sp>
        <p:nvSpPr>
          <p:cNvPr id="10" name="CasellaDiTesto 9"/>
          <p:cNvSpPr txBox="1"/>
          <p:nvPr/>
        </p:nvSpPr>
        <p:spPr>
          <a:xfrm>
            <a:off x="1439652" y="4365102"/>
            <a:ext cx="2520280" cy="954107"/>
          </a:xfrm>
          <a:prstGeom prst="rect">
            <a:avLst/>
          </a:prstGeom>
          <a:noFill/>
        </p:spPr>
        <p:txBody>
          <a:bodyPr wrap="square" rtlCol="0">
            <a:spAutoFit/>
          </a:bodyPr>
          <a:lstStyle/>
          <a:p>
            <a:pPr algn="ctr"/>
            <a:r>
              <a:rPr lang="it-IT" sz="2800" b="1" dirty="0">
                <a:solidFill>
                  <a:schemeClr val="tx2"/>
                </a:solidFill>
              </a:rPr>
              <a:t>BUILDING BLOCKS</a:t>
            </a:r>
            <a:endParaRPr lang="en-GB" sz="2800" b="1"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roblem Statement"/>
          <p:cNvSpPr txBox="1">
            <a:spLocks noGrp="1"/>
          </p:cNvSpPr>
          <p:nvPr>
            <p:ph type="title"/>
          </p:nvPr>
        </p:nvSpPr>
        <p:spPr>
          <a:effectLst>
            <a:outerShdw blurRad="38100" dist="20000" dir="5400000" rotWithShape="0">
              <a:srgbClr val="000000">
                <a:alpha val="38000"/>
              </a:srgbClr>
            </a:outerShdw>
          </a:effectLst>
        </p:spPr>
        <p:txBody>
          <a:bodyPr/>
          <a:lstStyle>
            <a:lvl1pPr>
              <a:defRPr sz="2800">
                <a:solidFill>
                  <a:schemeClr val="accent5">
                    <a:hueOff val="-250975"/>
                    <a:satOff val="48101"/>
                    <a:lumOff val="-30000"/>
                  </a:schemeClr>
                </a:solidFill>
                <a:latin typeface="Palatino"/>
                <a:ea typeface="Palatino"/>
                <a:cs typeface="Palatino"/>
                <a:sym typeface="Palatino"/>
              </a:defRPr>
            </a:lvl1pPr>
          </a:lstStyle>
          <a:p>
            <a:pPr eaLnBrk="1" hangingPunct="1">
              <a:defRPr/>
            </a:pPr>
            <a:r>
              <a:rPr lang="it-IT" dirty="0" err="1">
                <a:solidFill>
                  <a:srgbClr val="006778"/>
                </a:solidFill>
              </a:rPr>
              <a:t>Why</a:t>
            </a:r>
            <a:r>
              <a:rPr lang="it-IT" dirty="0">
                <a:solidFill>
                  <a:srgbClr val="006778"/>
                </a:solidFill>
              </a:rPr>
              <a:t>?</a:t>
            </a:r>
            <a:endParaRPr dirty="0">
              <a:solidFill>
                <a:srgbClr val="006778"/>
              </a:solidFill>
            </a:endParaRPr>
          </a:p>
        </p:txBody>
      </p:sp>
      <p:sp>
        <p:nvSpPr>
          <p:cNvPr id="3077" name="Segnaposto data 4"/>
          <p:cNvSpPr>
            <a:spLocks noGrp="1"/>
          </p:cNvSpPr>
          <p:nvPr>
            <p:ph type="dt" sz="quarter" idx="10"/>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67C69D7E-BF64-4983-B9A0-69721009AA6C}" type="datetime1">
              <a:rPr lang="it-IT" sz="1100" smtClean="0"/>
              <a:pPr/>
              <a:t>06/04/2021</a:t>
            </a:fld>
            <a:endParaRPr lang="it-IT" sz="1100"/>
          </a:p>
        </p:txBody>
      </p:sp>
      <p:sp>
        <p:nvSpPr>
          <p:cNvPr id="3078" name="Segnaposto piè di pagina 5"/>
          <p:cNvSpPr>
            <a:spLocks noGrp="1"/>
          </p:cNvSpPr>
          <p:nvPr>
            <p:ph type="ftr" sz="quarter" idx="11"/>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dirty="0"/>
              <a:t>Defining Visualizations’ Interaction’s Building Blocks</a:t>
            </a:r>
          </a:p>
        </p:txBody>
      </p:sp>
      <p:sp>
        <p:nvSpPr>
          <p:cNvPr id="3079" name="Segnaposto numero diapositiva 6"/>
          <p:cNvSpPr>
            <a:spLocks noGrp="1"/>
          </p:cNvSpPr>
          <p:nvPr>
            <p:ph type="sldNum" sz="quarter" idx="12"/>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a:t>Page </a:t>
            </a:r>
            <a:fld id="{8E381100-1F04-4B39-B6AD-B186FC3C2737}" type="slidenum">
              <a:rPr lang="it-IT" sz="1100" smtClean="0"/>
              <a:pPr/>
              <a:t>4</a:t>
            </a:fld>
            <a:endParaRPr lang="it-IT" sz="1100"/>
          </a:p>
        </p:txBody>
      </p:sp>
      <p:sp>
        <p:nvSpPr>
          <p:cNvPr id="3080" name="Rectangle 8"/>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p>
        </p:txBody>
      </p:sp>
      <p:pic>
        <p:nvPicPr>
          <p:cNvPr id="12" name="Line" descr="Line"/>
          <p:cNvPicPr>
            <a:picLocks/>
          </p:cNvPicPr>
          <p:nvPr/>
        </p:nvPicPr>
        <p:blipFill>
          <a:blip r:embed="rId3"/>
          <a:stretch>
            <a:fillRect/>
          </a:stretch>
        </p:blipFill>
        <p:spPr>
          <a:xfrm>
            <a:off x="628650" y="912813"/>
            <a:ext cx="7972425" cy="76200"/>
          </a:xfrm>
          <a:prstGeom prst="rect">
            <a:avLst/>
          </a:prstGeom>
          <a:effectLst>
            <a:outerShdw blurRad="38100" dist="20000" dir="5400000" rotWithShape="0">
              <a:srgbClr val="000000">
                <a:alpha val="38000"/>
              </a:srgbClr>
            </a:outerShdw>
          </a:effectLst>
        </p:spPr>
      </p:pic>
      <p:cxnSp>
        <p:nvCxnSpPr>
          <p:cNvPr id="5" name="Connettore 2 4"/>
          <p:cNvCxnSpPr/>
          <p:nvPr/>
        </p:nvCxnSpPr>
        <p:spPr bwMode="auto">
          <a:xfrm>
            <a:off x="-1476375" y="2852738"/>
            <a:ext cx="0" cy="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9" name="Connettore 2 8"/>
          <p:cNvCxnSpPr/>
          <p:nvPr/>
        </p:nvCxnSpPr>
        <p:spPr bwMode="auto">
          <a:xfrm>
            <a:off x="2699792" y="2234882"/>
            <a:ext cx="914400" cy="91440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2" name="CasellaDiTesto 1"/>
          <p:cNvSpPr txBox="1"/>
          <p:nvPr/>
        </p:nvSpPr>
        <p:spPr>
          <a:xfrm>
            <a:off x="251520" y="1340768"/>
            <a:ext cx="8640960" cy="4154984"/>
          </a:xfrm>
          <a:prstGeom prst="rect">
            <a:avLst/>
          </a:prstGeom>
          <a:noFill/>
        </p:spPr>
        <p:txBody>
          <a:bodyPr wrap="square" rtlCol="0">
            <a:spAutoFit/>
          </a:bodyPr>
          <a:lstStyle/>
          <a:p>
            <a:pPr marL="228600" indent="-228600" algn="just">
              <a:buFont typeface="+mj-lt"/>
              <a:buAutoNum type="arabicPeriod"/>
            </a:pPr>
            <a:r>
              <a:rPr lang="it-IT" sz="2000" b="1" dirty="0">
                <a:solidFill>
                  <a:schemeClr val="tx2"/>
                </a:solidFill>
              </a:rPr>
              <a:t> </a:t>
            </a:r>
            <a:r>
              <a:rPr lang="it-IT" sz="2000" dirty="0" err="1">
                <a:solidFill>
                  <a:srgbClr val="000000"/>
                </a:solidFill>
              </a:rPr>
              <a:t>Modeling</a:t>
            </a:r>
            <a:r>
              <a:rPr lang="it-IT" sz="2000" dirty="0">
                <a:solidFill>
                  <a:srgbClr val="000000"/>
                </a:solidFill>
              </a:rPr>
              <a:t> </a:t>
            </a:r>
            <a:r>
              <a:rPr lang="it-IT" sz="2000" dirty="0" err="1">
                <a:solidFill>
                  <a:srgbClr val="000000"/>
                </a:solidFill>
              </a:rPr>
              <a:t>every</a:t>
            </a:r>
            <a:r>
              <a:rPr lang="it-IT" sz="2000" dirty="0">
                <a:solidFill>
                  <a:srgbClr val="000000"/>
                </a:solidFill>
              </a:rPr>
              <a:t> </a:t>
            </a:r>
            <a:r>
              <a:rPr lang="it-IT" sz="2000" dirty="0" err="1">
                <a:solidFill>
                  <a:srgbClr val="000000"/>
                </a:solidFill>
              </a:rPr>
              <a:t>visualization</a:t>
            </a:r>
            <a:r>
              <a:rPr lang="it-IT" sz="2000" dirty="0">
                <a:solidFill>
                  <a:srgbClr val="000000"/>
                </a:solidFill>
              </a:rPr>
              <a:t> from scratch can </a:t>
            </a:r>
            <a:r>
              <a:rPr lang="it-IT" sz="2000" dirty="0" err="1">
                <a:solidFill>
                  <a:srgbClr val="000000"/>
                </a:solidFill>
              </a:rPr>
              <a:t>become</a:t>
            </a:r>
            <a:r>
              <a:rPr lang="it-IT" sz="2000" dirty="0">
                <a:solidFill>
                  <a:srgbClr val="000000"/>
                </a:solidFill>
              </a:rPr>
              <a:t> </a:t>
            </a:r>
            <a:r>
              <a:rPr lang="it-IT" sz="2000" dirty="0" err="1">
                <a:solidFill>
                  <a:srgbClr val="000000"/>
                </a:solidFill>
              </a:rPr>
              <a:t>costly</a:t>
            </a:r>
            <a:r>
              <a:rPr lang="it-IT" sz="2000" dirty="0">
                <a:solidFill>
                  <a:srgbClr val="000000"/>
                </a:solidFill>
              </a:rPr>
              <a:t> and </a:t>
            </a:r>
            <a:r>
              <a:rPr lang="it-IT" sz="2000" dirty="0" err="1">
                <a:solidFill>
                  <a:srgbClr val="000000"/>
                </a:solidFill>
              </a:rPr>
              <a:t>lead</a:t>
            </a:r>
            <a:r>
              <a:rPr lang="it-IT" sz="2000" dirty="0">
                <a:solidFill>
                  <a:srgbClr val="000000"/>
                </a:solidFill>
              </a:rPr>
              <a:t> to ad-hoc </a:t>
            </a:r>
            <a:r>
              <a:rPr lang="it-IT" sz="2000" dirty="0" err="1">
                <a:solidFill>
                  <a:srgbClr val="000000"/>
                </a:solidFill>
              </a:rPr>
              <a:t>models</a:t>
            </a:r>
            <a:r>
              <a:rPr lang="it-IT" sz="2000" dirty="0">
                <a:solidFill>
                  <a:srgbClr val="000000"/>
                </a:solidFill>
              </a:rPr>
              <a:t> </a:t>
            </a:r>
            <a:r>
              <a:rPr lang="it-IT" sz="2000" dirty="0" err="1">
                <a:solidFill>
                  <a:srgbClr val="000000"/>
                </a:solidFill>
              </a:rPr>
              <a:t>that</a:t>
            </a:r>
            <a:r>
              <a:rPr lang="it-IT" sz="2000" dirty="0">
                <a:solidFill>
                  <a:srgbClr val="000000"/>
                </a:solidFill>
              </a:rPr>
              <a:t> work </a:t>
            </a:r>
            <a:r>
              <a:rPr lang="it-IT" sz="2000" dirty="0" err="1">
                <a:solidFill>
                  <a:srgbClr val="000000"/>
                </a:solidFill>
              </a:rPr>
              <a:t>only</a:t>
            </a:r>
            <a:r>
              <a:rPr lang="it-IT" sz="2000" dirty="0">
                <a:solidFill>
                  <a:srgbClr val="000000"/>
                </a:solidFill>
              </a:rPr>
              <a:t> for </a:t>
            </a:r>
            <a:r>
              <a:rPr lang="it-IT" sz="2000" dirty="0" err="1">
                <a:solidFill>
                  <a:srgbClr val="000000"/>
                </a:solidFill>
              </a:rPr>
              <a:t>one</a:t>
            </a:r>
            <a:r>
              <a:rPr lang="it-IT" sz="2000" dirty="0">
                <a:solidFill>
                  <a:srgbClr val="000000"/>
                </a:solidFill>
              </a:rPr>
              <a:t> </a:t>
            </a:r>
            <a:r>
              <a:rPr lang="it-IT" sz="2000" dirty="0" err="1">
                <a:solidFill>
                  <a:srgbClr val="000000"/>
                </a:solidFill>
              </a:rPr>
              <a:t>particular</a:t>
            </a:r>
            <a:r>
              <a:rPr lang="it-IT" sz="2000" dirty="0">
                <a:solidFill>
                  <a:srgbClr val="000000"/>
                </a:solidFill>
              </a:rPr>
              <a:t> </a:t>
            </a:r>
            <a:r>
              <a:rPr lang="it-IT" sz="2000" dirty="0" err="1">
                <a:solidFill>
                  <a:srgbClr val="000000"/>
                </a:solidFill>
              </a:rPr>
              <a:t>visualization</a:t>
            </a:r>
            <a:r>
              <a:rPr lang="it-IT" sz="2000" dirty="0">
                <a:solidFill>
                  <a:srgbClr val="000000"/>
                </a:solidFill>
              </a:rPr>
              <a:t>.</a:t>
            </a:r>
          </a:p>
          <a:p>
            <a:pPr marL="228600" indent="-228600" algn="just">
              <a:buFont typeface="+mj-lt"/>
              <a:buAutoNum type="arabicPeriod"/>
            </a:pPr>
            <a:endParaRPr lang="it-IT" sz="2000" dirty="0">
              <a:solidFill>
                <a:srgbClr val="000000"/>
              </a:solidFill>
            </a:endParaRPr>
          </a:p>
          <a:p>
            <a:pPr marL="228600" indent="-228600" algn="just">
              <a:buFont typeface="+mj-lt"/>
              <a:buAutoNum type="arabicPeriod"/>
            </a:pPr>
            <a:r>
              <a:rPr lang="it-IT" sz="2000" b="1" dirty="0">
                <a:solidFill>
                  <a:schemeClr val="tx2"/>
                </a:solidFill>
              </a:rPr>
              <a:t> </a:t>
            </a:r>
            <a:r>
              <a:rPr lang="it-IT" sz="2000" dirty="0">
                <a:solidFill>
                  <a:srgbClr val="000000"/>
                </a:solidFill>
              </a:rPr>
              <a:t>Well defined building Blocks could lead to a great decrease in the complexity of interaction’s modeling, leaving to the analyst/developer only to deal with the semantic.</a:t>
            </a:r>
          </a:p>
          <a:p>
            <a:pPr marL="228600" indent="-228600" algn="just">
              <a:buFont typeface="+mj-lt"/>
              <a:buAutoNum type="arabicPeriod"/>
            </a:pPr>
            <a:endParaRPr lang="it-IT" sz="2000" dirty="0">
              <a:solidFill>
                <a:srgbClr val="000000"/>
              </a:solidFill>
            </a:endParaRPr>
          </a:p>
          <a:p>
            <a:pPr marL="228600" indent="-228600" algn="just">
              <a:buFont typeface="+mj-lt"/>
              <a:buAutoNum type="arabicPeriod"/>
            </a:pPr>
            <a:r>
              <a:rPr lang="it-IT" sz="2000" b="1" dirty="0">
                <a:solidFill>
                  <a:schemeClr val="tx2"/>
                </a:solidFill>
              </a:rPr>
              <a:t> </a:t>
            </a:r>
            <a:r>
              <a:rPr lang="it-IT" sz="2000" dirty="0">
                <a:solidFill>
                  <a:srgbClr val="000000"/>
                </a:solidFill>
              </a:rPr>
              <a:t>With a </a:t>
            </a:r>
            <a:r>
              <a:rPr lang="it-IT" sz="2000" dirty="0" err="1">
                <a:solidFill>
                  <a:srgbClr val="000000"/>
                </a:solidFill>
              </a:rPr>
              <a:t>really</a:t>
            </a:r>
            <a:r>
              <a:rPr lang="it-IT" sz="2000" dirty="0">
                <a:solidFill>
                  <a:srgbClr val="000000"/>
                </a:solidFill>
              </a:rPr>
              <a:t> </a:t>
            </a:r>
            <a:r>
              <a:rPr lang="it-IT" sz="2000" dirty="0" err="1">
                <a:solidFill>
                  <a:srgbClr val="000000"/>
                </a:solidFill>
              </a:rPr>
              <a:t>rigorous</a:t>
            </a:r>
            <a:r>
              <a:rPr lang="it-IT" sz="2000" dirty="0">
                <a:solidFill>
                  <a:srgbClr val="000000"/>
                </a:solidFill>
              </a:rPr>
              <a:t> and </a:t>
            </a:r>
            <a:r>
              <a:rPr lang="it-IT" sz="2000" dirty="0" err="1">
                <a:solidFill>
                  <a:srgbClr val="000000"/>
                </a:solidFill>
              </a:rPr>
              <a:t>event</a:t>
            </a:r>
            <a:r>
              <a:rPr lang="it-IT" sz="2000" dirty="0">
                <a:solidFill>
                  <a:srgbClr val="000000"/>
                </a:solidFill>
              </a:rPr>
              <a:t> </a:t>
            </a:r>
            <a:r>
              <a:rPr lang="it-IT" sz="2000" dirty="0" err="1">
                <a:solidFill>
                  <a:srgbClr val="000000"/>
                </a:solidFill>
              </a:rPr>
              <a:t>based</a:t>
            </a:r>
            <a:r>
              <a:rPr lang="it-IT" sz="2000" dirty="0">
                <a:solidFill>
                  <a:srgbClr val="000000"/>
                </a:solidFill>
              </a:rPr>
              <a:t> </a:t>
            </a:r>
            <a:r>
              <a:rPr lang="it-IT" sz="2000" dirty="0" err="1">
                <a:solidFill>
                  <a:srgbClr val="000000"/>
                </a:solidFill>
              </a:rPr>
              <a:t>definition</a:t>
            </a:r>
            <a:r>
              <a:rPr lang="it-IT" sz="2000" dirty="0">
                <a:solidFill>
                  <a:srgbClr val="000000"/>
                </a:solidFill>
              </a:rPr>
              <a:t>, </a:t>
            </a:r>
            <a:r>
              <a:rPr lang="it-IT" sz="2000" dirty="0" err="1">
                <a:solidFill>
                  <a:srgbClr val="000000"/>
                </a:solidFill>
              </a:rPr>
              <a:t>we</a:t>
            </a:r>
            <a:r>
              <a:rPr lang="it-IT" sz="2000" dirty="0">
                <a:solidFill>
                  <a:srgbClr val="000000"/>
                </a:solidFill>
              </a:rPr>
              <a:t> </a:t>
            </a:r>
            <a:r>
              <a:rPr lang="it-IT" sz="2000" dirty="0" err="1">
                <a:solidFill>
                  <a:srgbClr val="000000"/>
                </a:solidFill>
              </a:rPr>
              <a:t>could</a:t>
            </a:r>
            <a:r>
              <a:rPr lang="it-IT" sz="2000" dirty="0">
                <a:solidFill>
                  <a:srgbClr val="000000"/>
                </a:solidFill>
              </a:rPr>
              <a:t> </a:t>
            </a:r>
            <a:r>
              <a:rPr lang="it-IT" sz="2000" dirty="0" err="1">
                <a:solidFill>
                  <a:srgbClr val="000000"/>
                </a:solidFill>
              </a:rPr>
              <a:t>think</a:t>
            </a:r>
            <a:r>
              <a:rPr lang="it-IT" sz="2000" dirty="0">
                <a:solidFill>
                  <a:srgbClr val="000000"/>
                </a:solidFill>
              </a:rPr>
              <a:t> of </a:t>
            </a:r>
            <a:r>
              <a:rPr lang="it-IT" sz="2000" dirty="0" err="1">
                <a:solidFill>
                  <a:srgbClr val="000000"/>
                </a:solidFill>
              </a:rPr>
              <a:t>having</a:t>
            </a:r>
            <a:r>
              <a:rPr lang="it-IT" sz="2000" dirty="0">
                <a:solidFill>
                  <a:srgbClr val="000000"/>
                </a:solidFill>
              </a:rPr>
              <a:t>, in the future, </a:t>
            </a:r>
            <a:r>
              <a:rPr lang="it-IT" sz="2000" dirty="0" err="1">
                <a:solidFill>
                  <a:srgbClr val="000000"/>
                </a:solidFill>
              </a:rPr>
              <a:t>alghorithms</a:t>
            </a:r>
            <a:r>
              <a:rPr lang="it-IT" sz="2000" dirty="0">
                <a:solidFill>
                  <a:srgbClr val="000000"/>
                </a:solidFill>
              </a:rPr>
              <a:t> for </a:t>
            </a:r>
            <a:r>
              <a:rPr lang="it-IT" sz="2000" dirty="0" err="1">
                <a:solidFill>
                  <a:srgbClr val="000000"/>
                </a:solidFill>
              </a:rPr>
              <a:t>automated</a:t>
            </a:r>
            <a:r>
              <a:rPr lang="it-IT" sz="2000" dirty="0">
                <a:solidFill>
                  <a:srgbClr val="000000"/>
                </a:solidFill>
              </a:rPr>
              <a:t> </a:t>
            </a:r>
            <a:r>
              <a:rPr lang="it-IT" sz="2000" dirty="0" err="1">
                <a:solidFill>
                  <a:srgbClr val="000000"/>
                </a:solidFill>
              </a:rPr>
              <a:t>discovery</a:t>
            </a:r>
            <a:r>
              <a:rPr lang="it-IT" sz="2000" dirty="0">
                <a:solidFill>
                  <a:srgbClr val="000000"/>
                </a:solidFill>
              </a:rPr>
              <a:t> of </a:t>
            </a:r>
            <a:r>
              <a:rPr lang="it-IT" sz="2000" dirty="0" err="1">
                <a:solidFill>
                  <a:srgbClr val="000000"/>
                </a:solidFill>
              </a:rPr>
              <a:t>interaction’s</a:t>
            </a:r>
            <a:r>
              <a:rPr lang="it-IT" sz="2000" dirty="0">
                <a:solidFill>
                  <a:srgbClr val="000000"/>
                </a:solidFill>
              </a:rPr>
              <a:t> </a:t>
            </a:r>
            <a:r>
              <a:rPr lang="it-IT" sz="2000" dirty="0" err="1">
                <a:solidFill>
                  <a:srgbClr val="000000"/>
                </a:solidFill>
              </a:rPr>
              <a:t>models</a:t>
            </a:r>
            <a:r>
              <a:rPr lang="it-IT" sz="2000" dirty="0">
                <a:solidFill>
                  <a:srgbClr val="000000"/>
                </a:solidFill>
              </a:rPr>
              <a:t> (e.g., by </a:t>
            </a:r>
            <a:r>
              <a:rPr lang="it-IT" sz="2000" dirty="0" err="1">
                <a:solidFill>
                  <a:srgbClr val="000000"/>
                </a:solidFill>
              </a:rPr>
              <a:t>parsing</a:t>
            </a:r>
            <a:r>
              <a:rPr lang="it-IT" sz="2000" dirty="0">
                <a:solidFill>
                  <a:srgbClr val="000000"/>
                </a:solidFill>
              </a:rPr>
              <a:t> the source code and </a:t>
            </a:r>
            <a:r>
              <a:rPr lang="it-IT" sz="2000" dirty="0" err="1">
                <a:solidFill>
                  <a:srgbClr val="000000"/>
                </a:solidFill>
              </a:rPr>
              <a:t>looking</a:t>
            </a:r>
            <a:r>
              <a:rPr lang="it-IT" sz="2000" dirty="0">
                <a:solidFill>
                  <a:srgbClr val="000000"/>
                </a:solidFill>
              </a:rPr>
              <a:t> for </a:t>
            </a:r>
            <a:r>
              <a:rPr lang="it-IT" sz="2000" dirty="0" err="1">
                <a:solidFill>
                  <a:srgbClr val="000000"/>
                </a:solidFill>
              </a:rPr>
              <a:t>visual</a:t>
            </a:r>
            <a:r>
              <a:rPr lang="it-IT" sz="2000" dirty="0">
                <a:solidFill>
                  <a:srgbClr val="000000"/>
                </a:solidFill>
              </a:rPr>
              <a:t> </a:t>
            </a:r>
            <a:r>
              <a:rPr lang="it-IT" sz="2000" dirty="0" err="1">
                <a:solidFill>
                  <a:srgbClr val="000000"/>
                </a:solidFill>
              </a:rPr>
              <a:t>objects</a:t>
            </a:r>
            <a:r>
              <a:rPr lang="it-IT" sz="2000" dirty="0">
                <a:solidFill>
                  <a:srgbClr val="000000"/>
                </a:solidFill>
              </a:rPr>
              <a:t> with </a:t>
            </a:r>
            <a:r>
              <a:rPr lang="it-IT" sz="2000" dirty="0" err="1">
                <a:solidFill>
                  <a:srgbClr val="000000"/>
                </a:solidFill>
              </a:rPr>
              <a:t>event</a:t>
            </a:r>
            <a:r>
              <a:rPr lang="it-IT" sz="2000" dirty="0">
                <a:solidFill>
                  <a:srgbClr val="000000"/>
                </a:solidFill>
              </a:rPr>
              <a:t> </a:t>
            </a:r>
            <a:r>
              <a:rPr lang="it-IT" sz="2000" dirty="0" err="1">
                <a:solidFill>
                  <a:srgbClr val="000000"/>
                </a:solidFill>
              </a:rPr>
              <a:t>handlers</a:t>
            </a:r>
            <a:r>
              <a:rPr lang="it-IT" sz="2000" dirty="0">
                <a:solidFill>
                  <a:srgbClr val="000000"/>
                </a:solidFill>
              </a:rPr>
              <a:t>).</a:t>
            </a:r>
          </a:p>
          <a:p>
            <a:pPr marL="228600" indent="-228600" algn="just">
              <a:buFont typeface="+mj-lt"/>
              <a:buAutoNum type="arabicPeriod"/>
            </a:pPr>
            <a:endParaRPr lang="it-IT" sz="2000" b="1" dirty="0">
              <a:solidFill>
                <a:schemeClr val="tx2"/>
              </a:solidFill>
            </a:endParaRPr>
          </a:p>
          <a:p>
            <a:pPr marL="228600" indent="-228600" algn="just">
              <a:buFont typeface="+mj-lt"/>
              <a:buAutoNum type="arabicPeriod"/>
            </a:pPr>
            <a:r>
              <a:rPr lang="it-IT" sz="2000" b="1" dirty="0">
                <a:solidFill>
                  <a:schemeClr val="tx2"/>
                </a:solidFill>
              </a:rPr>
              <a:t> </a:t>
            </a:r>
            <a:r>
              <a:rPr lang="it-IT" sz="2000" dirty="0">
                <a:solidFill>
                  <a:srgbClr val="000000"/>
                </a:solidFill>
              </a:rPr>
              <a:t>The FSA for some </a:t>
            </a:r>
            <a:r>
              <a:rPr lang="it-IT" sz="2000" dirty="0" err="1">
                <a:solidFill>
                  <a:srgbClr val="000000"/>
                </a:solidFill>
              </a:rPr>
              <a:t>widget</a:t>
            </a:r>
            <a:r>
              <a:rPr lang="it-IT" sz="2000" dirty="0">
                <a:solidFill>
                  <a:srgbClr val="000000"/>
                </a:solidFill>
              </a:rPr>
              <a:t> </a:t>
            </a:r>
            <a:r>
              <a:rPr lang="it-IT" sz="2000" dirty="0" err="1">
                <a:solidFill>
                  <a:srgbClr val="000000"/>
                </a:solidFill>
              </a:rPr>
              <a:t>is</a:t>
            </a:r>
            <a:r>
              <a:rPr lang="it-IT" sz="2000" dirty="0">
                <a:solidFill>
                  <a:srgbClr val="000000"/>
                </a:solidFill>
              </a:rPr>
              <a:t> so </a:t>
            </a:r>
            <a:r>
              <a:rPr lang="it-IT" sz="2000" dirty="0" err="1">
                <a:solidFill>
                  <a:srgbClr val="000000"/>
                </a:solidFill>
              </a:rPr>
              <a:t>simple</a:t>
            </a:r>
            <a:r>
              <a:rPr lang="it-IT" sz="2000" dirty="0">
                <a:solidFill>
                  <a:srgbClr val="000000"/>
                </a:solidFill>
              </a:rPr>
              <a:t> to be just a </a:t>
            </a:r>
            <a:r>
              <a:rPr lang="it-IT" sz="2000" dirty="0" err="1">
                <a:solidFill>
                  <a:srgbClr val="000000"/>
                </a:solidFill>
              </a:rPr>
              <a:t>transition</a:t>
            </a:r>
            <a:r>
              <a:rPr lang="it-IT" sz="2400" dirty="0">
                <a:solidFill>
                  <a:srgbClr val="000000"/>
                </a:solidFill>
              </a:rPr>
              <a:t>.</a:t>
            </a:r>
            <a:endParaRPr lang="en-GB" sz="2400" dirty="0">
              <a:solidFill>
                <a:srgbClr val="000000"/>
              </a:solidFill>
            </a:endParaRPr>
          </a:p>
        </p:txBody>
      </p:sp>
    </p:spTree>
    <p:extLst>
      <p:ext uri="{BB962C8B-B14F-4D97-AF65-F5344CB8AC3E}">
        <p14:creationId xmlns:p14="http://schemas.microsoft.com/office/powerpoint/2010/main" val="202026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roblem Statement"/>
          <p:cNvSpPr txBox="1">
            <a:spLocks noGrp="1"/>
          </p:cNvSpPr>
          <p:nvPr>
            <p:ph type="title"/>
          </p:nvPr>
        </p:nvSpPr>
        <p:spPr>
          <a:effectLst>
            <a:outerShdw blurRad="38100" dist="20000" dir="5400000" rotWithShape="0">
              <a:srgbClr val="000000">
                <a:alpha val="38000"/>
              </a:srgbClr>
            </a:outerShdw>
          </a:effectLst>
        </p:spPr>
        <p:txBody>
          <a:bodyPr/>
          <a:lstStyle>
            <a:lvl1pPr>
              <a:defRPr sz="2800">
                <a:solidFill>
                  <a:schemeClr val="accent5">
                    <a:hueOff val="-250975"/>
                    <a:satOff val="48101"/>
                    <a:lumOff val="-30000"/>
                  </a:schemeClr>
                </a:solidFill>
                <a:latin typeface="Palatino"/>
                <a:ea typeface="Palatino"/>
                <a:cs typeface="Palatino"/>
                <a:sym typeface="Palatino"/>
              </a:defRPr>
            </a:lvl1pPr>
          </a:lstStyle>
          <a:p>
            <a:pPr eaLnBrk="1" hangingPunct="1">
              <a:defRPr/>
            </a:pPr>
            <a:r>
              <a:rPr lang="it-IT" dirty="0">
                <a:solidFill>
                  <a:srgbClr val="006778"/>
                </a:solidFill>
              </a:rPr>
              <a:t>How?</a:t>
            </a:r>
            <a:endParaRPr dirty="0">
              <a:solidFill>
                <a:srgbClr val="006778"/>
              </a:solidFill>
            </a:endParaRPr>
          </a:p>
        </p:txBody>
      </p:sp>
      <p:sp>
        <p:nvSpPr>
          <p:cNvPr id="3077" name="Segnaposto data 4"/>
          <p:cNvSpPr>
            <a:spLocks noGrp="1"/>
          </p:cNvSpPr>
          <p:nvPr>
            <p:ph type="dt" sz="quarter" idx="10"/>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67C69D7E-BF64-4983-B9A0-69721009AA6C}" type="datetime1">
              <a:rPr lang="it-IT" sz="1100" smtClean="0"/>
              <a:pPr/>
              <a:t>06/04/2021</a:t>
            </a:fld>
            <a:endParaRPr lang="it-IT" sz="1100"/>
          </a:p>
        </p:txBody>
      </p:sp>
      <p:sp>
        <p:nvSpPr>
          <p:cNvPr id="3078" name="Segnaposto piè di pagina 5"/>
          <p:cNvSpPr>
            <a:spLocks noGrp="1"/>
          </p:cNvSpPr>
          <p:nvPr>
            <p:ph type="ftr" sz="quarter" idx="11"/>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dirty="0"/>
              <a:t>Defining Visualizations’ Interaction’s Building Blocks</a:t>
            </a:r>
          </a:p>
        </p:txBody>
      </p:sp>
      <p:sp>
        <p:nvSpPr>
          <p:cNvPr id="3079" name="Segnaposto numero diapositiva 6"/>
          <p:cNvSpPr>
            <a:spLocks noGrp="1"/>
          </p:cNvSpPr>
          <p:nvPr>
            <p:ph type="sldNum" sz="quarter" idx="12"/>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a:t>Page </a:t>
            </a:r>
            <a:fld id="{8E381100-1F04-4B39-B6AD-B186FC3C2737}" type="slidenum">
              <a:rPr lang="it-IT" sz="1100" smtClean="0"/>
              <a:pPr/>
              <a:t>5</a:t>
            </a:fld>
            <a:endParaRPr lang="it-IT" sz="1100"/>
          </a:p>
        </p:txBody>
      </p:sp>
      <p:sp>
        <p:nvSpPr>
          <p:cNvPr id="3080" name="Rectangle 8"/>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p>
        </p:txBody>
      </p:sp>
      <p:pic>
        <p:nvPicPr>
          <p:cNvPr id="12" name="Line" descr="Line"/>
          <p:cNvPicPr>
            <a:picLocks/>
          </p:cNvPicPr>
          <p:nvPr/>
        </p:nvPicPr>
        <p:blipFill>
          <a:blip r:embed="rId3"/>
          <a:stretch>
            <a:fillRect/>
          </a:stretch>
        </p:blipFill>
        <p:spPr>
          <a:xfrm>
            <a:off x="628650" y="912813"/>
            <a:ext cx="7972425" cy="76200"/>
          </a:xfrm>
          <a:prstGeom prst="rect">
            <a:avLst/>
          </a:prstGeom>
          <a:effectLst>
            <a:outerShdw blurRad="38100" dist="20000" dir="5400000" rotWithShape="0">
              <a:srgbClr val="000000">
                <a:alpha val="38000"/>
              </a:srgbClr>
            </a:outerShdw>
          </a:effectLst>
        </p:spPr>
      </p:pic>
      <p:cxnSp>
        <p:nvCxnSpPr>
          <p:cNvPr id="5" name="Connettore 2 4"/>
          <p:cNvCxnSpPr/>
          <p:nvPr/>
        </p:nvCxnSpPr>
        <p:spPr bwMode="auto">
          <a:xfrm>
            <a:off x="-1476375" y="2852738"/>
            <a:ext cx="0" cy="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9" name="Connettore 2 8"/>
          <p:cNvCxnSpPr/>
          <p:nvPr/>
        </p:nvCxnSpPr>
        <p:spPr bwMode="auto">
          <a:xfrm>
            <a:off x="2699792" y="2234882"/>
            <a:ext cx="914400" cy="91440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3" name="CasellaDiTesto 2"/>
          <p:cNvSpPr txBox="1"/>
          <p:nvPr/>
        </p:nvSpPr>
        <p:spPr>
          <a:xfrm>
            <a:off x="251520" y="1196752"/>
            <a:ext cx="3362672" cy="584775"/>
          </a:xfrm>
          <a:prstGeom prst="rect">
            <a:avLst/>
          </a:prstGeom>
          <a:noFill/>
        </p:spPr>
        <p:txBody>
          <a:bodyPr wrap="square" rtlCol="0">
            <a:spAutoFit/>
          </a:bodyPr>
          <a:lstStyle/>
          <a:p>
            <a:pPr algn="ctr"/>
            <a:r>
              <a:rPr lang="it-IT" sz="1600" dirty="0">
                <a:solidFill>
                  <a:srgbClr val="000000"/>
                </a:solidFill>
              </a:rPr>
              <a:t>Top-down </a:t>
            </a:r>
            <a:r>
              <a:rPr lang="it-IT" sz="1600" dirty="0" err="1">
                <a:solidFill>
                  <a:srgbClr val="000000"/>
                </a:solidFill>
              </a:rPr>
              <a:t>approach</a:t>
            </a:r>
            <a:r>
              <a:rPr lang="it-IT" sz="1600" dirty="0">
                <a:solidFill>
                  <a:srgbClr val="000000"/>
                </a:solidFill>
              </a:rPr>
              <a:t>, </a:t>
            </a:r>
            <a:r>
              <a:rPr lang="it-IT" sz="1600" dirty="0" err="1">
                <a:solidFill>
                  <a:srgbClr val="000000"/>
                </a:solidFill>
              </a:rPr>
              <a:t>starting</a:t>
            </a:r>
            <a:r>
              <a:rPr lang="it-IT" sz="1600" dirty="0">
                <a:solidFill>
                  <a:srgbClr val="000000"/>
                </a:solidFill>
              </a:rPr>
              <a:t> from </a:t>
            </a:r>
            <a:r>
              <a:rPr lang="it-IT" sz="1600" dirty="0" err="1">
                <a:solidFill>
                  <a:srgbClr val="000000"/>
                </a:solidFill>
              </a:rPr>
              <a:t>visualizations</a:t>
            </a:r>
            <a:r>
              <a:rPr lang="it-IT" sz="1600" dirty="0">
                <a:solidFill>
                  <a:srgbClr val="000000"/>
                </a:solidFill>
              </a:rPr>
              <a:t>:</a:t>
            </a:r>
            <a:endParaRPr lang="en-GB" sz="1600" dirty="0">
              <a:solidFill>
                <a:srgbClr val="000000"/>
              </a:solidFill>
            </a:endParaRPr>
          </a:p>
        </p:txBody>
      </p:sp>
      <p:cxnSp>
        <p:nvCxnSpPr>
          <p:cNvPr id="6" name="Connettore 2 5"/>
          <p:cNvCxnSpPr/>
          <p:nvPr/>
        </p:nvCxnSpPr>
        <p:spPr bwMode="auto">
          <a:xfrm>
            <a:off x="3614192" y="1489139"/>
            <a:ext cx="1173832"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4" name="CasellaDiTesto 13"/>
          <p:cNvSpPr txBox="1"/>
          <p:nvPr/>
        </p:nvSpPr>
        <p:spPr>
          <a:xfrm>
            <a:off x="4788024" y="1268760"/>
            <a:ext cx="3960440" cy="338554"/>
          </a:xfrm>
          <a:prstGeom prst="rect">
            <a:avLst/>
          </a:prstGeom>
          <a:noFill/>
        </p:spPr>
        <p:txBody>
          <a:bodyPr wrap="square" rtlCol="0">
            <a:spAutoFit/>
          </a:bodyPr>
          <a:lstStyle/>
          <a:p>
            <a:pPr algn="ctr"/>
            <a:r>
              <a:rPr lang="it-IT" sz="1600" dirty="0" err="1">
                <a:solidFill>
                  <a:srgbClr val="000000"/>
                </a:solidFill>
              </a:rPr>
              <a:t>We</a:t>
            </a:r>
            <a:r>
              <a:rPr lang="it-IT" sz="1600" dirty="0">
                <a:solidFill>
                  <a:srgbClr val="000000"/>
                </a:solidFill>
              </a:rPr>
              <a:t> can model the </a:t>
            </a:r>
            <a:r>
              <a:rPr lang="it-IT" sz="1600" dirty="0" err="1">
                <a:solidFill>
                  <a:srgbClr val="000000"/>
                </a:solidFill>
              </a:rPr>
              <a:t>interaction</a:t>
            </a:r>
            <a:r>
              <a:rPr lang="it-IT" sz="1600" dirty="0">
                <a:solidFill>
                  <a:srgbClr val="000000"/>
                </a:solidFill>
              </a:rPr>
              <a:t> with a FSA.</a:t>
            </a:r>
            <a:endParaRPr lang="en-GB" sz="1600" dirty="0">
              <a:solidFill>
                <a:srgbClr val="000000"/>
              </a:solidFill>
            </a:endParaRPr>
          </a:p>
        </p:txBody>
      </p:sp>
      <p:cxnSp>
        <p:nvCxnSpPr>
          <p:cNvPr id="8" name="Connettore 2 7"/>
          <p:cNvCxnSpPr>
            <a:stCxn id="14" idx="2"/>
            <a:endCxn id="17" idx="0"/>
          </p:cNvCxnSpPr>
          <p:nvPr/>
        </p:nvCxnSpPr>
        <p:spPr bwMode="auto">
          <a:xfrm>
            <a:off x="6768244" y="1607314"/>
            <a:ext cx="0" cy="72632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7" name="CasellaDiTesto 16"/>
          <p:cNvSpPr txBox="1"/>
          <p:nvPr/>
        </p:nvSpPr>
        <p:spPr>
          <a:xfrm>
            <a:off x="5112060" y="2333640"/>
            <a:ext cx="3312368" cy="584775"/>
          </a:xfrm>
          <a:prstGeom prst="rect">
            <a:avLst/>
          </a:prstGeom>
          <a:noFill/>
        </p:spPr>
        <p:txBody>
          <a:bodyPr wrap="square" rtlCol="0">
            <a:spAutoFit/>
          </a:bodyPr>
          <a:lstStyle/>
          <a:p>
            <a:pPr algn="ctr"/>
            <a:r>
              <a:rPr lang="it-IT" sz="1600" dirty="0" err="1">
                <a:solidFill>
                  <a:srgbClr val="000000"/>
                </a:solidFill>
              </a:rPr>
              <a:t>It</a:t>
            </a:r>
            <a:r>
              <a:rPr lang="it-IT" sz="1600" dirty="0">
                <a:solidFill>
                  <a:srgbClr val="000000"/>
                </a:solidFill>
              </a:rPr>
              <a:t> </a:t>
            </a:r>
            <a:r>
              <a:rPr lang="it-IT" sz="1600" dirty="0" err="1">
                <a:solidFill>
                  <a:srgbClr val="000000"/>
                </a:solidFill>
              </a:rPr>
              <a:t>is</a:t>
            </a:r>
            <a:r>
              <a:rPr lang="it-IT" sz="1600" dirty="0">
                <a:solidFill>
                  <a:srgbClr val="000000"/>
                </a:solidFill>
              </a:rPr>
              <a:t> a </a:t>
            </a:r>
            <a:r>
              <a:rPr lang="it-IT" sz="1600" dirty="0" err="1">
                <a:solidFill>
                  <a:srgbClr val="000000"/>
                </a:solidFill>
              </a:rPr>
              <a:t>graph</a:t>
            </a:r>
            <a:r>
              <a:rPr lang="it-IT" sz="1600" dirty="0">
                <a:solidFill>
                  <a:srgbClr val="000000"/>
                </a:solidFill>
              </a:rPr>
              <a:t> made up by </a:t>
            </a:r>
            <a:r>
              <a:rPr lang="it-IT" sz="1600" dirty="0" err="1">
                <a:solidFill>
                  <a:srgbClr val="000000"/>
                </a:solidFill>
              </a:rPr>
              <a:t>states</a:t>
            </a:r>
            <a:r>
              <a:rPr lang="it-IT" sz="1600" dirty="0">
                <a:solidFill>
                  <a:srgbClr val="000000"/>
                </a:solidFill>
              </a:rPr>
              <a:t> and </a:t>
            </a:r>
            <a:r>
              <a:rPr lang="it-IT" sz="1600" dirty="0" err="1">
                <a:solidFill>
                  <a:srgbClr val="000000"/>
                </a:solidFill>
              </a:rPr>
              <a:t>transitions</a:t>
            </a:r>
            <a:r>
              <a:rPr lang="it-IT" sz="1600" dirty="0">
                <a:solidFill>
                  <a:srgbClr val="000000"/>
                </a:solidFill>
              </a:rPr>
              <a:t>.</a:t>
            </a:r>
            <a:endParaRPr lang="en-GB" sz="1600" dirty="0">
              <a:solidFill>
                <a:srgbClr val="000000"/>
              </a:solidFill>
            </a:endParaRPr>
          </a:p>
        </p:txBody>
      </p:sp>
      <p:sp>
        <p:nvSpPr>
          <p:cNvPr id="23" name="CasellaDiTesto 22"/>
          <p:cNvSpPr txBox="1"/>
          <p:nvPr/>
        </p:nvSpPr>
        <p:spPr>
          <a:xfrm>
            <a:off x="263439" y="2210528"/>
            <a:ext cx="3749848" cy="830997"/>
          </a:xfrm>
          <a:prstGeom prst="rect">
            <a:avLst/>
          </a:prstGeom>
          <a:noFill/>
        </p:spPr>
        <p:txBody>
          <a:bodyPr wrap="square" rtlCol="0">
            <a:spAutoFit/>
          </a:bodyPr>
          <a:lstStyle/>
          <a:p>
            <a:pPr algn="ctr"/>
            <a:r>
              <a:rPr lang="it-IT" sz="1600" dirty="0">
                <a:solidFill>
                  <a:srgbClr val="000000"/>
                </a:solidFill>
              </a:rPr>
              <a:t>A </a:t>
            </a:r>
            <a:r>
              <a:rPr lang="it-IT" sz="1600" dirty="0" err="1">
                <a:solidFill>
                  <a:srgbClr val="000000"/>
                </a:solidFill>
              </a:rPr>
              <a:t>widget</a:t>
            </a:r>
            <a:r>
              <a:rPr lang="it-IT" sz="1600" dirty="0">
                <a:solidFill>
                  <a:srgbClr val="000000"/>
                </a:solidFill>
              </a:rPr>
              <a:t> </a:t>
            </a:r>
            <a:r>
              <a:rPr lang="it-IT" sz="1600" dirty="0" err="1">
                <a:solidFill>
                  <a:srgbClr val="000000"/>
                </a:solidFill>
              </a:rPr>
              <a:t>could</a:t>
            </a:r>
            <a:r>
              <a:rPr lang="it-IT" sz="1600" dirty="0">
                <a:solidFill>
                  <a:srgbClr val="000000"/>
                </a:solidFill>
              </a:rPr>
              <a:t> be a sub-</a:t>
            </a:r>
            <a:r>
              <a:rPr lang="it-IT" sz="1600" dirty="0" err="1">
                <a:solidFill>
                  <a:srgbClr val="000000"/>
                </a:solidFill>
              </a:rPr>
              <a:t>graph</a:t>
            </a:r>
            <a:r>
              <a:rPr lang="it-IT" sz="1600" dirty="0">
                <a:solidFill>
                  <a:srgbClr val="000000"/>
                </a:solidFill>
              </a:rPr>
              <a:t> of </a:t>
            </a:r>
            <a:r>
              <a:rPr lang="it-IT" sz="1600" dirty="0" err="1">
                <a:solidFill>
                  <a:srgbClr val="000000"/>
                </a:solidFill>
              </a:rPr>
              <a:t>it</a:t>
            </a:r>
            <a:r>
              <a:rPr lang="it-IT" sz="1600" dirty="0">
                <a:solidFill>
                  <a:srgbClr val="000000"/>
                </a:solidFill>
              </a:rPr>
              <a:t>, </a:t>
            </a:r>
            <a:r>
              <a:rPr lang="it-IT" sz="1600" dirty="0" err="1">
                <a:solidFill>
                  <a:srgbClr val="000000"/>
                </a:solidFill>
              </a:rPr>
              <a:t>representing</a:t>
            </a:r>
            <a:r>
              <a:rPr lang="it-IT" sz="1600" dirty="0">
                <a:solidFill>
                  <a:srgbClr val="000000"/>
                </a:solidFill>
              </a:rPr>
              <a:t> a </a:t>
            </a:r>
            <a:r>
              <a:rPr lang="it-IT" sz="1600" dirty="0" err="1">
                <a:solidFill>
                  <a:srgbClr val="000000"/>
                </a:solidFill>
              </a:rPr>
              <a:t>particular</a:t>
            </a:r>
            <a:r>
              <a:rPr lang="it-IT" sz="1600" dirty="0">
                <a:solidFill>
                  <a:srgbClr val="000000"/>
                </a:solidFill>
              </a:rPr>
              <a:t> </a:t>
            </a:r>
            <a:r>
              <a:rPr lang="it-IT" sz="1600" dirty="0" err="1">
                <a:solidFill>
                  <a:srgbClr val="000000"/>
                </a:solidFill>
              </a:rPr>
              <a:t>sequence</a:t>
            </a:r>
            <a:r>
              <a:rPr lang="it-IT" sz="1600" dirty="0">
                <a:solidFill>
                  <a:srgbClr val="000000"/>
                </a:solidFill>
              </a:rPr>
              <a:t> of </a:t>
            </a:r>
            <a:r>
              <a:rPr lang="it-IT" sz="1600" dirty="0" err="1">
                <a:solidFill>
                  <a:srgbClr val="000000"/>
                </a:solidFill>
              </a:rPr>
              <a:t>steps</a:t>
            </a:r>
            <a:r>
              <a:rPr lang="it-IT" sz="1600" dirty="0">
                <a:solidFill>
                  <a:srgbClr val="000000"/>
                </a:solidFill>
              </a:rPr>
              <a:t> in the </a:t>
            </a:r>
            <a:r>
              <a:rPr lang="it-IT" sz="1600" dirty="0" err="1">
                <a:solidFill>
                  <a:srgbClr val="000000"/>
                </a:solidFill>
              </a:rPr>
              <a:t>interaction</a:t>
            </a:r>
            <a:r>
              <a:rPr lang="it-IT" sz="1600" dirty="0">
                <a:solidFill>
                  <a:srgbClr val="000000"/>
                </a:solidFill>
              </a:rPr>
              <a:t>.</a:t>
            </a:r>
            <a:endParaRPr lang="en-GB" sz="1600" dirty="0">
              <a:solidFill>
                <a:srgbClr val="000000"/>
              </a:solidFill>
            </a:endParaRPr>
          </a:p>
        </p:txBody>
      </p:sp>
      <p:cxnSp>
        <p:nvCxnSpPr>
          <p:cNvPr id="20" name="Connettore 2 19"/>
          <p:cNvCxnSpPr>
            <a:stCxn id="17" idx="1"/>
            <a:endCxn id="23" idx="3"/>
          </p:cNvCxnSpPr>
          <p:nvPr/>
        </p:nvCxnSpPr>
        <p:spPr bwMode="auto">
          <a:xfrm flipH="1" flipV="1">
            <a:off x="4013287" y="2626027"/>
            <a:ext cx="1098773" cy="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1" name="Rettangolo 20"/>
          <p:cNvSpPr/>
          <p:nvPr/>
        </p:nvSpPr>
        <p:spPr bwMode="auto">
          <a:xfrm>
            <a:off x="2195736" y="4007564"/>
            <a:ext cx="4375398" cy="1440160"/>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bg1"/>
              </a:solidFill>
              <a:effectLst/>
              <a:latin typeface="Arial" charset="0"/>
              <a:ea typeface="ＭＳ Ｐゴシック" pitchFamily="1" charset="-128"/>
            </a:endParaRPr>
          </a:p>
        </p:txBody>
      </p:sp>
      <p:sp>
        <p:nvSpPr>
          <p:cNvPr id="26" name="CasellaDiTesto 25"/>
          <p:cNvSpPr txBox="1"/>
          <p:nvPr/>
        </p:nvSpPr>
        <p:spPr>
          <a:xfrm>
            <a:off x="2349922" y="4183082"/>
            <a:ext cx="4067026" cy="1107996"/>
          </a:xfrm>
          <a:prstGeom prst="rect">
            <a:avLst/>
          </a:prstGeom>
          <a:noFill/>
        </p:spPr>
        <p:txBody>
          <a:bodyPr wrap="square" rtlCol="0">
            <a:spAutoFit/>
          </a:bodyPr>
          <a:lstStyle/>
          <a:p>
            <a:pPr algn="ctr"/>
            <a:r>
              <a:rPr lang="it-IT" sz="1600" dirty="0" err="1">
                <a:solidFill>
                  <a:schemeClr val="accent4"/>
                </a:solidFill>
              </a:rPr>
              <a:t>Then</a:t>
            </a:r>
            <a:r>
              <a:rPr lang="it-IT" sz="1600" dirty="0">
                <a:solidFill>
                  <a:schemeClr val="accent4"/>
                </a:solidFill>
              </a:rPr>
              <a:t> an </a:t>
            </a:r>
            <a:r>
              <a:rPr lang="it-IT" sz="1600" b="1" u="sng" dirty="0">
                <a:solidFill>
                  <a:schemeClr val="accent4"/>
                </a:solidFill>
              </a:rPr>
              <a:t>ATOMIC WIDGET</a:t>
            </a:r>
            <a:r>
              <a:rPr lang="it-IT" sz="1600" dirty="0">
                <a:solidFill>
                  <a:schemeClr val="accent4"/>
                </a:solidFill>
              </a:rPr>
              <a:t> </a:t>
            </a:r>
            <a:r>
              <a:rPr lang="it-IT" sz="1600" dirty="0" err="1">
                <a:solidFill>
                  <a:schemeClr val="accent4"/>
                </a:solidFill>
              </a:rPr>
              <a:t>could</a:t>
            </a:r>
            <a:r>
              <a:rPr lang="it-IT" sz="1600" dirty="0">
                <a:solidFill>
                  <a:schemeClr val="accent4"/>
                </a:solidFill>
              </a:rPr>
              <a:t> be just a </a:t>
            </a:r>
            <a:r>
              <a:rPr lang="it-IT" sz="1600" dirty="0" err="1">
                <a:solidFill>
                  <a:schemeClr val="accent4"/>
                </a:solidFill>
              </a:rPr>
              <a:t>widget</a:t>
            </a:r>
            <a:r>
              <a:rPr lang="it-IT" sz="1600" dirty="0">
                <a:solidFill>
                  <a:schemeClr val="accent4"/>
                </a:solidFill>
              </a:rPr>
              <a:t> </a:t>
            </a:r>
            <a:r>
              <a:rPr lang="it-IT" sz="1600" dirty="0" err="1">
                <a:solidFill>
                  <a:schemeClr val="accent4"/>
                </a:solidFill>
              </a:rPr>
              <a:t>containing</a:t>
            </a:r>
            <a:r>
              <a:rPr lang="it-IT" sz="1600" dirty="0">
                <a:solidFill>
                  <a:schemeClr val="accent4"/>
                </a:solidFill>
              </a:rPr>
              <a:t> </a:t>
            </a:r>
            <a:r>
              <a:rPr lang="it-IT" sz="1600" b="1" dirty="0">
                <a:solidFill>
                  <a:schemeClr val="accent4"/>
                </a:solidFill>
              </a:rPr>
              <a:t>AT MOST </a:t>
            </a:r>
            <a:r>
              <a:rPr lang="it-IT" sz="1600" dirty="0" err="1">
                <a:solidFill>
                  <a:schemeClr val="accent4"/>
                </a:solidFill>
              </a:rPr>
              <a:t>one</a:t>
            </a:r>
            <a:r>
              <a:rPr lang="it-IT" sz="1600" dirty="0">
                <a:solidFill>
                  <a:schemeClr val="accent4"/>
                </a:solidFill>
              </a:rPr>
              <a:t> state and </a:t>
            </a:r>
            <a:r>
              <a:rPr lang="it-IT" sz="1600" dirty="0" err="1">
                <a:solidFill>
                  <a:schemeClr val="accent4"/>
                </a:solidFill>
              </a:rPr>
              <a:t>two</a:t>
            </a:r>
            <a:r>
              <a:rPr lang="it-IT" sz="1600" dirty="0">
                <a:solidFill>
                  <a:schemeClr val="accent4"/>
                </a:solidFill>
              </a:rPr>
              <a:t> </a:t>
            </a:r>
            <a:r>
              <a:rPr lang="it-IT" sz="1600" dirty="0" err="1">
                <a:solidFill>
                  <a:schemeClr val="accent4"/>
                </a:solidFill>
              </a:rPr>
              <a:t>transitions</a:t>
            </a:r>
            <a:r>
              <a:rPr lang="it-IT" sz="1800" b="1" dirty="0">
                <a:solidFill>
                  <a:srgbClr val="000000"/>
                </a:solidFill>
              </a:rPr>
              <a:t>*</a:t>
            </a:r>
            <a:r>
              <a:rPr lang="it-IT" sz="1600" dirty="0">
                <a:solidFill>
                  <a:schemeClr val="accent4"/>
                </a:solidFill>
              </a:rPr>
              <a:t>, </a:t>
            </a:r>
            <a:r>
              <a:rPr lang="it-IT" sz="1600" dirty="0" err="1">
                <a:solidFill>
                  <a:schemeClr val="accent4"/>
                </a:solidFill>
              </a:rPr>
              <a:t>representing</a:t>
            </a:r>
            <a:r>
              <a:rPr lang="it-IT" sz="1600" dirty="0">
                <a:solidFill>
                  <a:schemeClr val="accent4"/>
                </a:solidFill>
              </a:rPr>
              <a:t> an </a:t>
            </a:r>
            <a:r>
              <a:rPr lang="it-IT" sz="1600" dirty="0" err="1">
                <a:solidFill>
                  <a:schemeClr val="accent4"/>
                </a:solidFill>
              </a:rPr>
              <a:t>atomic</a:t>
            </a:r>
            <a:r>
              <a:rPr lang="it-IT" sz="1600" dirty="0">
                <a:solidFill>
                  <a:schemeClr val="accent4"/>
                </a:solidFill>
              </a:rPr>
              <a:t> </a:t>
            </a:r>
            <a:r>
              <a:rPr lang="it-IT" sz="1600" dirty="0" err="1">
                <a:solidFill>
                  <a:schemeClr val="accent4"/>
                </a:solidFill>
              </a:rPr>
              <a:t>action</a:t>
            </a:r>
            <a:r>
              <a:rPr lang="it-IT" sz="1600" dirty="0">
                <a:solidFill>
                  <a:schemeClr val="accent4"/>
                </a:solidFill>
              </a:rPr>
              <a:t> </a:t>
            </a:r>
            <a:r>
              <a:rPr lang="it-IT" sz="1600" dirty="0" err="1">
                <a:solidFill>
                  <a:schemeClr val="accent4"/>
                </a:solidFill>
              </a:rPr>
              <a:t>that</a:t>
            </a:r>
            <a:r>
              <a:rPr lang="it-IT" sz="1600" dirty="0">
                <a:solidFill>
                  <a:schemeClr val="accent4"/>
                </a:solidFill>
              </a:rPr>
              <a:t> the </a:t>
            </a:r>
            <a:r>
              <a:rPr lang="it-IT" sz="1600" dirty="0" err="1">
                <a:solidFill>
                  <a:schemeClr val="accent4"/>
                </a:solidFill>
              </a:rPr>
              <a:t>user</a:t>
            </a:r>
            <a:r>
              <a:rPr lang="it-IT" sz="1600" dirty="0">
                <a:solidFill>
                  <a:schemeClr val="accent4"/>
                </a:solidFill>
              </a:rPr>
              <a:t> can </a:t>
            </a:r>
            <a:r>
              <a:rPr lang="it-IT" sz="1600" dirty="0" err="1">
                <a:solidFill>
                  <a:schemeClr val="accent4"/>
                </a:solidFill>
              </a:rPr>
              <a:t>perform</a:t>
            </a:r>
            <a:r>
              <a:rPr lang="it-IT" sz="1600" dirty="0">
                <a:solidFill>
                  <a:schemeClr val="accent4"/>
                </a:solidFill>
              </a:rPr>
              <a:t>.</a:t>
            </a:r>
            <a:endParaRPr lang="en-GB" sz="1600" dirty="0">
              <a:solidFill>
                <a:schemeClr val="accent4"/>
              </a:solidFill>
            </a:endParaRPr>
          </a:p>
        </p:txBody>
      </p:sp>
      <p:cxnSp>
        <p:nvCxnSpPr>
          <p:cNvPr id="24" name="Connettore 2 23"/>
          <p:cNvCxnSpPr>
            <a:stCxn id="23" idx="2"/>
            <a:endCxn id="21" idx="0"/>
          </p:cNvCxnSpPr>
          <p:nvPr/>
        </p:nvCxnSpPr>
        <p:spPr bwMode="auto">
          <a:xfrm>
            <a:off x="2138363" y="3041525"/>
            <a:ext cx="2245072" cy="966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CasellaDiTesto 26"/>
          <p:cNvSpPr txBox="1"/>
          <p:nvPr/>
        </p:nvSpPr>
        <p:spPr>
          <a:xfrm>
            <a:off x="132656" y="5589240"/>
            <a:ext cx="8136904" cy="461665"/>
          </a:xfrm>
          <a:prstGeom prst="rect">
            <a:avLst/>
          </a:prstGeom>
          <a:noFill/>
        </p:spPr>
        <p:txBody>
          <a:bodyPr wrap="square" rtlCol="0">
            <a:spAutoFit/>
          </a:bodyPr>
          <a:lstStyle/>
          <a:p>
            <a:r>
              <a:rPr lang="it-IT" sz="1200" dirty="0">
                <a:solidFill>
                  <a:srgbClr val="000000"/>
                </a:solidFill>
              </a:rPr>
              <a:t>* </a:t>
            </a:r>
            <a:r>
              <a:rPr lang="it-IT" sz="1200" dirty="0" err="1">
                <a:solidFill>
                  <a:srgbClr val="000000"/>
                </a:solidFill>
              </a:rPr>
              <a:t>We</a:t>
            </a:r>
            <a:r>
              <a:rPr lang="it-IT" sz="1200" dirty="0">
                <a:solidFill>
                  <a:srgbClr val="000000"/>
                </a:solidFill>
              </a:rPr>
              <a:t> </a:t>
            </a:r>
            <a:r>
              <a:rPr lang="it-IT" sz="1200" dirty="0" err="1">
                <a:solidFill>
                  <a:srgbClr val="000000"/>
                </a:solidFill>
              </a:rPr>
              <a:t>need</a:t>
            </a:r>
            <a:r>
              <a:rPr lang="it-IT" sz="1200" dirty="0">
                <a:solidFill>
                  <a:srgbClr val="000000"/>
                </a:solidFill>
              </a:rPr>
              <a:t> </a:t>
            </a:r>
            <a:r>
              <a:rPr lang="it-IT" sz="1200" dirty="0" err="1">
                <a:solidFill>
                  <a:srgbClr val="000000"/>
                </a:solidFill>
              </a:rPr>
              <a:t>two</a:t>
            </a:r>
            <a:r>
              <a:rPr lang="it-IT" sz="1200" dirty="0">
                <a:solidFill>
                  <a:srgbClr val="000000"/>
                </a:solidFill>
              </a:rPr>
              <a:t> </a:t>
            </a:r>
            <a:r>
              <a:rPr lang="it-IT" sz="1200" dirty="0" err="1">
                <a:solidFill>
                  <a:srgbClr val="000000"/>
                </a:solidFill>
              </a:rPr>
              <a:t>transitions</a:t>
            </a:r>
            <a:r>
              <a:rPr lang="it-IT" sz="1200" dirty="0">
                <a:solidFill>
                  <a:srgbClr val="000000"/>
                </a:solidFill>
              </a:rPr>
              <a:t> to </a:t>
            </a:r>
            <a:r>
              <a:rPr lang="it-IT" sz="1200" dirty="0" err="1">
                <a:solidFill>
                  <a:srgbClr val="000000"/>
                </a:solidFill>
              </a:rPr>
              <a:t>enter</a:t>
            </a:r>
            <a:r>
              <a:rPr lang="it-IT" sz="1200" dirty="0">
                <a:solidFill>
                  <a:srgbClr val="000000"/>
                </a:solidFill>
              </a:rPr>
              <a:t> and </a:t>
            </a:r>
            <a:r>
              <a:rPr lang="it-IT" sz="1200" dirty="0" err="1">
                <a:solidFill>
                  <a:srgbClr val="000000"/>
                </a:solidFill>
              </a:rPr>
              <a:t>leave</a:t>
            </a:r>
            <a:r>
              <a:rPr lang="it-IT" sz="1200" dirty="0">
                <a:solidFill>
                  <a:srgbClr val="000000"/>
                </a:solidFill>
              </a:rPr>
              <a:t> the state </a:t>
            </a:r>
            <a:r>
              <a:rPr lang="it-IT" sz="1200" dirty="0" err="1">
                <a:solidFill>
                  <a:srgbClr val="000000"/>
                </a:solidFill>
              </a:rPr>
              <a:t>that</a:t>
            </a:r>
            <a:r>
              <a:rPr lang="it-IT" sz="1200" dirty="0">
                <a:solidFill>
                  <a:srgbClr val="000000"/>
                </a:solidFill>
              </a:rPr>
              <a:t> can </a:t>
            </a:r>
            <a:r>
              <a:rPr lang="it-IT" sz="1200" dirty="0" err="1">
                <a:solidFill>
                  <a:srgbClr val="000000"/>
                </a:solidFill>
              </a:rPr>
              <a:t>potentially</a:t>
            </a:r>
            <a:r>
              <a:rPr lang="it-IT" sz="1200" dirty="0">
                <a:solidFill>
                  <a:srgbClr val="000000"/>
                </a:solidFill>
              </a:rPr>
              <a:t> be in the </a:t>
            </a:r>
            <a:r>
              <a:rPr lang="it-IT" sz="1200" dirty="0" err="1">
                <a:solidFill>
                  <a:srgbClr val="000000"/>
                </a:solidFill>
              </a:rPr>
              <a:t>atomic</a:t>
            </a:r>
            <a:r>
              <a:rPr lang="it-IT" sz="1200" dirty="0">
                <a:solidFill>
                  <a:srgbClr val="000000"/>
                </a:solidFill>
              </a:rPr>
              <a:t> </a:t>
            </a:r>
            <a:r>
              <a:rPr lang="it-IT" sz="1200" dirty="0" err="1">
                <a:solidFill>
                  <a:srgbClr val="000000"/>
                </a:solidFill>
              </a:rPr>
              <a:t>widget</a:t>
            </a:r>
            <a:r>
              <a:rPr lang="it-IT" sz="1200" dirty="0">
                <a:solidFill>
                  <a:srgbClr val="000000"/>
                </a:solidFill>
              </a:rPr>
              <a:t>. </a:t>
            </a:r>
            <a:r>
              <a:rPr lang="it-IT" sz="1200" dirty="0" err="1">
                <a:solidFill>
                  <a:srgbClr val="000000"/>
                </a:solidFill>
              </a:rPr>
              <a:t>If</a:t>
            </a:r>
            <a:r>
              <a:rPr lang="it-IT" sz="1200" dirty="0">
                <a:solidFill>
                  <a:srgbClr val="000000"/>
                </a:solidFill>
              </a:rPr>
              <a:t> </a:t>
            </a:r>
            <a:r>
              <a:rPr lang="it-IT" sz="1200" dirty="0" err="1">
                <a:solidFill>
                  <a:srgbClr val="000000"/>
                </a:solidFill>
              </a:rPr>
              <a:t>there</a:t>
            </a:r>
            <a:r>
              <a:rPr lang="it-IT" sz="1200" dirty="0">
                <a:solidFill>
                  <a:srgbClr val="000000"/>
                </a:solidFill>
              </a:rPr>
              <a:t> </a:t>
            </a:r>
            <a:r>
              <a:rPr lang="it-IT" sz="1200" dirty="0" err="1">
                <a:solidFill>
                  <a:srgbClr val="000000"/>
                </a:solidFill>
              </a:rPr>
              <a:t>is</a:t>
            </a:r>
            <a:r>
              <a:rPr lang="it-IT" sz="1200" dirty="0">
                <a:solidFill>
                  <a:srgbClr val="000000"/>
                </a:solidFill>
              </a:rPr>
              <a:t> no state, </a:t>
            </a:r>
            <a:r>
              <a:rPr lang="it-IT" sz="1200" dirty="0" err="1">
                <a:solidFill>
                  <a:srgbClr val="000000"/>
                </a:solidFill>
              </a:rPr>
              <a:t>we</a:t>
            </a:r>
            <a:r>
              <a:rPr lang="it-IT" sz="1200" dirty="0">
                <a:solidFill>
                  <a:srgbClr val="000000"/>
                </a:solidFill>
              </a:rPr>
              <a:t> </a:t>
            </a:r>
            <a:r>
              <a:rPr lang="it-IT" sz="1200" dirty="0" err="1">
                <a:solidFill>
                  <a:srgbClr val="000000"/>
                </a:solidFill>
              </a:rPr>
              <a:t>could</a:t>
            </a:r>
            <a:r>
              <a:rPr lang="it-IT" sz="1200" dirty="0">
                <a:solidFill>
                  <a:srgbClr val="000000"/>
                </a:solidFill>
              </a:rPr>
              <a:t> </a:t>
            </a:r>
            <a:r>
              <a:rPr lang="it-IT" sz="1200" dirty="0" err="1">
                <a:solidFill>
                  <a:srgbClr val="000000"/>
                </a:solidFill>
              </a:rPr>
              <a:t>still</a:t>
            </a:r>
            <a:r>
              <a:rPr lang="it-IT" sz="1200" dirty="0">
                <a:solidFill>
                  <a:srgbClr val="000000"/>
                </a:solidFill>
              </a:rPr>
              <a:t> </a:t>
            </a:r>
            <a:r>
              <a:rPr lang="it-IT" sz="1200" dirty="0" err="1">
                <a:solidFill>
                  <a:srgbClr val="000000"/>
                </a:solidFill>
              </a:rPr>
              <a:t>have</a:t>
            </a:r>
            <a:r>
              <a:rPr lang="it-IT" sz="1200" dirty="0">
                <a:solidFill>
                  <a:srgbClr val="000000"/>
                </a:solidFill>
              </a:rPr>
              <a:t> 2 </a:t>
            </a:r>
            <a:r>
              <a:rPr lang="it-IT" sz="1200" dirty="0" err="1">
                <a:solidFill>
                  <a:srgbClr val="000000"/>
                </a:solidFill>
              </a:rPr>
              <a:t>transitions</a:t>
            </a:r>
            <a:r>
              <a:rPr lang="it-IT" sz="1200" dirty="0">
                <a:solidFill>
                  <a:srgbClr val="000000"/>
                </a:solidFill>
              </a:rPr>
              <a:t> to </a:t>
            </a:r>
            <a:r>
              <a:rPr lang="it-IT" sz="1200" dirty="0" err="1">
                <a:solidFill>
                  <a:srgbClr val="000000"/>
                </a:solidFill>
              </a:rPr>
              <a:t>represent</a:t>
            </a:r>
            <a:r>
              <a:rPr lang="it-IT" sz="1200" dirty="0">
                <a:solidFill>
                  <a:srgbClr val="000000"/>
                </a:solidFill>
              </a:rPr>
              <a:t> </a:t>
            </a:r>
            <a:r>
              <a:rPr lang="it-IT" sz="1200" dirty="0" err="1">
                <a:solidFill>
                  <a:srgbClr val="000000"/>
                </a:solidFill>
              </a:rPr>
              <a:t>widgets</a:t>
            </a:r>
            <a:r>
              <a:rPr lang="it-IT" sz="1200" dirty="0">
                <a:solidFill>
                  <a:srgbClr val="000000"/>
                </a:solidFill>
              </a:rPr>
              <a:t> </a:t>
            </a:r>
            <a:r>
              <a:rPr lang="it-IT" sz="1200" dirty="0" err="1">
                <a:solidFill>
                  <a:srgbClr val="000000"/>
                </a:solidFill>
              </a:rPr>
              <a:t>that</a:t>
            </a:r>
            <a:r>
              <a:rPr lang="it-IT" sz="1200" dirty="0">
                <a:solidFill>
                  <a:srgbClr val="000000"/>
                </a:solidFill>
              </a:rPr>
              <a:t> can be «</a:t>
            </a:r>
            <a:r>
              <a:rPr lang="it-IT" sz="1200" dirty="0" err="1">
                <a:solidFill>
                  <a:srgbClr val="000000"/>
                </a:solidFill>
              </a:rPr>
              <a:t>navigated</a:t>
            </a:r>
            <a:r>
              <a:rPr lang="it-IT" sz="1200" dirty="0">
                <a:solidFill>
                  <a:srgbClr val="000000"/>
                </a:solidFill>
              </a:rPr>
              <a:t>» </a:t>
            </a:r>
            <a:r>
              <a:rPr lang="it-IT" sz="1200" dirty="0" err="1">
                <a:solidFill>
                  <a:srgbClr val="000000"/>
                </a:solidFill>
              </a:rPr>
              <a:t>both</a:t>
            </a:r>
            <a:r>
              <a:rPr lang="it-IT" sz="1200" dirty="0">
                <a:solidFill>
                  <a:srgbClr val="000000"/>
                </a:solidFill>
              </a:rPr>
              <a:t> ways.</a:t>
            </a:r>
            <a:endParaRPr lang="en-GB" sz="1200" dirty="0">
              <a:solidFill>
                <a:srgbClr val="000000"/>
              </a:solidFill>
            </a:endParaRPr>
          </a:p>
        </p:txBody>
      </p:sp>
    </p:spTree>
    <p:extLst>
      <p:ext uri="{BB962C8B-B14F-4D97-AF65-F5344CB8AC3E}">
        <p14:creationId xmlns:p14="http://schemas.microsoft.com/office/powerpoint/2010/main" val="28864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roblem Statement"/>
          <p:cNvSpPr txBox="1">
            <a:spLocks noGrp="1"/>
          </p:cNvSpPr>
          <p:nvPr>
            <p:ph type="title"/>
          </p:nvPr>
        </p:nvSpPr>
        <p:spPr>
          <a:effectLst>
            <a:outerShdw blurRad="38100" dist="20000" dir="5400000" rotWithShape="0">
              <a:srgbClr val="000000">
                <a:alpha val="38000"/>
              </a:srgbClr>
            </a:outerShdw>
          </a:effectLst>
        </p:spPr>
        <p:txBody>
          <a:bodyPr/>
          <a:lstStyle>
            <a:lvl1pPr>
              <a:defRPr sz="2800">
                <a:solidFill>
                  <a:schemeClr val="accent5">
                    <a:hueOff val="-250975"/>
                    <a:satOff val="48101"/>
                    <a:lumOff val="-30000"/>
                  </a:schemeClr>
                </a:solidFill>
                <a:latin typeface="Palatino"/>
                <a:ea typeface="Palatino"/>
                <a:cs typeface="Palatino"/>
                <a:sym typeface="Palatino"/>
              </a:defRPr>
            </a:lvl1pPr>
          </a:lstStyle>
          <a:p>
            <a:pPr eaLnBrk="1" hangingPunct="1">
              <a:defRPr/>
            </a:pPr>
            <a:r>
              <a:rPr lang="it-IT" dirty="0" err="1">
                <a:solidFill>
                  <a:srgbClr val="006778"/>
                </a:solidFill>
              </a:rPr>
              <a:t>Atomic</a:t>
            </a:r>
            <a:r>
              <a:rPr lang="it-IT" dirty="0">
                <a:solidFill>
                  <a:srgbClr val="006778"/>
                </a:solidFill>
              </a:rPr>
              <a:t> </a:t>
            </a:r>
            <a:r>
              <a:rPr lang="it-IT" dirty="0" err="1">
                <a:solidFill>
                  <a:srgbClr val="006778"/>
                </a:solidFill>
              </a:rPr>
              <a:t>Widgets</a:t>
            </a:r>
            <a:endParaRPr dirty="0">
              <a:solidFill>
                <a:srgbClr val="006778"/>
              </a:solidFill>
            </a:endParaRPr>
          </a:p>
        </p:txBody>
      </p:sp>
      <p:sp>
        <p:nvSpPr>
          <p:cNvPr id="3077" name="Segnaposto data 4"/>
          <p:cNvSpPr>
            <a:spLocks noGrp="1"/>
          </p:cNvSpPr>
          <p:nvPr>
            <p:ph type="dt" sz="quarter" idx="10"/>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67C69D7E-BF64-4983-B9A0-69721009AA6C}" type="datetime1">
              <a:rPr lang="it-IT" sz="1100" smtClean="0"/>
              <a:pPr/>
              <a:t>06/04/2021</a:t>
            </a:fld>
            <a:endParaRPr lang="it-IT" sz="1100"/>
          </a:p>
        </p:txBody>
      </p:sp>
      <p:sp>
        <p:nvSpPr>
          <p:cNvPr id="3078" name="Segnaposto piè di pagina 5"/>
          <p:cNvSpPr>
            <a:spLocks noGrp="1"/>
          </p:cNvSpPr>
          <p:nvPr>
            <p:ph type="ftr" sz="quarter" idx="11"/>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dirty="0"/>
              <a:t>Defining Visualizations’ Interaction’s Building Blocks</a:t>
            </a:r>
          </a:p>
        </p:txBody>
      </p:sp>
      <p:sp>
        <p:nvSpPr>
          <p:cNvPr id="3079" name="Segnaposto numero diapositiva 6"/>
          <p:cNvSpPr>
            <a:spLocks noGrp="1"/>
          </p:cNvSpPr>
          <p:nvPr>
            <p:ph type="sldNum" sz="quarter" idx="12"/>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a:t>Page </a:t>
            </a:r>
            <a:fld id="{8E381100-1F04-4B39-B6AD-B186FC3C2737}" type="slidenum">
              <a:rPr lang="it-IT" sz="1100" smtClean="0"/>
              <a:pPr/>
              <a:t>6</a:t>
            </a:fld>
            <a:endParaRPr lang="it-IT" sz="1100"/>
          </a:p>
        </p:txBody>
      </p:sp>
      <p:sp>
        <p:nvSpPr>
          <p:cNvPr id="3080" name="Rectangle 8"/>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p>
        </p:txBody>
      </p:sp>
      <p:pic>
        <p:nvPicPr>
          <p:cNvPr id="12" name="Line" descr="Line"/>
          <p:cNvPicPr>
            <a:picLocks/>
          </p:cNvPicPr>
          <p:nvPr/>
        </p:nvPicPr>
        <p:blipFill>
          <a:blip r:embed="rId3"/>
          <a:stretch>
            <a:fillRect/>
          </a:stretch>
        </p:blipFill>
        <p:spPr>
          <a:xfrm>
            <a:off x="628650" y="912813"/>
            <a:ext cx="7972425" cy="76200"/>
          </a:xfrm>
          <a:prstGeom prst="rect">
            <a:avLst/>
          </a:prstGeom>
          <a:effectLst>
            <a:outerShdw blurRad="38100" dist="20000" dir="5400000" rotWithShape="0">
              <a:srgbClr val="000000">
                <a:alpha val="38000"/>
              </a:srgbClr>
            </a:outerShdw>
          </a:effectLst>
        </p:spPr>
      </p:pic>
      <p:cxnSp>
        <p:nvCxnSpPr>
          <p:cNvPr id="5" name="Connettore 2 4"/>
          <p:cNvCxnSpPr/>
          <p:nvPr/>
        </p:nvCxnSpPr>
        <p:spPr bwMode="auto">
          <a:xfrm>
            <a:off x="-1476375" y="2852738"/>
            <a:ext cx="0" cy="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9" name="Connettore 2 8"/>
          <p:cNvCxnSpPr/>
          <p:nvPr/>
        </p:nvCxnSpPr>
        <p:spPr bwMode="auto">
          <a:xfrm>
            <a:off x="2699792" y="2234882"/>
            <a:ext cx="914400" cy="91440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pic>
        <p:nvPicPr>
          <p:cNvPr id="1026" name="Picture 2" descr="C:\Users\Dario\Desktop\hover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4522" y="1268760"/>
            <a:ext cx="6120680" cy="4536769"/>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6734299" y="389593"/>
            <a:ext cx="1866776" cy="523220"/>
          </a:xfrm>
          <a:prstGeom prst="rect">
            <a:avLst/>
          </a:prstGeom>
          <a:noFill/>
        </p:spPr>
        <p:txBody>
          <a:bodyPr wrap="square" rtlCol="0">
            <a:spAutoFit/>
          </a:bodyPr>
          <a:lstStyle/>
          <a:p>
            <a:pPr algn="ctr"/>
            <a:r>
              <a:rPr lang="it-IT" sz="2800" b="1" dirty="0" err="1">
                <a:solidFill>
                  <a:schemeClr val="tx2"/>
                </a:solidFill>
              </a:rPr>
              <a:t>Hovering</a:t>
            </a:r>
            <a:endParaRPr lang="en-GB" sz="2800" b="1" dirty="0">
              <a:solidFill>
                <a:schemeClr val="tx2"/>
              </a:solidFill>
            </a:endParaRPr>
          </a:p>
        </p:txBody>
      </p:sp>
      <p:sp>
        <p:nvSpPr>
          <p:cNvPr id="7" name="Rettangolo 6"/>
          <p:cNvSpPr/>
          <p:nvPr/>
        </p:nvSpPr>
        <p:spPr bwMode="auto">
          <a:xfrm>
            <a:off x="2843808" y="5015638"/>
            <a:ext cx="3456384" cy="789891"/>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bg1"/>
              </a:solidFill>
              <a:effectLst/>
              <a:latin typeface="Arial" charset="0"/>
              <a:ea typeface="ＭＳ Ｐゴシック" pitchFamily="1" charset="-128"/>
            </a:endParaRPr>
          </a:p>
        </p:txBody>
      </p:sp>
      <p:sp>
        <p:nvSpPr>
          <p:cNvPr id="4" name="CasellaDiTesto 3"/>
          <p:cNvSpPr txBox="1"/>
          <p:nvPr/>
        </p:nvSpPr>
        <p:spPr>
          <a:xfrm>
            <a:off x="2843808" y="5015638"/>
            <a:ext cx="3456384" cy="769441"/>
          </a:xfrm>
          <a:prstGeom prst="rect">
            <a:avLst/>
          </a:prstGeom>
          <a:noFill/>
        </p:spPr>
        <p:txBody>
          <a:bodyPr wrap="square" rtlCol="0">
            <a:spAutoFit/>
          </a:bodyPr>
          <a:lstStyle/>
          <a:p>
            <a:pPr algn="just"/>
            <a:r>
              <a:rPr lang="it-IT" sz="1100" b="1" dirty="0">
                <a:solidFill>
                  <a:schemeClr val="tx1"/>
                </a:solidFill>
              </a:rPr>
              <a:t>PRE and POST </a:t>
            </a:r>
            <a:r>
              <a:rPr lang="it-IT" sz="1100" b="1" dirty="0" err="1">
                <a:solidFill>
                  <a:schemeClr val="tx1"/>
                </a:solidFill>
              </a:rPr>
              <a:t>could</a:t>
            </a:r>
            <a:r>
              <a:rPr lang="it-IT" sz="1100" b="1" dirty="0">
                <a:solidFill>
                  <a:schemeClr val="tx1"/>
                </a:solidFill>
              </a:rPr>
              <a:t> be </a:t>
            </a:r>
            <a:r>
              <a:rPr lang="it-IT" sz="1100" b="1" dirty="0" err="1">
                <a:solidFill>
                  <a:schemeClr val="tx1"/>
                </a:solidFill>
              </a:rPr>
              <a:t>anything</a:t>
            </a:r>
            <a:r>
              <a:rPr lang="it-IT" sz="1100" b="1" dirty="0">
                <a:solidFill>
                  <a:schemeClr val="tx1"/>
                </a:solidFill>
              </a:rPr>
              <a:t>, </a:t>
            </a:r>
            <a:r>
              <a:rPr lang="it-IT" sz="1100" b="1" dirty="0" err="1">
                <a:solidFill>
                  <a:schemeClr val="tx1"/>
                </a:solidFill>
              </a:rPr>
              <a:t>as</a:t>
            </a:r>
            <a:r>
              <a:rPr lang="it-IT" sz="1100" b="1" dirty="0">
                <a:solidFill>
                  <a:schemeClr val="tx1"/>
                </a:solidFill>
              </a:rPr>
              <a:t> long </a:t>
            </a:r>
            <a:r>
              <a:rPr lang="it-IT" sz="1100" b="1" dirty="0" err="1">
                <a:solidFill>
                  <a:schemeClr val="tx1"/>
                </a:solidFill>
              </a:rPr>
              <a:t>as</a:t>
            </a:r>
            <a:r>
              <a:rPr lang="it-IT" sz="1100" b="1" dirty="0">
                <a:solidFill>
                  <a:schemeClr val="tx1"/>
                </a:solidFill>
              </a:rPr>
              <a:t> </a:t>
            </a:r>
            <a:r>
              <a:rPr lang="it-IT" sz="1100" b="1" dirty="0" err="1">
                <a:solidFill>
                  <a:schemeClr val="tx1"/>
                </a:solidFill>
              </a:rPr>
              <a:t>their</a:t>
            </a:r>
            <a:r>
              <a:rPr lang="it-IT" sz="1100" b="1" dirty="0">
                <a:solidFill>
                  <a:schemeClr val="tx1"/>
                </a:solidFill>
              </a:rPr>
              <a:t> model can be </a:t>
            </a:r>
            <a:r>
              <a:rPr lang="it-IT" sz="1100" b="1" dirty="0" err="1">
                <a:solidFill>
                  <a:schemeClr val="tx1"/>
                </a:solidFill>
              </a:rPr>
              <a:t>combined</a:t>
            </a:r>
            <a:r>
              <a:rPr lang="it-IT" sz="1100" b="1" dirty="0">
                <a:solidFill>
                  <a:schemeClr val="tx1"/>
                </a:solidFill>
              </a:rPr>
              <a:t> in a </a:t>
            </a:r>
            <a:r>
              <a:rPr lang="it-IT" sz="1100" b="1" dirty="0" err="1">
                <a:solidFill>
                  <a:schemeClr val="tx1"/>
                </a:solidFill>
              </a:rPr>
              <a:t>legal</a:t>
            </a:r>
            <a:r>
              <a:rPr lang="it-IT" sz="1100" b="1" dirty="0">
                <a:solidFill>
                  <a:schemeClr val="tx1"/>
                </a:solidFill>
              </a:rPr>
              <a:t> way with </a:t>
            </a:r>
            <a:r>
              <a:rPr lang="it-IT" sz="1100" b="1" dirty="0" err="1">
                <a:solidFill>
                  <a:schemeClr val="tx1"/>
                </a:solidFill>
              </a:rPr>
              <a:t>this</a:t>
            </a:r>
            <a:r>
              <a:rPr lang="it-IT" sz="1100" b="1" dirty="0">
                <a:solidFill>
                  <a:schemeClr val="tx1"/>
                </a:solidFill>
              </a:rPr>
              <a:t> </a:t>
            </a:r>
            <a:r>
              <a:rPr lang="it-IT" sz="1100" b="1" dirty="0" err="1">
                <a:solidFill>
                  <a:schemeClr val="tx1"/>
                </a:solidFill>
              </a:rPr>
              <a:t>one</a:t>
            </a:r>
            <a:r>
              <a:rPr lang="it-IT" sz="1100" b="1" dirty="0">
                <a:solidFill>
                  <a:schemeClr val="tx1"/>
                </a:solidFill>
              </a:rPr>
              <a:t> (e.g. </a:t>
            </a:r>
            <a:r>
              <a:rPr lang="it-IT" sz="1100" b="1" dirty="0" err="1">
                <a:solidFill>
                  <a:schemeClr val="tx1"/>
                </a:solidFill>
              </a:rPr>
              <a:t>we</a:t>
            </a:r>
            <a:r>
              <a:rPr lang="it-IT" sz="1100" b="1" dirty="0">
                <a:solidFill>
                  <a:schemeClr val="tx1"/>
                </a:solidFill>
              </a:rPr>
              <a:t> </a:t>
            </a:r>
            <a:r>
              <a:rPr lang="it-IT" sz="1100" b="1" dirty="0" err="1">
                <a:solidFill>
                  <a:schemeClr val="tx1"/>
                </a:solidFill>
              </a:rPr>
              <a:t>can’t</a:t>
            </a:r>
            <a:r>
              <a:rPr lang="it-IT" sz="1100" b="1" dirty="0">
                <a:solidFill>
                  <a:schemeClr val="tx1"/>
                </a:solidFill>
              </a:rPr>
              <a:t> </a:t>
            </a:r>
            <a:r>
              <a:rPr lang="it-IT" sz="1100" b="1" dirty="0" err="1">
                <a:solidFill>
                  <a:schemeClr val="tx1"/>
                </a:solidFill>
              </a:rPr>
              <a:t>have</a:t>
            </a:r>
            <a:r>
              <a:rPr lang="it-IT" sz="1100" b="1" dirty="0">
                <a:solidFill>
                  <a:schemeClr val="tx1"/>
                </a:solidFill>
              </a:rPr>
              <a:t> </a:t>
            </a:r>
            <a:r>
              <a:rPr lang="it-IT" sz="1100" b="1" dirty="0" err="1">
                <a:solidFill>
                  <a:schemeClr val="tx1"/>
                </a:solidFill>
              </a:rPr>
              <a:t>as</a:t>
            </a:r>
            <a:r>
              <a:rPr lang="it-IT" sz="1100" b="1" dirty="0">
                <a:solidFill>
                  <a:schemeClr val="tx1"/>
                </a:solidFill>
              </a:rPr>
              <a:t> POST for </a:t>
            </a:r>
            <a:r>
              <a:rPr lang="it-IT" sz="1100" b="1" dirty="0" err="1">
                <a:solidFill>
                  <a:schemeClr val="tx1"/>
                </a:solidFill>
              </a:rPr>
              <a:t>this</a:t>
            </a:r>
            <a:r>
              <a:rPr lang="it-IT" sz="1100" b="1" dirty="0">
                <a:solidFill>
                  <a:schemeClr val="tx1"/>
                </a:solidFill>
              </a:rPr>
              <a:t> </a:t>
            </a:r>
            <a:r>
              <a:rPr lang="it-IT" sz="1100" b="1" dirty="0" err="1">
                <a:solidFill>
                  <a:schemeClr val="tx1"/>
                </a:solidFill>
              </a:rPr>
              <a:t>widget</a:t>
            </a:r>
            <a:r>
              <a:rPr lang="it-IT" sz="1100" b="1" dirty="0">
                <a:solidFill>
                  <a:schemeClr val="tx1"/>
                </a:solidFill>
              </a:rPr>
              <a:t> </a:t>
            </a:r>
            <a:r>
              <a:rPr lang="it-IT" sz="1100" b="1" dirty="0" err="1">
                <a:solidFill>
                  <a:schemeClr val="tx1"/>
                </a:solidFill>
              </a:rPr>
              <a:t>something</a:t>
            </a:r>
            <a:r>
              <a:rPr lang="it-IT" sz="1100" b="1" dirty="0">
                <a:solidFill>
                  <a:schemeClr val="tx1"/>
                </a:solidFill>
              </a:rPr>
              <a:t> </a:t>
            </a:r>
            <a:r>
              <a:rPr lang="it-IT" sz="1100" b="1" dirty="0" err="1">
                <a:solidFill>
                  <a:schemeClr val="tx1"/>
                </a:solidFill>
              </a:rPr>
              <a:t>that</a:t>
            </a:r>
            <a:r>
              <a:rPr lang="it-IT" sz="1100" b="1" dirty="0">
                <a:solidFill>
                  <a:schemeClr val="tx1"/>
                </a:solidFill>
              </a:rPr>
              <a:t> </a:t>
            </a:r>
            <a:r>
              <a:rPr lang="it-IT" sz="1100" b="1" dirty="0" err="1">
                <a:solidFill>
                  <a:schemeClr val="tx1"/>
                </a:solidFill>
              </a:rPr>
              <a:t>begins</a:t>
            </a:r>
            <a:r>
              <a:rPr lang="it-IT" sz="1100" b="1" dirty="0">
                <a:solidFill>
                  <a:schemeClr val="tx1"/>
                </a:solidFill>
              </a:rPr>
              <a:t> with a state. </a:t>
            </a:r>
            <a:endParaRPr lang="en-GB" sz="1100" b="1" dirty="0">
              <a:solidFill>
                <a:schemeClr val="tx1"/>
              </a:solidFill>
            </a:endParaRPr>
          </a:p>
        </p:txBody>
      </p:sp>
    </p:spTree>
    <p:extLst>
      <p:ext uri="{BB962C8B-B14F-4D97-AF65-F5344CB8AC3E}">
        <p14:creationId xmlns:p14="http://schemas.microsoft.com/office/powerpoint/2010/main" val="227674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roblem Statement"/>
          <p:cNvSpPr txBox="1">
            <a:spLocks noGrp="1"/>
          </p:cNvSpPr>
          <p:nvPr>
            <p:ph type="title"/>
          </p:nvPr>
        </p:nvSpPr>
        <p:spPr>
          <a:effectLst>
            <a:outerShdw blurRad="38100" dist="20000" dir="5400000" rotWithShape="0">
              <a:srgbClr val="000000">
                <a:alpha val="38000"/>
              </a:srgbClr>
            </a:outerShdw>
          </a:effectLst>
        </p:spPr>
        <p:txBody>
          <a:bodyPr/>
          <a:lstStyle>
            <a:lvl1pPr>
              <a:defRPr sz="2800">
                <a:solidFill>
                  <a:schemeClr val="accent5">
                    <a:hueOff val="-250975"/>
                    <a:satOff val="48101"/>
                    <a:lumOff val="-30000"/>
                  </a:schemeClr>
                </a:solidFill>
                <a:latin typeface="Palatino"/>
                <a:ea typeface="Palatino"/>
                <a:cs typeface="Palatino"/>
                <a:sym typeface="Palatino"/>
              </a:defRPr>
            </a:lvl1pPr>
          </a:lstStyle>
          <a:p>
            <a:pPr eaLnBrk="1" hangingPunct="1">
              <a:defRPr/>
            </a:pPr>
            <a:r>
              <a:rPr lang="it-IT" dirty="0" err="1">
                <a:solidFill>
                  <a:srgbClr val="006778"/>
                </a:solidFill>
              </a:rPr>
              <a:t>Atomic</a:t>
            </a:r>
            <a:r>
              <a:rPr lang="it-IT" dirty="0">
                <a:solidFill>
                  <a:srgbClr val="006778"/>
                </a:solidFill>
              </a:rPr>
              <a:t> </a:t>
            </a:r>
            <a:r>
              <a:rPr lang="it-IT" dirty="0" err="1">
                <a:solidFill>
                  <a:srgbClr val="006778"/>
                </a:solidFill>
              </a:rPr>
              <a:t>Widgets</a:t>
            </a:r>
            <a:endParaRPr dirty="0">
              <a:solidFill>
                <a:srgbClr val="006778"/>
              </a:solidFill>
            </a:endParaRPr>
          </a:p>
        </p:txBody>
      </p:sp>
      <p:sp>
        <p:nvSpPr>
          <p:cNvPr id="3077" name="Segnaposto data 4"/>
          <p:cNvSpPr>
            <a:spLocks noGrp="1"/>
          </p:cNvSpPr>
          <p:nvPr>
            <p:ph type="dt" sz="quarter" idx="10"/>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67C69D7E-BF64-4983-B9A0-69721009AA6C}" type="datetime1">
              <a:rPr lang="it-IT" sz="1100" smtClean="0"/>
              <a:pPr/>
              <a:t>06/04/2021</a:t>
            </a:fld>
            <a:endParaRPr lang="it-IT" sz="1100"/>
          </a:p>
        </p:txBody>
      </p:sp>
      <p:sp>
        <p:nvSpPr>
          <p:cNvPr id="3078" name="Segnaposto piè di pagina 5"/>
          <p:cNvSpPr>
            <a:spLocks noGrp="1"/>
          </p:cNvSpPr>
          <p:nvPr>
            <p:ph type="ftr" sz="quarter" idx="11"/>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dirty="0"/>
              <a:t>Defining Visualizations’ Interaction’s Building Blocks</a:t>
            </a:r>
          </a:p>
        </p:txBody>
      </p:sp>
      <p:sp>
        <p:nvSpPr>
          <p:cNvPr id="3079" name="Segnaposto numero diapositiva 6"/>
          <p:cNvSpPr>
            <a:spLocks noGrp="1"/>
          </p:cNvSpPr>
          <p:nvPr>
            <p:ph type="sldNum" sz="quarter" idx="12"/>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a:t>Page </a:t>
            </a:r>
            <a:fld id="{8E381100-1F04-4B39-B6AD-B186FC3C2737}" type="slidenum">
              <a:rPr lang="it-IT" sz="1100" smtClean="0"/>
              <a:pPr/>
              <a:t>7</a:t>
            </a:fld>
            <a:endParaRPr lang="it-IT" sz="1100"/>
          </a:p>
        </p:txBody>
      </p:sp>
      <p:sp>
        <p:nvSpPr>
          <p:cNvPr id="3080" name="Rectangle 8"/>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p>
        </p:txBody>
      </p:sp>
      <p:pic>
        <p:nvPicPr>
          <p:cNvPr id="12" name="Line" descr="Line"/>
          <p:cNvPicPr>
            <a:picLocks/>
          </p:cNvPicPr>
          <p:nvPr/>
        </p:nvPicPr>
        <p:blipFill>
          <a:blip r:embed="rId3"/>
          <a:stretch>
            <a:fillRect/>
          </a:stretch>
        </p:blipFill>
        <p:spPr>
          <a:xfrm>
            <a:off x="628650" y="912813"/>
            <a:ext cx="7972425" cy="76200"/>
          </a:xfrm>
          <a:prstGeom prst="rect">
            <a:avLst/>
          </a:prstGeom>
          <a:effectLst>
            <a:outerShdw blurRad="38100" dist="20000" dir="5400000" rotWithShape="0">
              <a:srgbClr val="000000">
                <a:alpha val="38000"/>
              </a:srgbClr>
            </a:outerShdw>
          </a:effectLst>
        </p:spPr>
      </p:pic>
      <p:cxnSp>
        <p:nvCxnSpPr>
          <p:cNvPr id="5" name="Connettore 2 4"/>
          <p:cNvCxnSpPr/>
          <p:nvPr/>
        </p:nvCxnSpPr>
        <p:spPr bwMode="auto">
          <a:xfrm>
            <a:off x="-1476375" y="2852738"/>
            <a:ext cx="0" cy="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9" name="Connettore 2 8"/>
          <p:cNvCxnSpPr/>
          <p:nvPr/>
        </p:nvCxnSpPr>
        <p:spPr bwMode="auto">
          <a:xfrm>
            <a:off x="2699792" y="2234882"/>
            <a:ext cx="914400" cy="91440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pic>
        <p:nvPicPr>
          <p:cNvPr id="13" name="Picture 3" descr="C:\Users\Dario\Desktop\cli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6510" y="1124744"/>
            <a:ext cx="6336704" cy="4668527"/>
          </a:xfrm>
          <a:prstGeom prst="rect">
            <a:avLst/>
          </a:prstGeom>
          <a:noFill/>
          <a:extLst>
            <a:ext uri="{909E8E84-426E-40DD-AFC4-6F175D3DCCD1}">
              <a14:hiddenFill xmlns:a14="http://schemas.microsoft.com/office/drawing/2010/main">
                <a:solidFill>
                  <a:srgbClr val="FFFFFF"/>
                </a:solidFill>
              </a14:hiddenFill>
            </a:ext>
          </a:extLst>
        </p:spPr>
      </p:pic>
      <p:sp>
        <p:nvSpPr>
          <p:cNvPr id="14" name="CasellaDiTesto 13"/>
          <p:cNvSpPr txBox="1"/>
          <p:nvPr/>
        </p:nvSpPr>
        <p:spPr>
          <a:xfrm>
            <a:off x="6734299" y="389593"/>
            <a:ext cx="1866776" cy="523220"/>
          </a:xfrm>
          <a:prstGeom prst="rect">
            <a:avLst/>
          </a:prstGeom>
          <a:noFill/>
        </p:spPr>
        <p:txBody>
          <a:bodyPr wrap="square" rtlCol="0">
            <a:spAutoFit/>
          </a:bodyPr>
          <a:lstStyle/>
          <a:p>
            <a:pPr algn="ctr"/>
            <a:r>
              <a:rPr lang="it-IT" sz="2800" b="1" dirty="0">
                <a:solidFill>
                  <a:schemeClr val="tx2"/>
                </a:solidFill>
              </a:rPr>
              <a:t>Click</a:t>
            </a:r>
            <a:endParaRPr lang="en-GB" sz="2800" b="1" dirty="0">
              <a:solidFill>
                <a:schemeClr val="tx2"/>
              </a:solidFill>
            </a:endParaRPr>
          </a:p>
        </p:txBody>
      </p:sp>
      <p:sp>
        <p:nvSpPr>
          <p:cNvPr id="15" name="Rettangolo 14"/>
          <p:cNvSpPr/>
          <p:nvPr/>
        </p:nvSpPr>
        <p:spPr bwMode="auto">
          <a:xfrm>
            <a:off x="2843808" y="5015639"/>
            <a:ext cx="3456384" cy="600164"/>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bg1"/>
              </a:solidFill>
              <a:effectLst/>
              <a:latin typeface="Arial" charset="0"/>
              <a:ea typeface="ＭＳ Ｐゴシック" pitchFamily="1" charset="-128"/>
            </a:endParaRPr>
          </a:p>
        </p:txBody>
      </p:sp>
      <p:sp>
        <p:nvSpPr>
          <p:cNvPr id="16" name="CasellaDiTesto 15"/>
          <p:cNvSpPr txBox="1"/>
          <p:nvPr/>
        </p:nvSpPr>
        <p:spPr>
          <a:xfrm>
            <a:off x="2843808" y="5015638"/>
            <a:ext cx="3456384" cy="600164"/>
          </a:xfrm>
          <a:prstGeom prst="rect">
            <a:avLst/>
          </a:prstGeom>
          <a:noFill/>
        </p:spPr>
        <p:txBody>
          <a:bodyPr wrap="square" rtlCol="0">
            <a:spAutoFit/>
          </a:bodyPr>
          <a:lstStyle/>
          <a:p>
            <a:pPr algn="just"/>
            <a:r>
              <a:rPr lang="it-IT" sz="1100" b="1" dirty="0">
                <a:solidFill>
                  <a:schemeClr val="tx1"/>
                </a:solidFill>
              </a:rPr>
              <a:t>The cool </a:t>
            </a:r>
            <a:r>
              <a:rPr lang="it-IT" sz="1100" b="1" dirty="0" err="1">
                <a:solidFill>
                  <a:schemeClr val="tx1"/>
                </a:solidFill>
              </a:rPr>
              <a:t>thing</a:t>
            </a:r>
            <a:r>
              <a:rPr lang="it-IT" sz="1100" b="1" dirty="0">
                <a:solidFill>
                  <a:schemeClr val="tx1"/>
                </a:solidFill>
              </a:rPr>
              <a:t> </a:t>
            </a:r>
            <a:r>
              <a:rPr lang="it-IT" sz="1100" b="1" dirty="0" err="1">
                <a:solidFill>
                  <a:schemeClr val="tx1"/>
                </a:solidFill>
              </a:rPr>
              <a:t>is</a:t>
            </a:r>
            <a:r>
              <a:rPr lang="it-IT" sz="1100" b="1" dirty="0">
                <a:solidFill>
                  <a:schemeClr val="tx1"/>
                </a:solidFill>
              </a:rPr>
              <a:t> </a:t>
            </a:r>
            <a:r>
              <a:rPr lang="it-IT" sz="1100" b="1" dirty="0" err="1">
                <a:solidFill>
                  <a:schemeClr val="tx1"/>
                </a:solidFill>
              </a:rPr>
              <a:t>that</a:t>
            </a:r>
            <a:r>
              <a:rPr lang="it-IT" sz="1100" b="1" dirty="0">
                <a:solidFill>
                  <a:schemeClr val="tx1"/>
                </a:solidFill>
              </a:rPr>
              <a:t> PRE and POST can, of </a:t>
            </a:r>
            <a:r>
              <a:rPr lang="it-IT" sz="1100" b="1" dirty="0" err="1">
                <a:solidFill>
                  <a:schemeClr val="tx1"/>
                </a:solidFill>
              </a:rPr>
              <a:t>course</a:t>
            </a:r>
            <a:r>
              <a:rPr lang="it-IT" sz="1100" b="1" dirty="0">
                <a:solidFill>
                  <a:schemeClr val="tx1"/>
                </a:solidFill>
              </a:rPr>
              <a:t>, be </a:t>
            </a:r>
            <a:r>
              <a:rPr lang="it-IT" sz="1100" b="1" dirty="0" err="1">
                <a:solidFill>
                  <a:schemeClr val="tx1"/>
                </a:solidFill>
              </a:rPr>
              <a:t>other</a:t>
            </a:r>
            <a:r>
              <a:rPr lang="it-IT" sz="1100" b="1" dirty="0">
                <a:solidFill>
                  <a:schemeClr val="tx1"/>
                </a:solidFill>
              </a:rPr>
              <a:t> </a:t>
            </a:r>
            <a:r>
              <a:rPr lang="it-IT" sz="1100" b="1" dirty="0" err="1">
                <a:solidFill>
                  <a:schemeClr val="tx1"/>
                </a:solidFill>
              </a:rPr>
              <a:t>widgets</a:t>
            </a:r>
            <a:r>
              <a:rPr lang="it-IT" sz="1100" b="1" dirty="0">
                <a:solidFill>
                  <a:schemeClr val="tx1"/>
                </a:solidFill>
              </a:rPr>
              <a:t>, </a:t>
            </a:r>
            <a:r>
              <a:rPr lang="it-IT" sz="1100" b="1" dirty="0" err="1">
                <a:solidFill>
                  <a:schemeClr val="tx1"/>
                </a:solidFill>
              </a:rPr>
              <a:t>as</a:t>
            </a:r>
            <a:r>
              <a:rPr lang="it-IT" sz="1100" b="1" dirty="0">
                <a:solidFill>
                  <a:schemeClr val="tx1"/>
                </a:solidFill>
              </a:rPr>
              <a:t> </a:t>
            </a:r>
            <a:r>
              <a:rPr lang="it-IT" sz="1100" b="1" dirty="0" err="1">
                <a:solidFill>
                  <a:schemeClr val="tx1"/>
                </a:solidFill>
              </a:rPr>
              <a:t>we</a:t>
            </a:r>
            <a:r>
              <a:rPr lang="it-IT" sz="1100" b="1" dirty="0">
                <a:solidFill>
                  <a:schemeClr val="tx1"/>
                </a:solidFill>
              </a:rPr>
              <a:t> </a:t>
            </a:r>
            <a:r>
              <a:rPr lang="it-IT" sz="1100" b="1" dirty="0" err="1">
                <a:solidFill>
                  <a:schemeClr val="tx1"/>
                </a:solidFill>
              </a:rPr>
              <a:t>will</a:t>
            </a:r>
            <a:r>
              <a:rPr lang="it-IT" sz="1100" b="1" dirty="0">
                <a:solidFill>
                  <a:schemeClr val="tx1"/>
                </a:solidFill>
              </a:rPr>
              <a:t> </a:t>
            </a:r>
            <a:r>
              <a:rPr lang="it-IT" sz="1100" b="1" dirty="0" err="1">
                <a:solidFill>
                  <a:schemeClr val="tx1"/>
                </a:solidFill>
              </a:rPr>
              <a:t>see</a:t>
            </a:r>
            <a:r>
              <a:rPr lang="it-IT" sz="1100" b="1" dirty="0">
                <a:solidFill>
                  <a:schemeClr val="tx1"/>
                </a:solidFill>
              </a:rPr>
              <a:t> in </a:t>
            </a:r>
            <a:r>
              <a:rPr lang="it-IT" sz="1100" b="1" dirty="0" err="1">
                <a:solidFill>
                  <a:schemeClr val="tx1"/>
                </a:solidFill>
              </a:rPr>
              <a:t>few</a:t>
            </a:r>
            <a:r>
              <a:rPr lang="it-IT" sz="1100" b="1" dirty="0">
                <a:solidFill>
                  <a:schemeClr val="tx1"/>
                </a:solidFill>
              </a:rPr>
              <a:t> </a:t>
            </a:r>
            <a:r>
              <a:rPr lang="it-IT" sz="1100" b="1" dirty="0" err="1">
                <a:solidFill>
                  <a:schemeClr val="tx1"/>
                </a:solidFill>
              </a:rPr>
              <a:t>examples</a:t>
            </a:r>
            <a:r>
              <a:rPr lang="it-IT" sz="1100" b="1" dirty="0">
                <a:solidFill>
                  <a:schemeClr val="tx1"/>
                </a:solidFill>
              </a:rPr>
              <a:t>.</a:t>
            </a:r>
            <a:endParaRPr lang="en-GB" sz="1100" b="1" dirty="0">
              <a:solidFill>
                <a:schemeClr val="tx1"/>
              </a:solidFill>
            </a:endParaRPr>
          </a:p>
        </p:txBody>
      </p:sp>
    </p:spTree>
    <p:extLst>
      <p:ext uri="{BB962C8B-B14F-4D97-AF65-F5344CB8AC3E}">
        <p14:creationId xmlns:p14="http://schemas.microsoft.com/office/powerpoint/2010/main" val="2962396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roblem Statement"/>
          <p:cNvSpPr txBox="1">
            <a:spLocks noGrp="1"/>
          </p:cNvSpPr>
          <p:nvPr>
            <p:ph type="title"/>
          </p:nvPr>
        </p:nvSpPr>
        <p:spPr>
          <a:effectLst>
            <a:outerShdw blurRad="38100" dist="20000" dir="5400000" rotWithShape="0">
              <a:srgbClr val="000000">
                <a:alpha val="38000"/>
              </a:srgbClr>
            </a:outerShdw>
          </a:effectLst>
        </p:spPr>
        <p:txBody>
          <a:bodyPr/>
          <a:lstStyle>
            <a:lvl1pPr>
              <a:defRPr sz="2800">
                <a:solidFill>
                  <a:schemeClr val="accent5">
                    <a:hueOff val="-250975"/>
                    <a:satOff val="48101"/>
                    <a:lumOff val="-30000"/>
                  </a:schemeClr>
                </a:solidFill>
                <a:latin typeface="Palatino"/>
                <a:ea typeface="Palatino"/>
                <a:cs typeface="Palatino"/>
                <a:sym typeface="Palatino"/>
              </a:defRPr>
            </a:lvl1pPr>
          </a:lstStyle>
          <a:p>
            <a:pPr eaLnBrk="1" hangingPunct="1">
              <a:defRPr/>
            </a:pPr>
            <a:r>
              <a:rPr lang="it-IT" dirty="0" err="1">
                <a:solidFill>
                  <a:srgbClr val="006778"/>
                </a:solidFill>
              </a:rPr>
              <a:t>Atomic</a:t>
            </a:r>
            <a:r>
              <a:rPr lang="it-IT" dirty="0">
                <a:solidFill>
                  <a:srgbClr val="006778"/>
                </a:solidFill>
              </a:rPr>
              <a:t> </a:t>
            </a:r>
            <a:r>
              <a:rPr lang="it-IT" dirty="0" err="1">
                <a:solidFill>
                  <a:srgbClr val="006778"/>
                </a:solidFill>
              </a:rPr>
              <a:t>Widgets</a:t>
            </a:r>
            <a:endParaRPr dirty="0">
              <a:solidFill>
                <a:srgbClr val="006778"/>
              </a:solidFill>
            </a:endParaRPr>
          </a:p>
        </p:txBody>
      </p:sp>
      <p:sp>
        <p:nvSpPr>
          <p:cNvPr id="3077" name="Segnaposto data 4"/>
          <p:cNvSpPr>
            <a:spLocks noGrp="1"/>
          </p:cNvSpPr>
          <p:nvPr>
            <p:ph type="dt" sz="quarter" idx="10"/>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67C69D7E-BF64-4983-B9A0-69721009AA6C}" type="datetime1">
              <a:rPr lang="it-IT" sz="1100" smtClean="0"/>
              <a:pPr/>
              <a:t>06/04/2021</a:t>
            </a:fld>
            <a:endParaRPr lang="it-IT" sz="1100"/>
          </a:p>
        </p:txBody>
      </p:sp>
      <p:sp>
        <p:nvSpPr>
          <p:cNvPr id="3078" name="Segnaposto piè di pagina 5"/>
          <p:cNvSpPr>
            <a:spLocks noGrp="1"/>
          </p:cNvSpPr>
          <p:nvPr>
            <p:ph type="ftr" sz="quarter" idx="11"/>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dirty="0"/>
              <a:t>Defining Visualizations’ Interaction’s Building Blocks</a:t>
            </a:r>
          </a:p>
        </p:txBody>
      </p:sp>
      <p:sp>
        <p:nvSpPr>
          <p:cNvPr id="3079" name="Segnaposto numero diapositiva 6"/>
          <p:cNvSpPr>
            <a:spLocks noGrp="1"/>
          </p:cNvSpPr>
          <p:nvPr>
            <p:ph type="sldNum" sz="quarter" idx="12"/>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a:t>Page </a:t>
            </a:r>
            <a:fld id="{8E381100-1F04-4B39-B6AD-B186FC3C2737}" type="slidenum">
              <a:rPr lang="it-IT" sz="1100" smtClean="0"/>
              <a:pPr/>
              <a:t>8</a:t>
            </a:fld>
            <a:endParaRPr lang="it-IT" sz="1100"/>
          </a:p>
        </p:txBody>
      </p:sp>
      <p:sp>
        <p:nvSpPr>
          <p:cNvPr id="3080" name="Rectangle 8"/>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p>
        </p:txBody>
      </p:sp>
      <p:pic>
        <p:nvPicPr>
          <p:cNvPr id="12" name="Line" descr="Line"/>
          <p:cNvPicPr>
            <a:picLocks/>
          </p:cNvPicPr>
          <p:nvPr/>
        </p:nvPicPr>
        <p:blipFill>
          <a:blip r:embed="rId3"/>
          <a:stretch>
            <a:fillRect/>
          </a:stretch>
        </p:blipFill>
        <p:spPr>
          <a:xfrm>
            <a:off x="628650" y="912813"/>
            <a:ext cx="7972425" cy="76200"/>
          </a:xfrm>
          <a:prstGeom prst="rect">
            <a:avLst/>
          </a:prstGeom>
          <a:effectLst>
            <a:outerShdw blurRad="38100" dist="20000" dir="5400000" rotWithShape="0">
              <a:srgbClr val="000000">
                <a:alpha val="38000"/>
              </a:srgbClr>
            </a:outerShdw>
          </a:effectLst>
        </p:spPr>
      </p:pic>
      <p:cxnSp>
        <p:nvCxnSpPr>
          <p:cNvPr id="5" name="Connettore 2 4"/>
          <p:cNvCxnSpPr/>
          <p:nvPr/>
        </p:nvCxnSpPr>
        <p:spPr bwMode="auto">
          <a:xfrm>
            <a:off x="-1476375" y="2852738"/>
            <a:ext cx="0" cy="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9" name="Connettore 2 8"/>
          <p:cNvCxnSpPr/>
          <p:nvPr/>
        </p:nvCxnSpPr>
        <p:spPr bwMode="auto">
          <a:xfrm>
            <a:off x="2699792" y="2234882"/>
            <a:ext cx="914400" cy="91440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pic>
        <p:nvPicPr>
          <p:cNvPr id="2050" name="Picture 2" descr="C:\Users\Dario\Desktop\rcli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10506" y="1196752"/>
            <a:ext cx="6408712" cy="4712406"/>
          </a:xfrm>
          <a:prstGeom prst="rect">
            <a:avLst/>
          </a:prstGeom>
          <a:noFill/>
          <a:extLst>
            <a:ext uri="{909E8E84-426E-40DD-AFC4-6F175D3DCCD1}">
              <a14:hiddenFill xmlns:a14="http://schemas.microsoft.com/office/drawing/2010/main">
                <a:solidFill>
                  <a:srgbClr val="FFFFFF"/>
                </a:solidFill>
              </a14:hiddenFill>
            </a:ext>
          </a:extLst>
        </p:spPr>
      </p:pic>
      <p:sp>
        <p:nvSpPr>
          <p:cNvPr id="13" name="CasellaDiTesto 12"/>
          <p:cNvSpPr txBox="1"/>
          <p:nvPr/>
        </p:nvSpPr>
        <p:spPr>
          <a:xfrm>
            <a:off x="6734298" y="389593"/>
            <a:ext cx="2014165" cy="523220"/>
          </a:xfrm>
          <a:prstGeom prst="rect">
            <a:avLst/>
          </a:prstGeom>
          <a:noFill/>
        </p:spPr>
        <p:txBody>
          <a:bodyPr wrap="square" rtlCol="0">
            <a:spAutoFit/>
          </a:bodyPr>
          <a:lstStyle/>
          <a:p>
            <a:pPr algn="ctr"/>
            <a:r>
              <a:rPr lang="it-IT" sz="2800" b="1" dirty="0" err="1">
                <a:solidFill>
                  <a:schemeClr val="tx2"/>
                </a:solidFill>
              </a:rPr>
              <a:t>RightClick</a:t>
            </a:r>
            <a:endParaRPr lang="en-GB" sz="2800" b="1" dirty="0">
              <a:solidFill>
                <a:schemeClr val="tx2"/>
              </a:solidFill>
            </a:endParaRPr>
          </a:p>
        </p:txBody>
      </p:sp>
    </p:spTree>
    <p:extLst>
      <p:ext uri="{BB962C8B-B14F-4D97-AF65-F5344CB8AC3E}">
        <p14:creationId xmlns:p14="http://schemas.microsoft.com/office/powerpoint/2010/main" val="2962396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roblem Statement"/>
          <p:cNvSpPr txBox="1">
            <a:spLocks noGrp="1"/>
          </p:cNvSpPr>
          <p:nvPr>
            <p:ph type="title"/>
          </p:nvPr>
        </p:nvSpPr>
        <p:spPr>
          <a:effectLst>
            <a:outerShdw blurRad="38100" dist="20000" dir="5400000" rotWithShape="0">
              <a:srgbClr val="000000">
                <a:alpha val="38000"/>
              </a:srgbClr>
            </a:outerShdw>
          </a:effectLst>
        </p:spPr>
        <p:txBody>
          <a:bodyPr/>
          <a:lstStyle>
            <a:lvl1pPr>
              <a:defRPr sz="2800">
                <a:solidFill>
                  <a:schemeClr val="accent5">
                    <a:hueOff val="-250975"/>
                    <a:satOff val="48101"/>
                    <a:lumOff val="-30000"/>
                  </a:schemeClr>
                </a:solidFill>
                <a:latin typeface="Palatino"/>
                <a:ea typeface="Palatino"/>
                <a:cs typeface="Palatino"/>
                <a:sym typeface="Palatino"/>
              </a:defRPr>
            </a:lvl1pPr>
          </a:lstStyle>
          <a:p>
            <a:pPr eaLnBrk="1" hangingPunct="1">
              <a:defRPr/>
            </a:pPr>
            <a:r>
              <a:rPr lang="it-IT" dirty="0" err="1">
                <a:solidFill>
                  <a:srgbClr val="006778"/>
                </a:solidFill>
              </a:rPr>
              <a:t>Atomic</a:t>
            </a:r>
            <a:r>
              <a:rPr lang="it-IT" dirty="0">
                <a:solidFill>
                  <a:srgbClr val="006778"/>
                </a:solidFill>
              </a:rPr>
              <a:t> </a:t>
            </a:r>
            <a:r>
              <a:rPr lang="it-IT" dirty="0" err="1">
                <a:solidFill>
                  <a:srgbClr val="006778"/>
                </a:solidFill>
              </a:rPr>
              <a:t>Widgets</a:t>
            </a:r>
            <a:endParaRPr dirty="0">
              <a:solidFill>
                <a:srgbClr val="006778"/>
              </a:solidFill>
            </a:endParaRPr>
          </a:p>
        </p:txBody>
      </p:sp>
      <p:sp>
        <p:nvSpPr>
          <p:cNvPr id="3077" name="Segnaposto data 4"/>
          <p:cNvSpPr>
            <a:spLocks noGrp="1"/>
          </p:cNvSpPr>
          <p:nvPr>
            <p:ph type="dt" sz="quarter" idx="10"/>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fld id="{67C69D7E-BF64-4983-B9A0-69721009AA6C}" type="datetime1">
              <a:rPr lang="it-IT" sz="1100" smtClean="0"/>
              <a:pPr/>
              <a:t>06/04/2021</a:t>
            </a:fld>
            <a:endParaRPr lang="it-IT" sz="1100"/>
          </a:p>
        </p:txBody>
      </p:sp>
      <p:sp>
        <p:nvSpPr>
          <p:cNvPr id="3078" name="Segnaposto piè di pagina 5"/>
          <p:cNvSpPr>
            <a:spLocks noGrp="1"/>
          </p:cNvSpPr>
          <p:nvPr>
            <p:ph type="ftr" sz="quarter" idx="11"/>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dirty="0"/>
              <a:t>Defining Visualizations’ Interaction’s Building Blocks</a:t>
            </a:r>
          </a:p>
        </p:txBody>
      </p:sp>
      <p:sp>
        <p:nvSpPr>
          <p:cNvPr id="3079" name="Segnaposto numero diapositiva 6"/>
          <p:cNvSpPr>
            <a:spLocks noGrp="1"/>
          </p:cNvSpPr>
          <p:nvPr>
            <p:ph type="sldNum" sz="quarter" idx="12"/>
          </p:nvPr>
        </p:nvSpPr>
        <p:spPr>
          <a:noFill/>
        </p:spPr>
        <p:txBody>
          <a:bodyPr/>
          <a:lstStyle>
            <a:lvl1pPr>
              <a:defRPr sz="900">
                <a:solidFill>
                  <a:schemeClr val="bg1"/>
                </a:solidFill>
                <a:latin typeface="Arial" pitchFamily="34" charset="0"/>
                <a:ea typeface="ＭＳ Ｐゴシック" pitchFamily="34" charset="-128"/>
              </a:defRPr>
            </a:lvl1pPr>
            <a:lvl2pPr marL="742950" indent="-285750">
              <a:defRPr sz="900">
                <a:solidFill>
                  <a:schemeClr val="bg1"/>
                </a:solidFill>
                <a:latin typeface="Arial" pitchFamily="34" charset="0"/>
                <a:ea typeface="ＭＳ Ｐゴシック" pitchFamily="34" charset="-128"/>
              </a:defRPr>
            </a:lvl2pPr>
            <a:lvl3pPr marL="1143000" indent="-228600">
              <a:defRPr sz="900">
                <a:solidFill>
                  <a:schemeClr val="bg1"/>
                </a:solidFill>
                <a:latin typeface="Arial" pitchFamily="34" charset="0"/>
                <a:ea typeface="ＭＳ Ｐゴシック" pitchFamily="34" charset="-128"/>
              </a:defRPr>
            </a:lvl3pPr>
            <a:lvl4pPr marL="1600200" indent="-228600">
              <a:defRPr sz="900">
                <a:solidFill>
                  <a:schemeClr val="bg1"/>
                </a:solidFill>
                <a:latin typeface="Arial" pitchFamily="34" charset="0"/>
                <a:ea typeface="ＭＳ Ｐゴシック" pitchFamily="34" charset="-128"/>
              </a:defRPr>
            </a:lvl4pPr>
            <a:lvl5pPr marL="2057400" indent="-228600">
              <a:defRPr sz="900">
                <a:solidFill>
                  <a:schemeClr val="bg1"/>
                </a:solidFill>
                <a:latin typeface="Arial" pitchFamily="34" charset="0"/>
                <a:ea typeface="ＭＳ Ｐゴシック" pitchFamily="34" charset="-128"/>
              </a:defRPr>
            </a:lvl5pPr>
            <a:lvl6pPr marL="25146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6pPr>
            <a:lvl7pPr marL="29718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7pPr>
            <a:lvl8pPr marL="34290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8pPr>
            <a:lvl9pPr marL="3886200" indent="-228600" eaLnBrk="0" fontAlgn="base" hangingPunct="0">
              <a:spcBef>
                <a:spcPct val="0"/>
              </a:spcBef>
              <a:spcAft>
                <a:spcPct val="0"/>
              </a:spcAft>
              <a:defRPr sz="900">
                <a:solidFill>
                  <a:schemeClr val="bg1"/>
                </a:solidFill>
                <a:latin typeface="Arial" pitchFamily="34" charset="0"/>
                <a:ea typeface="ＭＳ Ｐゴシック" pitchFamily="34" charset="-128"/>
              </a:defRPr>
            </a:lvl9pPr>
          </a:lstStyle>
          <a:p>
            <a:r>
              <a:rPr lang="it-IT" sz="1100"/>
              <a:t>Page </a:t>
            </a:r>
            <a:fld id="{8E381100-1F04-4B39-B6AD-B186FC3C2737}" type="slidenum">
              <a:rPr lang="it-IT" sz="1100" smtClean="0"/>
              <a:pPr/>
              <a:t>9</a:t>
            </a:fld>
            <a:endParaRPr lang="it-IT" sz="1100"/>
          </a:p>
        </p:txBody>
      </p:sp>
      <p:sp>
        <p:nvSpPr>
          <p:cNvPr id="3080" name="Rectangle 8"/>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p>
        </p:txBody>
      </p:sp>
      <p:pic>
        <p:nvPicPr>
          <p:cNvPr id="12" name="Line" descr="Line"/>
          <p:cNvPicPr>
            <a:picLocks/>
          </p:cNvPicPr>
          <p:nvPr/>
        </p:nvPicPr>
        <p:blipFill>
          <a:blip r:embed="rId3"/>
          <a:stretch>
            <a:fillRect/>
          </a:stretch>
        </p:blipFill>
        <p:spPr>
          <a:xfrm>
            <a:off x="628650" y="912813"/>
            <a:ext cx="7972425" cy="76200"/>
          </a:xfrm>
          <a:prstGeom prst="rect">
            <a:avLst/>
          </a:prstGeom>
          <a:effectLst>
            <a:outerShdw blurRad="38100" dist="20000" dir="5400000" rotWithShape="0">
              <a:srgbClr val="000000">
                <a:alpha val="38000"/>
              </a:srgbClr>
            </a:outerShdw>
          </a:effectLst>
        </p:spPr>
      </p:pic>
      <p:cxnSp>
        <p:nvCxnSpPr>
          <p:cNvPr id="5" name="Connettore 2 4"/>
          <p:cNvCxnSpPr/>
          <p:nvPr/>
        </p:nvCxnSpPr>
        <p:spPr bwMode="auto">
          <a:xfrm>
            <a:off x="-1476375" y="2852738"/>
            <a:ext cx="0" cy="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9" name="Connettore 2 8"/>
          <p:cNvCxnSpPr/>
          <p:nvPr/>
        </p:nvCxnSpPr>
        <p:spPr bwMode="auto">
          <a:xfrm>
            <a:off x="2699792" y="2234882"/>
            <a:ext cx="914400" cy="91440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pic>
        <p:nvPicPr>
          <p:cNvPr id="3074" name="Picture 2" descr="C:\Users\Dario\Desktop\rclick-con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5424" y="1124744"/>
            <a:ext cx="6537697" cy="4902989"/>
          </a:xfrm>
          <a:prstGeom prst="rect">
            <a:avLst/>
          </a:prstGeom>
          <a:noFill/>
          <a:extLst>
            <a:ext uri="{909E8E84-426E-40DD-AFC4-6F175D3DCCD1}">
              <a14:hiddenFill xmlns:a14="http://schemas.microsoft.com/office/drawing/2010/main">
                <a:solidFill>
                  <a:srgbClr val="FFFFFF"/>
                </a:solidFill>
              </a14:hiddenFill>
            </a:ext>
          </a:extLst>
        </p:spPr>
      </p:pic>
      <p:sp>
        <p:nvSpPr>
          <p:cNvPr id="13" name="CasellaDiTesto 12"/>
          <p:cNvSpPr txBox="1"/>
          <p:nvPr/>
        </p:nvSpPr>
        <p:spPr>
          <a:xfrm>
            <a:off x="5146750" y="389593"/>
            <a:ext cx="3454325" cy="523220"/>
          </a:xfrm>
          <a:prstGeom prst="rect">
            <a:avLst/>
          </a:prstGeom>
          <a:noFill/>
        </p:spPr>
        <p:txBody>
          <a:bodyPr wrap="square" rtlCol="0">
            <a:spAutoFit/>
          </a:bodyPr>
          <a:lstStyle/>
          <a:p>
            <a:pPr algn="ctr"/>
            <a:r>
              <a:rPr lang="it-IT" sz="2800" b="1" dirty="0" err="1">
                <a:solidFill>
                  <a:schemeClr val="tx2"/>
                </a:solidFill>
              </a:rPr>
              <a:t>RClick-Conditional</a:t>
            </a:r>
            <a:endParaRPr lang="en-GB" sz="2800" b="1" dirty="0">
              <a:solidFill>
                <a:schemeClr val="tx2"/>
              </a:solidFill>
            </a:endParaRPr>
          </a:p>
        </p:txBody>
      </p:sp>
      <p:sp>
        <p:nvSpPr>
          <p:cNvPr id="14" name="Rettangolo 13"/>
          <p:cNvSpPr/>
          <p:nvPr/>
        </p:nvSpPr>
        <p:spPr bwMode="auto">
          <a:xfrm>
            <a:off x="5076056" y="4336338"/>
            <a:ext cx="3456384" cy="789891"/>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bg1"/>
              </a:solidFill>
              <a:effectLst/>
              <a:latin typeface="Arial" charset="0"/>
              <a:ea typeface="ＭＳ Ｐゴシック" pitchFamily="1" charset="-128"/>
            </a:endParaRPr>
          </a:p>
        </p:txBody>
      </p:sp>
      <p:sp>
        <p:nvSpPr>
          <p:cNvPr id="15" name="CasellaDiTesto 14"/>
          <p:cNvSpPr txBox="1"/>
          <p:nvPr/>
        </p:nvSpPr>
        <p:spPr>
          <a:xfrm>
            <a:off x="5076056" y="4336338"/>
            <a:ext cx="3456384" cy="769441"/>
          </a:xfrm>
          <a:prstGeom prst="rect">
            <a:avLst/>
          </a:prstGeom>
          <a:noFill/>
        </p:spPr>
        <p:txBody>
          <a:bodyPr wrap="square" rtlCol="0">
            <a:spAutoFit/>
          </a:bodyPr>
          <a:lstStyle/>
          <a:p>
            <a:pPr algn="just"/>
            <a:r>
              <a:rPr lang="it-IT" sz="1100" b="1" dirty="0">
                <a:solidFill>
                  <a:schemeClr val="tx1"/>
                </a:solidFill>
              </a:rPr>
              <a:t>Here </a:t>
            </a:r>
            <a:r>
              <a:rPr lang="it-IT" sz="1100" b="1" dirty="0" err="1">
                <a:solidFill>
                  <a:schemeClr val="tx1"/>
                </a:solidFill>
              </a:rPr>
              <a:t>there</a:t>
            </a:r>
            <a:r>
              <a:rPr lang="it-IT" sz="1100" b="1" dirty="0">
                <a:solidFill>
                  <a:schemeClr val="tx1"/>
                </a:solidFill>
              </a:rPr>
              <a:t> </a:t>
            </a:r>
            <a:r>
              <a:rPr lang="it-IT" sz="1100" b="1" dirty="0" err="1">
                <a:solidFill>
                  <a:schemeClr val="tx1"/>
                </a:solidFill>
              </a:rPr>
              <a:t>is</a:t>
            </a:r>
            <a:r>
              <a:rPr lang="it-IT" sz="1100" b="1" dirty="0">
                <a:solidFill>
                  <a:schemeClr val="tx1"/>
                </a:solidFill>
              </a:rPr>
              <a:t> an </a:t>
            </a:r>
            <a:r>
              <a:rPr lang="it-IT" sz="1100" b="1" dirty="0" err="1">
                <a:solidFill>
                  <a:schemeClr val="tx1"/>
                </a:solidFill>
              </a:rPr>
              <a:t>example</a:t>
            </a:r>
            <a:r>
              <a:rPr lang="it-IT" sz="1100" b="1" dirty="0">
                <a:solidFill>
                  <a:schemeClr val="tx1"/>
                </a:solidFill>
              </a:rPr>
              <a:t> of </a:t>
            </a:r>
            <a:r>
              <a:rPr lang="it-IT" sz="1100" b="1" dirty="0" err="1">
                <a:solidFill>
                  <a:schemeClr val="tx1"/>
                </a:solidFill>
              </a:rPr>
              <a:t>conditions</a:t>
            </a:r>
            <a:r>
              <a:rPr lang="it-IT" sz="1100" b="1" dirty="0">
                <a:solidFill>
                  <a:schemeClr val="tx1"/>
                </a:solidFill>
              </a:rPr>
              <a:t> </a:t>
            </a:r>
            <a:r>
              <a:rPr lang="it-IT" sz="1100" b="1" dirty="0" err="1">
                <a:solidFill>
                  <a:schemeClr val="tx1"/>
                </a:solidFill>
              </a:rPr>
              <a:t>attached</a:t>
            </a:r>
            <a:r>
              <a:rPr lang="it-IT" sz="1100" b="1" dirty="0">
                <a:solidFill>
                  <a:schemeClr val="tx1"/>
                </a:solidFill>
              </a:rPr>
              <a:t> to the </a:t>
            </a:r>
            <a:r>
              <a:rPr lang="it-IT" sz="1100" b="1" dirty="0" err="1">
                <a:solidFill>
                  <a:schemeClr val="tx1"/>
                </a:solidFill>
              </a:rPr>
              <a:t>Rclick</a:t>
            </a:r>
            <a:r>
              <a:rPr lang="it-IT" sz="1100" b="1" dirty="0">
                <a:solidFill>
                  <a:schemeClr val="tx1"/>
                </a:solidFill>
              </a:rPr>
              <a:t> </a:t>
            </a:r>
            <a:r>
              <a:rPr lang="it-IT" sz="1100" b="1" dirty="0" err="1">
                <a:solidFill>
                  <a:schemeClr val="tx1"/>
                </a:solidFill>
              </a:rPr>
              <a:t>widget</a:t>
            </a:r>
            <a:r>
              <a:rPr lang="it-IT" sz="1100" b="1" dirty="0">
                <a:solidFill>
                  <a:schemeClr val="tx1"/>
                </a:solidFill>
              </a:rPr>
              <a:t>. By </a:t>
            </a:r>
            <a:r>
              <a:rPr lang="it-IT" sz="1100" b="1" dirty="0" err="1">
                <a:solidFill>
                  <a:schemeClr val="tx1"/>
                </a:solidFill>
              </a:rPr>
              <a:t>adding</a:t>
            </a:r>
            <a:r>
              <a:rPr lang="it-IT" sz="1100" b="1" dirty="0">
                <a:solidFill>
                  <a:schemeClr val="tx1"/>
                </a:solidFill>
              </a:rPr>
              <a:t> a COND </a:t>
            </a:r>
            <a:r>
              <a:rPr lang="it-IT" sz="1100" b="1" dirty="0" err="1">
                <a:solidFill>
                  <a:schemeClr val="tx1"/>
                </a:solidFill>
              </a:rPr>
              <a:t>between</a:t>
            </a:r>
            <a:r>
              <a:rPr lang="it-IT" sz="1100" b="1" dirty="0">
                <a:solidFill>
                  <a:schemeClr val="tx1"/>
                </a:solidFill>
              </a:rPr>
              <a:t> the </a:t>
            </a:r>
            <a:r>
              <a:rPr lang="it-IT" sz="1100" b="1" dirty="0" err="1">
                <a:solidFill>
                  <a:schemeClr val="tx1"/>
                </a:solidFill>
              </a:rPr>
              <a:t>widget</a:t>
            </a:r>
            <a:r>
              <a:rPr lang="it-IT" sz="1100" b="1" dirty="0">
                <a:solidFill>
                  <a:schemeClr val="tx1"/>
                </a:solidFill>
              </a:rPr>
              <a:t> and POST, </a:t>
            </a:r>
            <a:r>
              <a:rPr lang="it-IT" sz="1100" b="1" dirty="0" err="1">
                <a:solidFill>
                  <a:schemeClr val="tx1"/>
                </a:solidFill>
              </a:rPr>
              <a:t>it’s</a:t>
            </a:r>
            <a:r>
              <a:rPr lang="it-IT" sz="1100" b="1" dirty="0">
                <a:solidFill>
                  <a:schemeClr val="tx1"/>
                </a:solidFill>
              </a:rPr>
              <a:t> easy to model </a:t>
            </a:r>
            <a:r>
              <a:rPr lang="it-IT" sz="1100" b="1" dirty="0" err="1">
                <a:solidFill>
                  <a:schemeClr val="tx1"/>
                </a:solidFill>
              </a:rPr>
              <a:t>how</a:t>
            </a:r>
            <a:r>
              <a:rPr lang="it-IT" sz="1100" b="1" dirty="0">
                <a:solidFill>
                  <a:schemeClr val="tx1"/>
                </a:solidFill>
              </a:rPr>
              <a:t> the </a:t>
            </a:r>
            <a:r>
              <a:rPr lang="it-IT" sz="1100" b="1" dirty="0" err="1">
                <a:solidFill>
                  <a:schemeClr val="tx1"/>
                </a:solidFill>
              </a:rPr>
              <a:t>same</a:t>
            </a:r>
            <a:r>
              <a:rPr lang="it-IT" sz="1100" b="1" dirty="0">
                <a:solidFill>
                  <a:schemeClr val="tx1"/>
                </a:solidFill>
              </a:rPr>
              <a:t> </a:t>
            </a:r>
            <a:r>
              <a:rPr lang="it-IT" sz="1100" b="1" dirty="0" err="1">
                <a:solidFill>
                  <a:schemeClr val="tx1"/>
                </a:solidFill>
              </a:rPr>
              <a:t>transition</a:t>
            </a:r>
            <a:r>
              <a:rPr lang="it-IT" sz="1100" b="1" dirty="0">
                <a:solidFill>
                  <a:schemeClr val="tx1"/>
                </a:solidFill>
              </a:rPr>
              <a:t> can </a:t>
            </a:r>
            <a:r>
              <a:rPr lang="it-IT" sz="1100" b="1" dirty="0" err="1">
                <a:solidFill>
                  <a:schemeClr val="tx1"/>
                </a:solidFill>
              </a:rPr>
              <a:t>lead</a:t>
            </a:r>
            <a:r>
              <a:rPr lang="it-IT" sz="1100" b="1" dirty="0">
                <a:solidFill>
                  <a:schemeClr val="tx1"/>
                </a:solidFill>
              </a:rPr>
              <a:t> to </a:t>
            </a:r>
            <a:r>
              <a:rPr lang="it-IT" sz="1100" b="1" dirty="0" err="1">
                <a:solidFill>
                  <a:schemeClr val="tx1"/>
                </a:solidFill>
              </a:rPr>
              <a:t>different</a:t>
            </a:r>
            <a:r>
              <a:rPr lang="it-IT" sz="1100" b="1" dirty="0">
                <a:solidFill>
                  <a:schemeClr val="tx1"/>
                </a:solidFill>
              </a:rPr>
              <a:t> </a:t>
            </a:r>
            <a:r>
              <a:rPr lang="it-IT" sz="1100" b="1" dirty="0" err="1">
                <a:solidFill>
                  <a:schemeClr val="tx1"/>
                </a:solidFill>
              </a:rPr>
              <a:t>outcomes</a:t>
            </a:r>
            <a:r>
              <a:rPr lang="it-IT" sz="1100" b="1" dirty="0">
                <a:solidFill>
                  <a:schemeClr val="tx1"/>
                </a:solidFill>
              </a:rPr>
              <a:t>.</a:t>
            </a:r>
            <a:endParaRPr lang="en-GB" sz="1100" b="1" dirty="0">
              <a:solidFill>
                <a:schemeClr val="tx1"/>
              </a:solidFill>
            </a:endParaRPr>
          </a:p>
        </p:txBody>
      </p:sp>
    </p:spTree>
    <p:extLst>
      <p:ext uri="{BB962C8B-B14F-4D97-AF65-F5344CB8AC3E}">
        <p14:creationId xmlns:p14="http://schemas.microsoft.com/office/powerpoint/2010/main" val="2962396983"/>
      </p:ext>
    </p:extLst>
  </p:cSld>
  <p:clrMapOvr>
    <a:masterClrMapping/>
  </p:clrMapOvr>
</p:sld>
</file>

<file path=ppt/theme/theme1.xml><?xml version="1.0" encoding="utf-8"?>
<a:theme xmlns:a="http://schemas.openxmlformats.org/drawingml/2006/main" name="la sapienza">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la sapienza">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sz="900" b="0" i="0" u="none" strike="noStrike" cap="none" normalizeH="0" baseline="0" smtClean="0">
            <a:ln>
              <a:noFill/>
            </a:ln>
            <a:solidFill>
              <a:schemeClr val="bg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sz="900" b="0" i="0" u="none" strike="noStrike" cap="none" normalizeH="0" baseline="0" smtClean="0">
            <a:ln>
              <a:noFill/>
            </a:ln>
            <a:solidFill>
              <a:schemeClr val="bg1"/>
            </a:solidFill>
            <a:effectLst/>
            <a:latin typeface="Arial" charset="0"/>
            <a:ea typeface="ＭＳ Ｐゴシック" pitchFamily="1" charset="-128"/>
          </a:defRPr>
        </a:defPPr>
      </a:lstStyle>
    </a:lnDef>
  </a:objectDefaults>
  <a:extraClrSchemeLst>
    <a:extraClrScheme>
      <a:clrScheme name="la sapienza 1">
        <a:dk1>
          <a:srgbClr val="000000"/>
        </a:dk1>
        <a:lt1>
          <a:srgbClr val="FFFFFF"/>
        </a:lt1>
        <a:dk2>
          <a:srgbClr val="FFFFFF"/>
        </a:dk2>
        <a:lt2>
          <a:srgbClr val="2D2015"/>
        </a:lt2>
        <a:accent1>
          <a:srgbClr val="7C7C7C"/>
        </a:accent1>
        <a:accent2>
          <a:srgbClr val="FFFF7E"/>
        </a:accent2>
        <a:accent3>
          <a:srgbClr val="FFFFFF"/>
        </a:accent3>
        <a:accent4>
          <a:srgbClr val="000000"/>
        </a:accent4>
        <a:accent5>
          <a:srgbClr val="BFBFBF"/>
        </a:accent5>
        <a:accent6>
          <a:srgbClr val="E7E772"/>
        </a:accent6>
        <a:hlink>
          <a:srgbClr val="066778"/>
        </a:hlink>
        <a:folHlink>
          <a:srgbClr val="83002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Marco:Applications:Microsoft Office 2004:Modelli:Modelli personali:la sapienza.pot</Template>
  <TotalTime>1776</TotalTime>
  <Words>1037</Words>
  <Application>Microsoft Office PowerPoint</Application>
  <PresentationFormat>On-screen Show (4:3)</PresentationFormat>
  <Paragraphs>137</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Palatino</vt:lpstr>
      <vt:lpstr>la sapienza</vt:lpstr>
      <vt:lpstr>Defining Visualizations’ Interaction’s Building Blocks</vt:lpstr>
      <vt:lpstr>Outline</vt:lpstr>
      <vt:lpstr>Problem Statement</vt:lpstr>
      <vt:lpstr>Why?</vt:lpstr>
      <vt:lpstr>How?</vt:lpstr>
      <vt:lpstr>Atomic Widgets</vt:lpstr>
      <vt:lpstr>Atomic Widgets</vt:lpstr>
      <vt:lpstr>Atomic Widgets</vt:lpstr>
      <vt:lpstr>Atomic Widgets</vt:lpstr>
      <vt:lpstr>Atomic Widgets</vt:lpstr>
      <vt:lpstr>Atomic Widgets</vt:lpstr>
      <vt:lpstr>Example of Complex Widgets</vt:lpstr>
      <vt:lpstr>Example of use</vt:lpstr>
      <vt:lpstr>Example of use</vt:lpstr>
      <vt:lpstr>Example of use</vt:lpstr>
      <vt:lpstr>Example of use</vt:lpstr>
      <vt:lpstr>Questions</vt:lpstr>
      <vt:lpstr>PowerPoint Presentation</vt:lpstr>
    </vt:vector>
  </TitlesOfParts>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 -</dc:creator>
  <cp:lastModifiedBy>d.benvenuti</cp:lastModifiedBy>
  <cp:revision>155</cp:revision>
  <cp:lastPrinted>2006-11-30T14:19:40Z</cp:lastPrinted>
  <dcterms:created xsi:type="dcterms:W3CDTF">2006-11-20T16:13:10Z</dcterms:created>
  <dcterms:modified xsi:type="dcterms:W3CDTF">2021-04-06T10:44:44Z</dcterms:modified>
</cp:coreProperties>
</file>