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77D9-D932-4AF6-9A24-7DD34FF810C0}" type="datetimeFigureOut">
              <a:rPr lang="en-CA" smtClean="0"/>
              <a:t>2025-07-13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FCD02-9C8A-4F96-B586-EBEE8D66CD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395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77D9-D932-4AF6-9A24-7DD34FF810C0}" type="datetimeFigureOut">
              <a:rPr lang="en-CA" smtClean="0"/>
              <a:t>2025-07-13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FCD02-9C8A-4F96-B586-EBEE8D66CD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5719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77D9-D932-4AF6-9A24-7DD34FF810C0}" type="datetimeFigureOut">
              <a:rPr lang="en-CA" smtClean="0"/>
              <a:t>2025-07-13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FCD02-9C8A-4F96-B586-EBEE8D66CD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156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77D9-D932-4AF6-9A24-7DD34FF810C0}" type="datetimeFigureOut">
              <a:rPr lang="en-CA" smtClean="0"/>
              <a:t>2025-07-13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FCD02-9C8A-4F96-B586-EBEE8D66CD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5422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77D9-D932-4AF6-9A24-7DD34FF810C0}" type="datetimeFigureOut">
              <a:rPr lang="en-CA" smtClean="0"/>
              <a:t>2025-07-13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FCD02-9C8A-4F96-B586-EBEE8D66CD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079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77D9-D932-4AF6-9A24-7DD34FF810C0}" type="datetimeFigureOut">
              <a:rPr lang="en-CA" smtClean="0"/>
              <a:t>2025-07-13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FCD02-9C8A-4F96-B586-EBEE8D66CD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319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77D9-D932-4AF6-9A24-7DD34FF810C0}" type="datetimeFigureOut">
              <a:rPr lang="en-CA" smtClean="0"/>
              <a:t>2025-07-13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FCD02-9C8A-4F96-B586-EBEE8D66CD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90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77D9-D932-4AF6-9A24-7DD34FF810C0}" type="datetimeFigureOut">
              <a:rPr lang="en-CA" smtClean="0"/>
              <a:t>2025-07-13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FCD02-9C8A-4F96-B586-EBEE8D66CD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7354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77D9-D932-4AF6-9A24-7DD34FF810C0}" type="datetimeFigureOut">
              <a:rPr lang="en-CA" smtClean="0"/>
              <a:t>2025-07-13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FCD02-9C8A-4F96-B586-EBEE8D66CD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589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77D9-D932-4AF6-9A24-7DD34FF810C0}" type="datetimeFigureOut">
              <a:rPr lang="en-CA" smtClean="0"/>
              <a:t>2025-07-13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FCD02-9C8A-4F96-B586-EBEE8D66CD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7782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77D9-D932-4AF6-9A24-7DD34FF810C0}" type="datetimeFigureOut">
              <a:rPr lang="en-CA" smtClean="0"/>
              <a:t>2025-07-13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FCD02-9C8A-4F96-B586-EBEE8D66CD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982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677D9-D932-4AF6-9A24-7DD34FF810C0}" type="datetimeFigureOut">
              <a:rPr lang="en-CA" smtClean="0"/>
              <a:t>2025-07-13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FCD02-9C8A-4F96-B586-EBEE8D66CD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3030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2471" y="1150073"/>
            <a:ext cx="9144000" cy="2387600"/>
          </a:xfrm>
        </p:spPr>
        <p:txBody>
          <a:bodyPr>
            <a:normAutofit/>
          </a:bodyPr>
          <a:lstStyle/>
          <a:p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  Day 2 Theme: </a:t>
            </a:r>
            <a:r>
              <a:rPr lang="en-CA" b="1" dirty="0" smtClean="0"/>
              <a:t>CSS</a:t>
            </a:r>
            <a:endParaRPr lang="en-CA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Let’s make our website Beautiful.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749" y="401001"/>
            <a:ext cx="1169181" cy="1169181"/>
          </a:xfrm>
          <a:prstGeom prst="rect">
            <a:avLst/>
          </a:prstGeom>
        </p:spPr>
      </p:pic>
      <p:sp>
        <p:nvSpPr>
          <p:cNvPr id="5" name="5-Point Star 4"/>
          <p:cNvSpPr/>
          <p:nvPr/>
        </p:nvSpPr>
        <p:spPr>
          <a:xfrm>
            <a:off x="2189019" y="2355273"/>
            <a:ext cx="1117600" cy="1246765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4253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2471" y="1150073"/>
            <a:ext cx="9144000" cy="2387600"/>
          </a:xfrm>
        </p:spPr>
        <p:txBody>
          <a:bodyPr>
            <a:normAutofit/>
          </a:bodyPr>
          <a:lstStyle/>
          <a:p>
            <a:r>
              <a:rPr lang="en-CA" dirty="0" smtClean="0"/>
              <a:t>Quick Recap!</a:t>
            </a:r>
            <a:endParaRPr lang="en-CA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What are </a:t>
            </a:r>
            <a:r>
              <a:rPr lang="en-CA" b="1" dirty="0" smtClean="0"/>
              <a:t>HTML</a:t>
            </a:r>
            <a:r>
              <a:rPr lang="en-CA" dirty="0" smtClean="0"/>
              <a:t> elements?</a:t>
            </a:r>
          </a:p>
          <a:p>
            <a:r>
              <a:rPr lang="en-CA" dirty="0" smtClean="0"/>
              <a:t>What are </a:t>
            </a:r>
            <a:r>
              <a:rPr lang="en-CA" b="1" dirty="0" smtClean="0"/>
              <a:t>tags</a:t>
            </a:r>
            <a:r>
              <a:rPr lang="en-CA" dirty="0" smtClean="0"/>
              <a:t> and their types?</a:t>
            </a:r>
          </a:p>
          <a:p>
            <a:r>
              <a:rPr lang="en-CA" dirty="0" smtClean="0"/>
              <a:t>What are elements?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749" y="401001"/>
            <a:ext cx="1169181" cy="1169181"/>
          </a:xfrm>
          <a:prstGeom prst="rect">
            <a:avLst/>
          </a:prstGeom>
        </p:spPr>
      </p:pic>
      <p:sp>
        <p:nvSpPr>
          <p:cNvPr id="5" name="5-Point Star 4"/>
          <p:cNvSpPr/>
          <p:nvPr/>
        </p:nvSpPr>
        <p:spPr>
          <a:xfrm>
            <a:off x="2189019" y="2355273"/>
            <a:ext cx="1117600" cy="1246765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4356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050" name="Picture 2" descr="Tags vs Elements vs Attributes in HTML - GeeksforGee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94594"/>
            <a:ext cx="9525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680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4286" y="2660072"/>
            <a:ext cx="10515600" cy="526473"/>
          </a:xfrm>
        </p:spPr>
        <p:txBody>
          <a:bodyPr>
            <a:noAutofit/>
          </a:bodyPr>
          <a:lstStyle/>
          <a:p>
            <a:r>
              <a:rPr lang="en-CA" sz="3600" b="1" dirty="0" smtClean="0"/>
              <a:t>Key Concepts to Cover today:</a:t>
            </a:r>
            <a:r>
              <a:rPr lang="en-CA" sz="2400" dirty="0" smtClean="0"/>
              <a:t/>
            </a:r>
            <a:br>
              <a:rPr lang="en-CA" sz="2400" dirty="0" smtClean="0"/>
            </a:br>
            <a:r>
              <a:rPr lang="en-CA" sz="2400" dirty="0" smtClean="0"/>
              <a:t/>
            </a:r>
            <a:br>
              <a:rPr lang="en-CA" sz="2400" dirty="0" smtClean="0"/>
            </a:br>
            <a:endParaRPr lang="en-CA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614" y="3056227"/>
            <a:ext cx="10515600" cy="255948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CA" dirty="0" smtClean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What </a:t>
            </a:r>
            <a:r>
              <a:rPr lang="en-CA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is CSS</a:t>
            </a:r>
            <a:r>
              <a:rPr lang="en-CA" dirty="0" smtClean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?</a:t>
            </a:r>
          </a:p>
          <a:p>
            <a:pPr marL="457200" indent="-457200">
              <a:buAutoNum type="arabicPeriod"/>
            </a:pPr>
            <a:r>
              <a:rPr lang="en-CA" dirty="0" smtClean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Inline </a:t>
            </a:r>
            <a:r>
              <a:rPr lang="en-CA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vs Internal vs External CSS (focus on internal today</a:t>
            </a:r>
            <a:r>
              <a:rPr lang="en-CA" dirty="0" smtClean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)</a:t>
            </a:r>
          </a:p>
          <a:p>
            <a:pPr marL="457200" indent="-457200">
              <a:buAutoNum type="arabicPeriod"/>
            </a:pPr>
            <a:r>
              <a:rPr lang="en-CA" dirty="0" smtClean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CSS </a:t>
            </a:r>
            <a:r>
              <a:rPr lang="en-CA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syntax: `</a:t>
            </a:r>
            <a:r>
              <a:rPr lang="en-CA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selector { </a:t>
            </a:r>
            <a:r>
              <a:rPr lang="en-CA" b="1" dirty="0" smtClean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 property</a:t>
            </a:r>
            <a:r>
              <a:rPr lang="en-CA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: value; </a:t>
            </a:r>
            <a:r>
              <a:rPr lang="en-CA" b="1" dirty="0" smtClean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 }</a:t>
            </a:r>
            <a:r>
              <a:rPr lang="en-CA" dirty="0" smtClean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`</a:t>
            </a:r>
          </a:p>
          <a:p>
            <a:pPr marL="457200" indent="-457200">
              <a:buAutoNum type="arabicPeriod"/>
            </a:pPr>
            <a:r>
              <a:rPr lang="en-CA" dirty="0" smtClean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How </a:t>
            </a:r>
            <a:r>
              <a:rPr lang="en-CA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to apply colors, </a:t>
            </a:r>
            <a:r>
              <a:rPr lang="en-CA" dirty="0" smtClean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fonts</a:t>
            </a:r>
            <a:r>
              <a:rPr lang="en-CA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, backgrounds, spacing, and </a:t>
            </a:r>
            <a:r>
              <a:rPr lang="en-CA" dirty="0" smtClean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layout</a:t>
            </a:r>
          </a:p>
          <a:p>
            <a:pPr marL="457200" indent="-457200">
              <a:buAutoNum type="arabicPeriod"/>
            </a:pPr>
            <a:r>
              <a:rPr lang="en-CA" b="1" dirty="0" smtClean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`class</a:t>
            </a:r>
            <a:r>
              <a:rPr lang="en-CA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`</a:t>
            </a:r>
            <a:r>
              <a:rPr lang="en-CA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and </a:t>
            </a:r>
            <a:r>
              <a:rPr lang="en-CA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`id` </a:t>
            </a:r>
            <a:r>
              <a:rPr lang="en-CA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attributes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077" y="230908"/>
            <a:ext cx="1169181" cy="116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133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1026" name="Picture 2" descr="Basic CSS: The CSS Box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" y="1709738"/>
            <a:ext cx="8155132" cy="45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543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79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   Day 2 Theme: CSS</vt:lpstr>
      <vt:lpstr>Quick Recap!</vt:lpstr>
      <vt:lpstr>PowerPoint Presentation</vt:lpstr>
      <vt:lpstr>Key Concepts to Cover today: 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2 Theme: CSS</dc:title>
  <dc:creator>User</dc:creator>
  <cp:lastModifiedBy>User</cp:lastModifiedBy>
  <cp:revision>4</cp:revision>
  <dcterms:created xsi:type="dcterms:W3CDTF">2025-07-13T23:53:39Z</dcterms:created>
  <dcterms:modified xsi:type="dcterms:W3CDTF">2025-07-14T01:06:37Z</dcterms:modified>
</cp:coreProperties>
</file>