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541DFA-AA22-4AAB-80DA-DE387B218745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B2EB5B-EF45-41FF-AEAC-97EDF26556D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Текстовый редактор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Сафонов Степан, Сафонов Иван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Удобный и простой в использовании.</a:t>
            </a:r>
          </a:p>
          <a:p>
            <a:r>
              <a:rPr lang="ru-RU" dirty="0" smtClean="0"/>
              <a:t>Имеет самые часто используемые функции.</a:t>
            </a:r>
          </a:p>
          <a:p>
            <a:r>
              <a:rPr lang="ru-RU" dirty="0" smtClean="0"/>
              <a:t>Имеет  функцию транслитерации.(</a:t>
            </a:r>
            <a:r>
              <a:rPr lang="ru-RU" dirty="0"/>
              <a:t>передача текста с помощью чужого алфавита</a:t>
            </a:r>
            <a:r>
              <a:rPr lang="ru-RU" dirty="0" smtClean="0"/>
              <a:t>.)</a:t>
            </a:r>
          </a:p>
          <a:p>
            <a:r>
              <a:rPr lang="ru-RU" dirty="0" smtClean="0"/>
              <a:t>Имеет Темную и Светлую темы.</a:t>
            </a:r>
            <a:endParaRPr lang="ru-RU" dirty="0" smtClean="0"/>
          </a:p>
          <a:p>
            <a:r>
              <a:rPr lang="ru-RU" dirty="0" smtClean="0"/>
              <a:t>Имеет 20 различных шрифтов.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Проект: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включает в себя максимальное количество тем</a:t>
            </a:r>
            <a:r>
              <a:rPr lang="en-US" dirty="0" smtClean="0"/>
              <a:t>:</a:t>
            </a:r>
          </a:p>
          <a:p>
            <a:r>
              <a:rPr lang="ru-RU" dirty="0" smtClean="0"/>
              <a:t>Файлы </a:t>
            </a:r>
            <a:endParaRPr lang="en-US" i="1" dirty="0" smtClean="0"/>
          </a:p>
          <a:p>
            <a:r>
              <a:rPr lang="ru-RU" dirty="0" smtClean="0"/>
              <a:t>Обработка исключений </a:t>
            </a:r>
            <a:endParaRPr lang="en-US" i="1" dirty="0" smtClean="0"/>
          </a:p>
          <a:p>
            <a:r>
              <a:rPr lang="ru-RU" dirty="0" smtClean="0"/>
              <a:t>Работа с </a:t>
            </a:r>
            <a:r>
              <a:rPr lang="en-US" i="1" dirty="0" err="1" smtClean="0"/>
              <a:t>QtDesigner</a:t>
            </a:r>
            <a:endParaRPr lang="ru-RU" i="1" dirty="0" smtClean="0"/>
          </a:p>
          <a:p>
            <a:r>
              <a:rPr lang="en-US" dirty="0" err="1"/>
              <a:t>uic</a:t>
            </a:r>
            <a:r>
              <a:rPr lang="en-US" dirty="0"/>
              <a:t>-</a:t>
            </a:r>
            <a:r>
              <a:rPr lang="ru-RU" dirty="0" smtClean="0"/>
              <a:t>файлы</a:t>
            </a:r>
          </a:p>
          <a:p>
            <a:r>
              <a:rPr lang="ru-RU" dirty="0" smtClean="0"/>
              <a:t>и </a:t>
            </a:r>
            <a:r>
              <a:rPr lang="ru-RU" dirty="0" err="1" smtClean="0"/>
              <a:t>т.д</a:t>
            </a:r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темы были использованы?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класс, обеспечивающий работу всех основных функций и дизайн рабочей страницы.</a:t>
            </a:r>
          </a:p>
          <a:p>
            <a:r>
              <a:rPr lang="ru-RU" dirty="0" smtClean="0"/>
              <a:t>Второстепенный класс, добавляющий возможность менять шрифты, открывая новое окно.</a:t>
            </a:r>
          </a:p>
          <a:p>
            <a:r>
              <a:rPr lang="ru-RU" dirty="0" smtClean="0"/>
              <a:t>Весь дизайн создан с помощью </a:t>
            </a:r>
            <a:r>
              <a:rPr lang="en-US" i="1" dirty="0" err="1" smtClean="0"/>
              <a:t>QtDesigner</a:t>
            </a:r>
            <a:endParaRPr lang="ru-RU" i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Структура проекта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Проект изначально задумывался как упрощенная версия крупных текстовых редакторов. Главная фишка проекта – его простота :) Чтобы работать с ним не нужно дополнительных знаний и долгого знакомства с программой.</a:t>
            </a:r>
          </a:p>
          <a:p>
            <a:pPr>
              <a:buNone/>
            </a:pPr>
            <a:r>
              <a:rPr lang="ru-RU" dirty="0" smtClean="0"/>
              <a:t>Возможно можно было бы добавить дополнительных функций, но это уже нарушило бы идею проекта.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можно было бы добавить?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153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Текстовый редактор</vt:lpstr>
      <vt:lpstr>Проект:</vt:lpstr>
      <vt:lpstr>Какие темы были использованы?</vt:lpstr>
      <vt:lpstr>Структура проекта:</vt:lpstr>
      <vt:lpstr>Что можно было бы добавить?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редактор</dc:title>
  <dc:creator>Andrey Andrey</dc:creator>
  <cp:lastModifiedBy>Andrey Andrey</cp:lastModifiedBy>
  <cp:revision>10</cp:revision>
  <dcterms:created xsi:type="dcterms:W3CDTF">2023-11-10T17:48:47Z</dcterms:created>
  <dcterms:modified xsi:type="dcterms:W3CDTF">2023-11-10T19:17:08Z</dcterms:modified>
</cp:coreProperties>
</file>