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embeddedFontLst>
    <p:embeddedFont>
      <p:font typeface="Raleway"/>
      <p:regular r:id="rId71"/>
      <p:bold r:id="rId72"/>
      <p:italic r:id="rId73"/>
      <p:boldItalic r:id="rId74"/>
    </p:embeddedFont>
    <p:embeddedFont>
      <p:font typeface="Lato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usan Birtasevic"/>
  <p:cmAuthor clrIdx="1" id="1" initials="" lastIdx="1" name="Franc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D93F7C-DA75-4362-90F9-ABF0E6305931}">
  <a:tblStyle styleId="{D8D93F7C-DA75-4362-90F9-ABF0E6305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aleway-italic.fntdata"/><Relationship Id="rId72" Type="http://schemas.openxmlformats.org/officeDocument/2006/relationships/font" Target="fonts/Raleway-bold.fntdata"/><Relationship Id="rId31" Type="http://schemas.openxmlformats.org/officeDocument/2006/relationships/slide" Target="slides/slide25.xml"/><Relationship Id="rId75" Type="http://schemas.openxmlformats.org/officeDocument/2006/relationships/font" Target="fonts/Lato-regular.fntdata"/><Relationship Id="rId30" Type="http://schemas.openxmlformats.org/officeDocument/2006/relationships/slide" Target="slides/slide24.xml"/><Relationship Id="rId74" Type="http://schemas.openxmlformats.org/officeDocument/2006/relationships/font" Target="fonts/Raleway-boldItalic.fntdata"/><Relationship Id="rId33" Type="http://schemas.openxmlformats.org/officeDocument/2006/relationships/slide" Target="slides/slide27.xml"/><Relationship Id="rId77" Type="http://schemas.openxmlformats.org/officeDocument/2006/relationships/font" Target="fonts/Lato-italic.fntdata"/><Relationship Id="rId32" Type="http://schemas.openxmlformats.org/officeDocument/2006/relationships/slide" Target="slides/slide26.xml"/><Relationship Id="rId76" Type="http://schemas.openxmlformats.org/officeDocument/2006/relationships/font" Target="fonts/Lato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Lato-boldItalic.fntdata"/><Relationship Id="rId71" Type="http://schemas.openxmlformats.org/officeDocument/2006/relationships/font" Target="fonts/Raleway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15T10:25:23.727">
    <p:pos x="6000" y="0"/>
    <p:text>Take out last point?</p:text>
  </p:cm>
  <p:cm authorId="1" idx="1" dt="2017-11-15T10:25:23.727">
    <p:pos x="6000" y="100"/>
    <p:text>I edited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Maybe take out last point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81983</a:t>
            </a:r>
            <a:r>
              <a:rPr lang="en"/>
              <a:t> total dependencies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71476 total dependencies for understand and include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mysql_socket.h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violite.h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uca9-dump.cc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mysql-server-mysql-8.0.2\vio\vioshm.cc vio.cc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mysql-server-mysql-8.0.2\vio\viosocket.cc dbug.c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mysql-server-mysql-8.0.2\vio\viosocket.cc time.h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Many more...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mysql-server-mysql-8.0.2\components\mysql_server\dynamic_loader_scheme_file.cc dlfcn.h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mysql-server-mysql-8.0.2\extra\libevent\devpoll.c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mysql-server-mysql-8.0.2\extra\libevent\epoll.c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mysql-server-mysql-8.0.2\extra\libevent\evbuffer.c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mysql-server-mysql-8.0.2\extra\libevent\evdns.c config.h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mysql-server-mysql-8.0.2\extra\libevent\evdns.c time.h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Extraction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November 15, 2017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Extraction Process Example (srcML)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 Method Steps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Convert MySQL into XML using srcML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Find MySQL dependencies using XML 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Convert XML file to CSV using Excel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path to dependency file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arenR"/>
            </a:pPr>
            <a:r>
              <a:rPr lang="en"/>
              <a:t>Convert CSV file to TA using perl script from lab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6" name="Shape 146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srcML Extraction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Converting MySQL to XML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srcML Script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8" y="2278625"/>
            <a:ext cx="8354025" cy="5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Converting MySQL to XML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XML File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9551" l="0" r="0" t="0"/>
          <a:stretch/>
        </p:blipFill>
        <p:spPr>
          <a:xfrm>
            <a:off x="109474" y="1143725"/>
            <a:ext cx="8925052" cy="33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Converting MySQL to XML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Finding MySQL Dependencies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Query Dependencies File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9" y="1143175"/>
            <a:ext cx="8943601" cy="36793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Finding MySQL Dependencies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XML Query Dependencies File (2)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1" y="1122575"/>
            <a:ext cx="9046698" cy="371410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Finding MySQL Dependencies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Converting XML to CSV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XML File in Excel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5469"/>
            <a:ext cx="9143999" cy="2639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Converting XML to 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232400" y="1954192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Ante Pimentel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Dusan Birtasevic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Francis Okoyo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Hashim Al-Helli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Richard Van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CSV File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426338"/>
            <a:ext cx="672465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Converting XML to CSV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Adding Path To Dependency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Find Paths File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40862" l="0" r="0" t="-543"/>
          <a:stretch/>
        </p:blipFill>
        <p:spPr>
          <a:xfrm>
            <a:off x="2207737" y="1322700"/>
            <a:ext cx="4728525" cy="30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Add Paths File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530100"/>
            <a:ext cx="56007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Final CSV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02225"/>
            <a:ext cx="86868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Converting CSV to TA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 Script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393100"/>
            <a:ext cx="7810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TA File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211338"/>
            <a:ext cx="81153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 Method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Produces XML representation of entire project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Provides library of XML queries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Difficult to read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Requires file clean up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Does not include dependency path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287" name="Shape 287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srcML </a:t>
            </a:r>
            <a:r>
              <a:rPr b="1" lang="en"/>
              <a:t>dependency</a:t>
            </a:r>
            <a:r>
              <a:rPr b="1" lang="en"/>
              <a:t> extraction flow chart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4" name="Shape 294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24" y="485000"/>
            <a:ext cx="5393949" cy="36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This presentation illustrates the effectiveness of different techniques of dependency extraction.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Dependency extraction is a step in the pipeline of Architecture recovery. It involves the extraction of file level dependencies from a source directory.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The dependency extraction techniques we’ll be contrasting are Include, srcML and Understand.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We'll explore how these techniques extract dependencies, as well as the benefits of choosing one over the other.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Comparison Process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AnalyzeDependencies.java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0" y="1246238"/>
            <a:ext cx="3411375" cy="36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350" y="1281130"/>
            <a:ext cx="3685885" cy="35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Comparison Process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Quantitative Analysis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Include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900" y="1211353"/>
            <a:ext cx="4165425" cy="34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 (2)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graphicFrame>
        <p:nvGraphicFramePr>
          <p:cNvPr id="338" name="Shape 338"/>
          <p:cNvGraphicFramePr/>
          <p:nvPr/>
        </p:nvGraphicFramePr>
        <p:xfrm>
          <a:off x="1662000" y="178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{D8D93F7C-DA75-4362-90F9-ABF0E6305931}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Exclusion</a:t>
                      </a:r>
                    </a:p>
                  </a:txBody>
                  <a:tcPr marT="91425" marB="91425" marR="91425" marL="91425"/>
                </a:tc>
              </a:tr>
              <a:tr h="372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Understand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69058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49868</a:t>
                      </a:r>
                    </a:p>
                  </a:txBody>
                  <a:tcPr marT="91425" marB="91425" marR="91425" marL="91425"/>
                </a:tc>
              </a:tr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Include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2418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Shape 339"/>
          <p:cNvSpPr txBox="1"/>
          <p:nvPr/>
        </p:nvSpPr>
        <p:spPr>
          <a:xfrm>
            <a:off x="426850" y="98200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</a:t>
            </a:r>
            <a:r>
              <a:rPr lang="en"/>
              <a:t> Results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 method finds dependencies by looking at “include” statements only.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Include method was able to get ~30% of dependencies while Understand was able to get ~97% of dependencies.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Understand method gets 67% more dependencies than  include.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47" name="Shape 34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srcML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Dependencies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61" name="Shape 361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195403"/>
            <a:ext cx="4421075" cy="3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 (2)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graphicFrame>
        <p:nvGraphicFramePr>
          <p:cNvPr id="369" name="Shape 369"/>
          <p:cNvGraphicFramePr/>
          <p:nvPr/>
        </p:nvGraphicFramePr>
        <p:xfrm>
          <a:off x="1662000" y="178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{D8D93F7C-DA75-4362-90F9-ABF0E6305931}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Exclusion</a:t>
                      </a:r>
                    </a:p>
                  </a:txBody>
                  <a:tcPr marT="91425" marB="91425" marR="91425" marL="91425"/>
                </a:tc>
              </a:tr>
              <a:tr h="372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Understand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69058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27790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41268</a:t>
                      </a:r>
                    </a:p>
                  </a:txBody>
                  <a:tcPr marT="91425" marB="91425" marR="91425" marL="91425"/>
                </a:tc>
              </a:tr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SrcML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40715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27790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12925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Shape 370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subTitle"/>
          </p:nvPr>
        </p:nvSpPr>
        <p:spPr>
          <a:xfrm>
            <a:off x="232400" y="1954192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</a:rPr>
              <a:t>Layout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Derivation process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Dependency Extraction Techniques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Comparison Process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Quantitative Analysis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Qualitative Analysis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600"/>
              <a:t>Limitations and Recommendations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Results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77" name="Shape 377"/>
          <p:cNvSpPr txBox="1"/>
          <p:nvPr/>
        </p:nvSpPr>
        <p:spPr>
          <a:xfrm>
            <a:off x="2120350" y="1279200"/>
            <a:ext cx="66015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Understand method finds ~34% more dependencies than srcML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srcML method only considers “include” statements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Understand method includes dependencies at function call level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Include Vs srcML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392" name="Shape 392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195403"/>
            <a:ext cx="3493350" cy="34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MySQL Dependencies (2)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graphicFrame>
        <p:nvGraphicFramePr>
          <p:cNvPr id="400" name="Shape 400"/>
          <p:cNvGraphicFramePr/>
          <p:nvPr/>
        </p:nvGraphicFramePr>
        <p:xfrm>
          <a:off x="1662000" y="178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{D8D93F7C-DA75-4362-90F9-ABF0E6305931}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Exclusion</a:t>
                      </a:r>
                    </a:p>
                  </a:txBody>
                  <a:tcPr marT="91425" marB="91425" marR="91425" marL="91425"/>
                </a:tc>
              </a:tr>
              <a:tr h="372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Include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849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SrcML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40715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21608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19107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Shape 401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Additional Results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408" name="Shape 408"/>
          <p:cNvSpPr txBox="1"/>
          <p:nvPr/>
        </p:nvSpPr>
        <p:spPr>
          <a:xfrm>
            <a:off x="2295000" y="1458000"/>
            <a:ext cx="6264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s</a:t>
            </a:r>
            <a:r>
              <a:rPr lang="en" sz="1800"/>
              <a:t>rcML method finds ~47% more dependencies than Include method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Due to bug in Include script that excludes some “include” statements wrapped around extra spaces or comments, ie: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#include &lt;mysqld_error.h&gt;                   	/* to check server error codes */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Quantitative Analysis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Qualitative Analysis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Determining Sample Size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Used online calculator from Creative Research Systems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75" y="2183750"/>
            <a:ext cx="3928775" cy="2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srcML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Dependencies found by Understand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mysql-server-mysql-8.0.2\storage\ndb\src\mgmsrv\InitConfigFileParser.cpp → mysql-server-mysql-8.0.2\storage\ndb\src\common\util\require.c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Although require.c isn't directly imported by InitConfigFileParser.cpp , Understand wa still able to catch the indirect dependencies between these files.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InitConfigFileParser.cpp uses a “require” feature that is implemented in different ways in a file called ndb_global.h. 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ndb_global  uses a version of the “require” feature that is implemented in require.c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9" name="Shape 439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</a:t>
            </a:r>
            <a:r>
              <a:rPr b="1" lang="en" sz="1800"/>
              <a:t>s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srcML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scrML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mysql-server-mysql-8.0.2\s</a:t>
            </a:r>
            <a:r>
              <a:rPr lang="en" sz="1400"/>
              <a:t>torage\innobase\row\row0upd.cc </a:t>
            </a:r>
            <a:r>
              <a:rPr lang="en" sz="1200"/>
              <a:t>→ mysql-server-mysql-8.0.2\</a:t>
            </a:r>
            <a:r>
              <a:rPr lang="en" sz="1400"/>
              <a:t>extra\rapidjson\include\rapidjson\msinttypes\inttypes.h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This is an example of one of the many unneeded dependencies captured by the srcML method. 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Because of the nature of the srcML extraction method, this dependency was picked up merely because the inttypes.h file was included in the header. Features from it werent actually used.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Understand was smart enough to see this and exclude it from its generated dependencies.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8" name="Shape 448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Derivation Process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Generate dependencies using the selected tools (Include , srcML and Understand)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Develop scripts to clean up the dependency files to a more suitable format.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Analysed the volume of overlapping dependencies (occur in both) and distinct dependencies (occur in one but not the other)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Derive sample size and inspect code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Perform Quantitative and Qualitative analyses.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both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</a:t>
            </a:r>
            <a:r>
              <a:rPr lang="en" sz="1400"/>
              <a:t>torage\innobase\handler\i_s.cc → storage\innobase\include\btr0btr.h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b="1" lang="en" sz="1200"/>
              <a:t>Functionality from btr0btr.h is used in i_s.cc. Namely btr_page_get_index_id(page).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storage\ndb\src\kernel\blocks\trix\Trix.cpp → storage\ndb\include\kernel\signaldata\WaitGCP.hpp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b="1" lang="en" sz="1200"/>
              <a:t>WaitGCPReq and WaitGCPConf</a:t>
            </a: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7" name="Shape 45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Understand Vs Include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Understand Only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2439425" y="1607525"/>
            <a:ext cx="6321600" cy="31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mysql-server-mysql-8.0.2\vio\vioshm.cc → mysql-server-mysql-8.0.2\include\ my_io.h  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the reason is that vioshm.cc uses a macro named  SOCKET_ETIMEDOUT that is defined inside the my_io.h file </a:t>
            </a:r>
          </a:p>
          <a:p>
            <a:pPr indent="-304800" lvl="0" marL="45720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Understand was able to get this dependency through macro usage even though the file vioshm.cc did not include the header my_io.h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3" name="Shape 473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Include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Include Only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2433575" y="1595775"/>
            <a:ext cx="6321600" cy="317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mysql-server-mysql-8.0.2\client\mysql.cc →mysql-server-mysql-8.0.2\extra\libedit\editline\ readline.h 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It was found that mysql.cc doesn’t use any function from readline.h therefore its inclusion  there is redundant.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b="1" lang="en" sz="1200"/>
              <a:t>Understand was smart enough not to depend only on includes but also searched if it was actually being used.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2" name="Shape 482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both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410100" y="1595775"/>
            <a:ext cx="6321600" cy="314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</a:t>
            </a:r>
            <a:r>
              <a:rPr lang="en" sz="1200"/>
              <a:t>sql-server-mysql-8.0.2\client\base\abstract_connection_program.cc→mysql-server-mysql-8.0.2\client\base\abstract_connection_program.h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It is found in both because of Include statement as well as function usage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1" name="Shape 491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Understand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Include Vs srcML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/>
              <a:t>Dependencies found by Include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Everything found in Include is found in srcML since srcML extracted dependencies based on include directives as well.</a:t>
            </a: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7" name="Shape 50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srcML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srcML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2410100" y="1595775"/>
            <a:ext cx="6321600" cy="313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client\base\simple_option.cc → mysql-server-mysql-8.0.2\client\base\simple_option.h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client\base\simple_option.h → mysql-server-mysql-8.0.2\include\my_getopt.h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SRCML_DEPENDENCIES.TXT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Client\base\simple_option.cc → mysql-server-mysql-8.0.2\client\base\simple_option.h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/>
              <a:t>client\base\simple_option.cc → stddef.h - Standard System library Include script does not take Standard System library headers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/>
              <a:t>client\base\simple_option.h → string - Include Script considered only  headers with.h extensions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client\base\simple_option.h → mysql-server-mysql-8.0.2\include\my_getopt.h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6" name="Shape 516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Include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Dependencies found by both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Comparing files Dependencies.txt and SRCML_DEPENDENCIES.TXT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Dependencies.txt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client\base\abstract_connection_program.h → mysql-server-mysql-8.0.2\client\ client_priv.h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client\base\abstract_connection_program.h→mysql-server-mysql-8.0.2\client\base\i_options_provider.h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***** SRCML_DEPENDENCIES.TXT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client\base\abstract_connection_program.h → mysql-server-mysql-8.0.2\client\ client_priv.h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/>
              <a:t>client\base\abstract_connection_program.h→mysql-server-mysql-8.0.2\client\base\i_options_provider.h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*****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5" name="Shape 525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26850" y="1977150"/>
            <a:ext cx="1684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Include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srcML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Precision and Recall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u="sng"/>
              <a:t>Precision:</a:t>
            </a:r>
            <a:r>
              <a:rPr lang="en" sz="1400"/>
              <a:t> How many selected items are relevant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u="sng"/>
              <a:t>Recall:</a:t>
            </a:r>
            <a:r>
              <a:rPr lang="en" sz="1400"/>
              <a:t> How many relevant items are selected</a:t>
            </a: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800" y="2425350"/>
            <a:ext cx="14192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100" y="2425350"/>
            <a:ext cx="12287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175" y="2928488"/>
            <a:ext cx="2095450" cy="170090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Dependency Extraction Techniques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Include Vs srcML Example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TP = 381 (Common Dependencies)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FP = 195 (Exclusive Dependencies)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FN = 0 (Dependencies in sample size not present)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Precision = TP/(TP + FP) = 381/576 = 0.66 = 66%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Recall = TP/(TP + FN) = 381/381 = 1 = 100%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45" name="Shape 545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Qualitative Analysis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Risks and Implications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Risks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2400250" y="1597350"/>
            <a:ext cx="6321600" cy="315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Finding dependencies only based on import statements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 </a:t>
            </a:r>
            <a:r>
              <a:rPr lang="en"/>
              <a:t>A</a:t>
            </a:r>
            <a:r>
              <a:rPr lang="en" sz="1400"/>
              <a:t>llows for unexpected/unnecessary dependencies.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Confidence Interval picked arbitrarily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not suit observed data (dependencies)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Qualitative Analysis uses pseudo-random generated dependencies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rand() uses normal dist.  Dependencies may be distributed differently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Script for Include method overlooks certain dependencies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Affects comparison results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559" name="Shape 559"/>
          <p:cNvSpPr txBox="1"/>
          <p:nvPr/>
        </p:nvSpPr>
        <p:spPr>
          <a:xfrm>
            <a:off x="426850" y="89275"/>
            <a:ext cx="1973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Risks and Implications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2400250" y="1597350"/>
            <a:ext cx="6321600" cy="315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There are various approaches to dependency extraction; such as function calls, include/import statements, inheritance (OOP only), etc.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Each approach may give different solution as a result of the variant extraction processes.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Understand provides more relations and is more inclusive.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Include provides a more compact list but it may skip important dependencies by not analyzing function calls.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 sz="1400"/>
              <a:t>Additional scripts required for </a:t>
            </a:r>
            <a:r>
              <a:rPr lang="en" sz="1400"/>
              <a:t>formatting</a:t>
            </a:r>
            <a:r>
              <a:rPr lang="en" sz="1400"/>
              <a:t> and output </a:t>
            </a: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 Period</a:t>
            </a: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10100" y="1595775"/>
            <a:ext cx="6321600" cy="30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Understand is a professional tool used to extract dependencies between files in a large software system.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Designed to help maintain and understand large amount of code.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Supports many old and modern programming languages.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Understand uses Includes, Inheritance, Implementations, Function calls,Function Parameters, and many other techniques to extract dependencies.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Extracted the dependencies by exporting a CSV (Comma Separated File) ie F1,F2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 It takes about ~15 - 20 mins to run depending on processor speed.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16" name="Shape 116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10100" y="1595775"/>
            <a:ext cx="6321600" cy="322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Script written in Java that iterates through the MySQL source code files.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Searches</a:t>
            </a:r>
            <a:r>
              <a:rPr lang="en" sz="1400"/>
              <a:t> for #include statement only, looking for header files. </a:t>
            </a:r>
            <a:r>
              <a:rPr lang="en" sz="1400"/>
              <a:t> If the header file exist in the mysql folder then a dependency exists (Meaning no standard library functions should be counted as a dependency).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I.e fileA contain #include &lt;table.h&gt; this will create a dependency between fileA and table.h if table.h exist in MySQL folder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Takes about ~5 min to run.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srcML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XML representation of source code.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Gathers all C and Java files from a source directory ( in this case MySQL) and concatenates their XML representations into one file.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Keeps original information from the source code intact.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Use XML queries to manipulate data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-"/>
            </a:pPr>
            <a:r>
              <a:rPr lang="en"/>
              <a:t>Takes about ~3 min to run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426850" y="89275"/>
            <a:ext cx="260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Dependency Extraction 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