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Proxima Nova"/>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ProximaNova-regular.fntdata"/><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ProximaNova-italic.fntdata"/><Relationship Id="rId21" Type="http://schemas.openxmlformats.org/officeDocument/2006/relationships/slide" Target="slides/slide17.xml"/><Relationship Id="rId43" Type="http://schemas.openxmlformats.org/officeDocument/2006/relationships/font" Target="fonts/ProximaNova-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alitvc.wordpress.com/2016/11/03/mysql-architecture-and-component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The Query Processor follows the pipeline architecture output of one component is passed as the input of another component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The Query Processor follows the pipeline architecture output of one component is passed as the input of another component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7" name="Shape 4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u="sng">
                <a:solidFill>
                  <a:schemeClr val="hlink"/>
                </a:solidFill>
                <a:hlinkClick r:id="rId2"/>
              </a:rPr>
              <a:t>https://lalitvc.wordpress.com/2016/11/03/mysql-architecture-and-components/</a:t>
            </a:r>
          </a:p>
          <a:p>
            <a:pPr lvl="0">
              <a:spcBef>
                <a:spcPts val="0"/>
              </a:spcBef>
              <a:buNone/>
            </a:pPr>
            <a:r>
              <a:t/>
            </a:r>
            <a:endParaRPr/>
          </a:p>
          <a:p>
            <a:pPr indent="-228600" lvl="0" marL="457200" rtl="0">
              <a:spcBef>
                <a:spcPts val="0"/>
              </a:spcBef>
              <a:buChar char="-"/>
            </a:pPr>
            <a:r>
              <a:rPr lang="en-GB"/>
              <a:t>SQL statement is submitted.</a:t>
            </a:r>
          </a:p>
          <a:p>
            <a:pPr indent="-228600" lvl="0" marL="457200" rtl="0">
              <a:spcBef>
                <a:spcPts val="0"/>
              </a:spcBef>
              <a:buChar char="-"/>
            </a:pPr>
            <a:r>
              <a:rPr lang="en-GB"/>
              <a:t>The query cache is checked to see if identical query was submitted if yes then the results are sent back to the client rather than parsing the statement again.</a:t>
            </a:r>
          </a:p>
          <a:p>
            <a:pPr indent="-228600" lvl="0" marL="457200" rtl="0">
              <a:spcBef>
                <a:spcPts val="0"/>
              </a:spcBef>
              <a:buChar char="-"/>
            </a:pPr>
            <a:r>
              <a:rPr lang="en-GB"/>
              <a:t>The parser check for syntax .</a:t>
            </a:r>
          </a:p>
          <a:p>
            <a:pPr indent="-228600" lvl="0" marL="457200" rtl="0">
              <a:spcBef>
                <a:spcPts val="0"/>
              </a:spcBef>
              <a:buChar char="-"/>
            </a:pPr>
            <a:r>
              <a:rPr lang="en-GB"/>
              <a:t>Optimizer tries to rewrite the query to execute it in the most efficient way.</a:t>
            </a:r>
          </a:p>
          <a:p>
            <a:pPr indent="-228600" lvl="0" marL="457200" rtl="0">
              <a:spcBef>
                <a:spcPts val="0"/>
              </a:spcBef>
              <a:buChar char="-"/>
            </a:pPr>
            <a:r>
              <a:rPr lang="en-GB"/>
              <a:t>The query is then sent to the storage engine InnoDB of myISAM for reading or writing.</a:t>
            </a:r>
          </a:p>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Shape 4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3" name="Shape 4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Just listing what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Basics from the report. The third point leads to the next slide.</a:t>
            </a:r>
          </a:p>
          <a:p>
            <a:pPr lvl="0">
              <a:spcBef>
                <a:spcPts val="0"/>
              </a:spcBef>
              <a:buNone/>
            </a:pPr>
            <a:r>
              <a:rPr lang="en-GB"/>
              <a:t>There’s still the question of “how does MySQL handle multiple clients sending queries at the same time?” “Who goes first?”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How simultaneous queries are handled is dependent on the storage engine. MyISAM doesn’t use transactions and queries perform when they are received from the query parser, unless locks are blocking the query from completing. InnoDB does use transactions so queries can be packed into transactions. Locks don’t </a:t>
            </a:r>
          </a:p>
          <a:p>
            <a:pPr lvl="0">
              <a:spcBef>
                <a:spcPts val="0"/>
              </a:spcBef>
              <a:buNone/>
            </a:pPr>
            <a:r>
              <a:rPr lang="en-GB"/>
              <a:t>The second “Use Case” slide explains locking far more simply than this slide.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1" name="Shape 5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3" name="Shape 5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9" name="Shape 5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5" name="Shape 5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0" name="Shape 5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Clr>
                <a:schemeClr val="dk1"/>
              </a:buClr>
              <a:buSzPct val="100000"/>
              <a:buFont typeface="Arial"/>
              <a:buNone/>
            </a:pPr>
            <a:r>
              <a:rPr lang="en-GB">
                <a:solidFill>
                  <a:schemeClr val="dk1"/>
                </a:solidFill>
              </a:rPr>
              <a:t>Use case: UPDATE</a:t>
            </a:r>
          </a:p>
          <a:p>
            <a:pPr indent="-228600" lvl="0" marL="457200" rtl="0">
              <a:lnSpc>
                <a:spcPct val="115000"/>
              </a:lnSpc>
              <a:spcBef>
                <a:spcPts val="0"/>
              </a:spcBef>
              <a:buClr>
                <a:schemeClr val="dk1"/>
              </a:buClr>
              <a:buAutoNum type="arabicParenR"/>
            </a:pPr>
            <a:r>
              <a:rPr lang="en-GB">
                <a:solidFill>
                  <a:schemeClr val="dk1"/>
                </a:solidFill>
              </a:rPr>
              <a:t>Query comes in from query interface</a:t>
            </a:r>
          </a:p>
          <a:p>
            <a:pPr indent="-228600" lvl="0" marL="457200" rtl="0">
              <a:lnSpc>
                <a:spcPct val="115000"/>
              </a:lnSpc>
              <a:spcBef>
                <a:spcPts val="0"/>
              </a:spcBef>
              <a:buClr>
                <a:schemeClr val="dk1"/>
              </a:buClr>
              <a:buAutoNum type="arabicParenR"/>
            </a:pPr>
            <a:r>
              <a:rPr lang="en-GB">
                <a:solidFill>
                  <a:schemeClr val="dk1"/>
                </a:solidFill>
              </a:rPr>
              <a:t>Goes through Query Parser to Execution Engine</a:t>
            </a:r>
          </a:p>
          <a:p>
            <a:pPr indent="-228600" lvl="1" marL="914400" rtl="0">
              <a:lnSpc>
                <a:spcPct val="115000"/>
              </a:lnSpc>
              <a:spcBef>
                <a:spcPts val="0"/>
              </a:spcBef>
              <a:buClr>
                <a:schemeClr val="dk1"/>
              </a:buClr>
              <a:buAutoNum type="alphaLcParenR"/>
            </a:pPr>
            <a:r>
              <a:rPr lang="en-GB">
                <a:solidFill>
                  <a:schemeClr val="dk1"/>
                </a:solidFill>
              </a:rPr>
              <a:t>Creates Parse tree, for other components</a:t>
            </a:r>
          </a:p>
          <a:p>
            <a:pPr indent="-228600" lvl="1" marL="914400" rtl="0">
              <a:lnSpc>
                <a:spcPct val="115000"/>
              </a:lnSpc>
              <a:spcBef>
                <a:spcPts val="0"/>
              </a:spcBef>
              <a:buClr>
                <a:schemeClr val="dk1"/>
              </a:buClr>
              <a:buAutoNum type="alphaLcParenR"/>
            </a:pPr>
            <a:r>
              <a:rPr lang="en-GB">
                <a:solidFill>
                  <a:schemeClr val="dk1"/>
                </a:solidFill>
              </a:rPr>
              <a:t>Checks semantics and syntax </a:t>
            </a:r>
          </a:p>
          <a:p>
            <a:pPr indent="-228600" lvl="1" marL="914400" rtl="0">
              <a:lnSpc>
                <a:spcPct val="115000"/>
              </a:lnSpc>
              <a:spcBef>
                <a:spcPts val="0"/>
              </a:spcBef>
              <a:buClr>
                <a:schemeClr val="dk1"/>
              </a:buClr>
              <a:buAutoNum type="alphaLcParenR"/>
            </a:pPr>
            <a:r>
              <a:rPr lang="en-GB">
                <a:solidFill>
                  <a:schemeClr val="dk1"/>
                </a:solidFill>
              </a:rPr>
              <a:t>Checks permissions on user</a:t>
            </a:r>
          </a:p>
          <a:p>
            <a:pPr indent="-228600" lvl="1" marL="914400" rtl="0">
              <a:lnSpc>
                <a:spcPct val="115000"/>
              </a:lnSpc>
              <a:spcBef>
                <a:spcPts val="0"/>
              </a:spcBef>
              <a:buClr>
                <a:schemeClr val="dk1"/>
              </a:buClr>
              <a:buAutoNum type="alphaLcParenR"/>
            </a:pPr>
            <a:r>
              <a:rPr lang="en-GB">
                <a:solidFill>
                  <a:schemeClr val="dk1"/>
                </a:solidFill>
              </a:rPr>
              <a:t>Optimizes query, checks for existing indexes</a:t>
            </a:r>
          </a:p>
          <a:p>
            <a:pPr indent="-228600" lvl="1" marL="914400" rtl="0">
              <a:lnSpc>
                <a:spcPct val="115000"/>
              </a:lnSpc>
              <a:spcBef>
                <a:spcPts val="0"/>
              </a:spcBef>
              <a:buClr>
                <a:schemeClr val="dk1"/>
              </a:buClr>
              <a:buAutoNum type="alphaLcParenR"/>
            </a:pPr>
            <a:r>
              <a:rPr lang="en-GB">
                <a:solidFill>
                  <a:schemeClr val="dk1"/>
                </a:solidFill>
              </a:rPr>
              <a:t>Create Execution plan</a:t>
            </a:r>
          </a:p>
          <a:p>
            <a:pPr indent="-69850" lvl="0" marL="457200" rtl="0">
              <a:lnSpc>
                <a:spcPct val="115000"/>
              </a:lnSpc>
              <a:spcBef>
                <a:spcPts val="0"/>
              </a:spcBef>
              <a:buClr>
                <a:schemeClr val="dk1"/>
              </a:buClr>
              <a:buSzPct val="100000"/>
              <a:buFont typeface="Arial"/>
              <a:buNone/>
            </a:pPr>
            <a:r>
              <a:rPr lang="en-GB">
                <a:solidFill>
                  <a:schemeClr val="dk1"/>
                </a:solidFill>
              </a:rPr>
              <a:t> </a:t>
            </a:r>
          </a:p>
          <a:p>
            <a:pPr indent="-228600" lvl="0" marL="457200" rtl="0">
              <a:lnSpc>
                <a:spcPct val="115000"/>
              </a:lnSpc>
              <a:spcBef>
                <a:spcPts val="0"/>
              </a:spcBef>
              <a:buClr>
                <a:schemeClr val="dk1"/>
              </a:buClr>
              <a:buAutoNum type="arabicParenR"/>
            </a:pPr>
            <a:r>
              <a:rPr lang="en-GB">
                <a:solidFill>
                  <a:schemeClr val="dk1"/>
                </a:solidFill>
              </a:rPr>
              <a:t>UPDATE is an action that can be committed, so it is a transaction. The Transaction manager is notified. Recovery Manager is notified.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4" name="Shape 5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61111"/>
              <a:buFont typeface="Arial"/>
              <a:buNone/>
            </a:pPr>
            <a:r>
              <a:rPr lang="en-GB" sz="1750">
                <a:solidFill>
                  <a:schemeClr val="dk1"/>
                </a:solidFill>
              </a:rPr>
              <a:t>Application Layer</a:t>
            </a:r>
          </a:p>
          <a:p>
            <a:pPr lvl="0">
              <a:spcBef>
                <a:spcPts val="0"/>
              </a:spcBef>
              <a:buNone/>
            </a:pPr>
            <a:r>
              <a:rPr lang="en-GB" sz="1200">
                <a:solidFill>
                  <a:schemeClr val="dk1"/>
                </a:solidFill>
              </a:rPr>
              <a:t>The application layer  provides the means interface which the client can interact with the database server.</a:t>
            </a:r>
          </a:p>
          <a:p>
            <a:pPr lvl="0">
              <a:spcBef>
                <a:spcPts val="0"/>
              </a:spcBef>
              <a:buNone/>
            </a:pPr>
            <a:r>
              <a:rPr lang="en-GB" sz="1750">
                <a:solidFill>
                  <a:schemeClr val="dk1"/>
                </a:solidFill>
              </a:rPr>
              <a:t>Logical Layer</a:t>
            </a:r>
          </a:p>
          <a:p>
            <a:pPr lvl="0">
              <a:spcBef>
                <a:spcPts val="0"/>
              </a:spcBef>
              <a:buNone/>
            </a:pPr>
            <a:r>
              <a:rPr lang="en-GB" sz="1200">
                <a:solidFill>
                  <a:schemeClr val="dk1"/>
                </a:solidFill>
              </a:rPr>
              <a:t> It contains the main components of the database system.</a:t>
            </a:r>
          </a:p>
          <a:p>
            <a:pPr lvl="0">
              <a:spcBef>
                <a:spcPts val="0"/>
              </a:spcBef>
              <a:buNone/>
            </a:pPr>
            <a:r>
              <a:rPr lang="en-GB" sz="1200">
                <a:solidFill>
                  <a:schemeClr val="dk1"/>
                </a:solidFill>
              </a:rPr>
              <a:t> </a:t>
            </a:r>
            <a:r>
              <a:rPr lang="en-GB" sz="1750">
                <a:solidFill>
                  <a:schemeClr val="dk1"/>
                </a:solidFill>
              </a:rPr>
              <a:t>Physical Layer</a:t>
            </a:r>
          </a:p>
          <a:p>
            <a:pPr lvl="0">
              <a:spcBef>
                <a:spcPts val="0"/>
              </a:spcBef>
              <a:buNone/>
            </a:pPr>
            <a:r>
              <a:rPr lang="en-GB" sz="1200">
                <a:solidFill>
                  <a:schemeClr val="dk1"/>
                </a:solidFill>
              </a:rPr>
              <a:t>Provides access to the disk which is used as a secondary storage and accessed by the storage manager. Data such as user data files, log files,indices, and structure of the database are all stored in the physical disk.</a:t>
            </a:r>
          </a:p>
          <a:p>
            <a:pPr lvl="0" rtl="0">
              <a:spcBef>
                <a:spcPts val="0"/>
              </a:spcBef>
              <a:buNone/>
            </a:pPr>
            <a:r>
              <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2">
    <p:bg>
      <p:bgPr>
        <a:solidFill>
          <a:srgbClr val="FFFFFF"/>
        </a:solidFill>
      </p:bgPr>
    </p:bg>
    <p:spTree>
      <p:nvGrpSpPr>
        <p:cNvPr id="50"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grpSp>
        <p:nvGrpSpPr>
          <p:cNvPr id="52" name="Shape 52"/>
          <p:cNvGrpSpPr/>
          <p:nvPr/>
        </p:nvGrpSpPr>
        <p:grpSpPr>
          <a:xfrm>
            <a:off x="0" y="0"/>
            <a:ext cx="9144153" cy="5143624"/>
            <a:chOff x="-77" y="25"/>
            <a:chExt cx="9144153" cy="5143624"/>
          </a:xfrm>
        </p:grpSpPr>
        <p:sp>
          <p:nvSpPr>
            <p:cNvPr id="53" name="Shape 53"/>
            <p:cNvSpPr/>
            <p:nvPr/>
          </p:nvSpPr>
          <p:spPr>
            <a:xfrm rot="-5400000">
              <a:off x="-47653" y="219061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4" name="Shape 54"/>
            <p:cNvSpPr/>
            <p:nvPr/>
          </p:nvSpPr>
          <p:spPr>
            <a:xfrm rot="-5400000">
              <a:off x="-47653" y="304787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rot="-5400000">
              <a:off x="-47653" y="390514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5400000">
              <a:off x="-47653" y="47618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7" name="Shape 57"/>
            <p:cNvSpPr/>
            <p:nvPr/>
          </p:nvSpPr>
          <p:spPr>
            <a:xfrm rot="-5400000">
              <a:off x="-47653" y="13334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714198" y="176215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rot="-5400000">
              <a:off x="714322" y="219061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0" name="Shape 60"/>
            <p:cNvSpPr/>
            <p:nvPr/>
          </p:nvSpPr>
          <p:spPr>
            <a:xfrm rot="5400000">
              <a:off x="714198" y="261942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1" name="Shape 61"/>
            <p:cNvSpPr/>
            <p:nvPr/>
          </p:nvSpPr>
          <p:spPr>
            <a:xfrm rot="-5400000">
              <a:off x="714322" y="304787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2" name="Shape 62"/>
            <p:cNvSpPr/>
            <p:nvPr/>
          </p:nvSpPr>
          <p:spPr>
            <a:xfrm rot="5400000">
              <a:off x="714198" y="347668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3" name="Shape 63"/>
            <p:cNvSpPr/>
            <p:nvPr/>
          </p:nvSpPr>
          <p:spPr>
            <a:xfrm rot="-5400000">
              <a:off x="714322" y="390514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4" name="Shape 64"/>
            <p:cNvSpPr/>
            <p:nvPr/>
          </p:nvSpPr>
          <p:spPr>
            <a:xfrm rot="5400000">
              <a:off x="714198" y="43339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714198" y="4772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rot="-5400000">
              <a:off x="714322" y="47618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7" name="Shape 67"/>
            <p:cNvSpPr/>
            <p:nvPr/>
          </p:nvSpPr>
          <p:spPr>
            <a:xfrm rot="5400000">
              <a:off x="714198" y="90499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8" name="Shape 68"/>
            <p:cNvSpPr/>
            <p:nvPr/>
          </p:nvSpPr>
          <p:spPr>
            <a:xfrm rot="-5400000">
              <a:off x="714322" y="13334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9" name="Shape 69"/>
            <p:cNvSpPr/>
            <p:nvPr/>
          </p:nvSpPr>
          <p:spPr>
            <a:xfrm rot="5400000">
              <a:off x="1476173" y="176215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0" name="Shape 70"/>
            <p:cNvSpPr/>
            <p:nvPr/>
          </p:nvSpPr>
          <p:spPr>
            <a:xfrm rot="-5400000">
              <a:off x="1476296" y="219061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1" name="Shape 71"/>
            <p:cNvSpPr/>
            <p:nvPr/>
          </p:nvSpPr>
          <p:spPr>
            <a:xfrm rot="5400000">
              <a:off x="1476173" y="261942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1476296" y="304787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1476173" y="347668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rot="-5400000">
              <a:off x="1476296" y="390514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1476173" y="43339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1476173" y="4772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1476296" y="47618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rot="5400000">
              <a:off x="1476173" y="90499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1476296" y="13334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rot="5400000">
              <a:off x="2238147" y="176215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rot="-5400000">
              <a:off x="2238271" y="219061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2238147" y="261942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rot="-5400000">
              <a:off x="2238271" y="304787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2238147" y="347668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rot="-5400000">
              <a:off x="2238271" y="390514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2238147" y="43339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rot="5400000">
              <a:off x="2238147" y="4772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2238271" y="47618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89" name="Shape 89"/>
            <p:cNvSpPr/>
            <p:nvPr/>
          </p:nvSpPr>
          <p:spPr>
            <a:xfrm rot="5400000">
              <a:off x="2238147" y="90499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0" name="Shape 90"/>
            <p:cNvSpPr/>
            <p:nvPr/>
          </p:nvSpPr>
          <p:spPr>
            <a:xfrm rot="-5400000">
              <a:off x="2238271" y="13334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1" name="Shape 91"/>
            <p:cNvSpPr/>
            <p:nvPr/>
          </p:nvSpPr>
          <p:spPr>
            <a:xfrm rot="5400000">
              <a:off x="3000173" y="176215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2" name="Shape 92"/>
            <p:cNvSpPr/>
            <p:nvPr/>
          </p:nvSpPr>
          <p:spPr>
            <a:xfrm rot="-5400000">
              <a:off x="3000297" y="219061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3" name="Shape 93"/>
            <p:cNvSpPr/>
            <p:nvPr/>
          </p:nvSpPr>
          <p:spPr>
            <a:xfrm rot="5400000">
              <a:off x="3000173" y="261942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rot="-5400000">
              <a:off x="3000297" y="304787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5" name="Shape 95"/>
            <p:cNvSpPr/>
            <p:nvPr/>
          </p:nvSpPr>
          <p:spPr>
            <a:xfrm rot="5400000">
              <a:off x="3000173" y="347668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6" name="Shape 96"/>
            <p:cNvSpPr/>
            <p:nvPr/>
          </p:nvSpPr>
          <p:spPr>
            <a:xfrm rot="-5400000">
              <a:off x="3000297" y="390514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7" name="Shape 97"/>
            <p:cNvSpPr/>
            <p:nvPr/>
          </p:nvSpPr>
          <p:spPr>
            <a:xfrm rot="5400000">
              <a:off x="3000173" y="43339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8" name="Shape 98"/>
            <p:cNvSpPr/>
            <p:nvPr/>
          </p:nvSpPr>
          <p:spPr>
            <a:xfrm rot="5400000">
              <a:off x="3000173" y="4772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9" name="Shape 99"/>
            <p:cNvSpPr/>
            <p:nvPr/>
          </p:nvSpPr>
          <p:spPr>
            <a:xfrm rot="-5400000">
              <a:off x="3000297" y="47618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0" name="Shape 100"/>
            <p:cNvSpPr/>
            <p:nvPr/>
          </p:nvSpPr>
          <p:spPr>
            <a:xfrm rot="5400000">
              <a:off x="3000173" y="90499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1" name="Shape 101"/>
            <p:cNvSpPr/>
            <p:nvPr/>
          </p:nvSpPr>
          <p:spPr>
            <a:xfrm rot="-5400000">
              <a:off x="3000297" y="13334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rot="5400000">
              <a:off x="3762251" y="176215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3" name="Shape 103"/>
            <p:cNvSpPr/>
            <p:nvPr/>
          </p:nvSpPr>
          <p:spPr>
            <a:xfrm rot="-5400000">
              <a:off x="3762374" y="219061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4" name="Shape 104"/>
            <p:cNvSpPr/>
            <p:nvPr/>
          </p:nvSpPr>
          <p:spPr>
            <a:xfrm rot="5400000">
              <a:off x="3762251" y="261942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5" name="Shape 105"/>
            <p:cNvSpPr/>
            <p:nvPr/>
          </p:nvSpPr>
          <p:spPr>
            <a:xfrm rot="-5400000">
              <a:off x="3762374" y="304787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6" name="Shape 106"/>
            <p:cNvSpPr/>
            <p:nvPr/>
          </p:nvSpPr>
          <p:spPr>
            <a:xfrm rot="5400000">
              <a:off x="3762251" y="347668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7" name="Shape 107"/>
            <p:cNvSpPr/>
            <p:nvPr/>
          </p:nvSpPr>
          <p:spPr>
            <a:xfrm rot="-5400000">
              <a:off x="3762374" y="390514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3762251" y="43339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3762251" y="4772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rot="-5400000">
              <a:off x="3762374" y="47618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3762251" y="90499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rot="-5400000">
              <a:off x="3762374" y="13334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47777" y="176215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rot="5400000">
              <a:off x="-47777" y="261942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47777" y="347668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rot="5400000">
              <a:off x="-47777" y="43339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rot="-5400000">
              <a:off x="166697" y="4548163"/>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47777" y="4772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rot="5400000">
              <a:off x="-47777" y="90499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flipH="1" rot="-5400000">
              <a:off x="166697" y="-166420"/>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rot="-5400000">
              <a:off x="928672" y="4548163"/>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flipH="1" rot="-5400000">
              <a:off x="928672" y="-166420"/>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rot="-5400000">
              <a:off x="1690646" y="4548163"/>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flipH="1" rot="-5400000">
              <a:off x="1690646" y="-166420"/>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5" name="Shape 125"/>
            <p:cNvSpPr/>
            <p:nvPr/>
          </p:nvSpPr>
          <p:spPr>
            <a:xfrm rot="-5400000">
              <a:off x="2452621" y="4548163"/>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6" name="Shape 126"/>
            <p:cNvSpPr/>
            <p:nvPr/>
          </p:nvSpPr>
          <p:spPr>
            <a:xfrm flipH="1" rot="-5400000">
              <a:off x="2452621" y="-166420"/>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7" name="Shape 127"/>
            <p:cNvSpPr/>
            <p:nvPr/>
          </p:nvSpPr>
          <p:spPr>
            <a:xfrm rot="-5400000">
              <a:off x="3214647" y="4548163"/>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8" name="Shape 128"/>
            <p:cNvSpPr/>
            <p:nvPr/>
          </p:nvSpPr>
          <p:spPr>
            <a:xfrm flipH="1" rot="-5400000">
              <a:off x="3214647" y="-166420"/>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9" name="Shape 129"/>
            <p:cNvSpPr/>
            <p:nvPr/>
          </p:nvSpPr>
          <p:spPr>
            <a:xfrm rot="-5400000">
              <a:off x="3976724" y="4548163"/>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0" name="Shape 130"/>
            <p:cNvSpPr/>
            <p:nvPr/>
          </p:nvSpPr>
          <p:spPr>
            <a:xfrm flipH="1" rot="-5400000">
              <a:off x="3976724" y="-166420"/>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1" name="Shape 131"/>
            <p:cNvSpPr/>
            <p:nvPr/>
          </p:nvSpPr>
          <p:spPr>
            <a:xfrm rot="-5400000">
              <a:off x="4524349" y="219061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2" name="Shape 132"/>
            <p:cNvSpPr/>
            <p:nvPr/>
          </p:nvSpPr>
          <p:spPr>
            <a:xfrm rot="-5400000">
              <a:off x="4524349" y="304787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3" name="Shape 133"/>
            <p:cNvSpPr/>
            <p:nvPr/>
          </p:nvSpPr>
          <p:spPr>
            <a:xfrm rot="-5400000">
              <a:off x="4524349" y="390514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4" name="Shape 134"/>
            <p:cNvSpPr/>
            <p:nvPr/>
          </p:nvSpPr>
          <p:spPr>
            <a:xfrm rot="-5400000">
              <a:off x="4524349" y="47618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5" name="Shape 135"/>
            <p:cNvSpPr/>
            <p:nvPr/>
          </p:nvSpPr>
          <p:spPr>
            <a:xfrm rot="-5400000">
              <a:off x="4524349" y="13334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6" name="Shape 136"/>
            <p:cNvSpPr/>
            <p:nvPr/>
          </p:nvSpPr>
          <p:spPr>
            <a:xfrm rot="5400000">
              <a:off x="5286200" y="176215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7" name="Shape 137"/>
            <p:cNvSpPr/>
            <p:nvPr/>
          </p:nvSpPr>
          <p:spPr>
            <a:xfrm rot="-5400000">
              <a:off x="5286324" y="219061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8" name="Shape 138"/>
            <p:cNvSpPr/>
            <p:nvPr/>
          </p:nvSpPr>
          <p:spPr>
            <a:xfrm rot="5400000">
              <a:off x="5286200" y="261942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9" name="Shape 139"/>
            <p:cNvSpPr/>
            <p:nvPr/>
          </p:nvSpPr>
          <p:spPr>
            <a:xfrm rot="-5400000">
              <a:off x="5286324" y="304787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0" name="Shape 140"/>
            <p:cNvSpPr/>
            <p:nvPr/>
          </p:nvSpPr>
          <p:spPr>
            <a:xfrm rot="5400000">
              <a:off x="5286200" y="347668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1" name="Shape 141"/>
            <p:cNvSpPr/>
            <p:nvPr/>
          </p:nvSpPr>
          <p:spPr>
            <a:xfrm rot="-5400000">
              <a:off x="5286324" y="390514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2" name="Shape 142"/>
            <p:cNvSpPr/>
            <p:nvPr/>
          </p:nvSpPr>
          <p:spPr>
            <a:xfrm rot="5400000">
              <a:off x="5286200" y="43339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3" name="Shape 143"/>
            <p:cNvSpPr/>
            <p:nvPr/>
          </p:nvSpPr>
          <p:spPr>
            <a:xfrm rot="5400000">
              <a:off x="5286200" y="4772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4" name="Shape 144"/>
            <p:cNvSpPr/>
            <p:nvPr/>
          </p:nvSpPr>
          <p:spPr>
            <a:xfrm rot="-5400000">
              <a:off x="5286324" y="47618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5" name="Shape 145"/>
            <p:cNvSpPr/>
            <p:nvPr/>
          </p:nvSpPr>
          <p:spPr>
            <a:xfrm rot="5400000">
              <a:off x="5286200" y="90499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6" name="Shape 146"/>
            <p:cNvSpPr/>
            <p:nvPr/>
          </p:nvSpPr>
          <p:spPr>
            <a:xfrm rot="-5400000">
              <a:off x="5286324" y="13334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7" name="Shape 147"/>
            <p:cNvSpPr/>
            <p:nvPr/>
          </p:nvSpPr>
          <p:spPr>
            <a:xfrm rot="5400000">
              <a:off x="6048175" y="176215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8" name="Shape 148"/>
            <p:cNvSpPr/>
            <p:nvPr/>
          </p:nvSpPr>
          <p:spPr>
            <a:xfrm rot="-5400000">
              <a:off x="6048298" y="219061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9" name="Shape 149"/>
            <p:cNvSpPr/>
            <p:nvPr/>
          </p:nvSpPr>
          <p:spPr>
            <a:xfrm rot="5400000">
              <a:off x="6048175" y="261942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0" name="Shape 150"/>
            <p:cNvSpPr/>
            <p:nvPr/>
          </p:nvSpPr>
          <p:spPr>
            <a:xfrm rot="-5400000">
              <a:off x="6048298" y="304787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1" name="Shape 151"/>
            <p:cNvSpPr/>
            <p:nvPr/>
          </p:nvSpPr>
          <p:spPr>
            <a:xfrm rot="5400000">
              <a:off x="6048175" y="347668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2" name="Shape 152"/>
            <p:cNvSpPr/>
            <p:nvPr/>
          </p:nvSpPr>
          <p:spPr>
            <a:xfrm rot="-5400000">
              <a:off x="6048298" y="390514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3" name="Shape 153"/>
            <p:cNvSpPr/>
            <p:nvPr/>
          </p:nvSpPr>
          <p:spPr>
            <a:xfrm rot="5400000">
              <a:off x="6048175" y="43339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4" name="Shape 154"/>
            <p:cNvSpPr/>
            <p:nvPr/>
          </p:nvSpPr>
          <p:spPr>
            <a:xfrm rot="5400000">
              <a:off x="6048175" y="4772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5" name="Shape 155"/>
            <p:cNvSpPr/>
            <p:nvPr/>
          </p:nvSpPr>
          <p:spPr>
            <a:xfrm rot="-5400000">
              <a:off x="6048298" y="47618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6" name="Shape 156"/>
            <p:cNvSpPr/>
            <p:nvPr/>
          </p:nvSpPr>
          <p:spPr>
            <a:xfrm rot="5400000">
              <a:off x="6048175" y="90499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7" name="Shape 157"/>
            <p:cNvSpPr/>
            <p:nvPr/>
          </p:nvSpPr>
          <p:spPr>
            <a:xfrm rot="-5400000">
              <a:off x="6048298" y="13334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rot="5400000">
              <a:off x="6810149" y="176215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9" name="Shape 159"/>
            <p:cNvSpPr/>
            <p:nvPr/>
          </p:nvSpPr>
          <p:spPr>
            <a:xfrm rot="-5400000">
              <a:off x="6810273" y="219061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0" name="Shape 160"/>
            <p:cNvSpPr/>
            <p:nvPr/>
          </p:nvSpPr>
          <p:spPr>
            <a:xfrm rot="5400000">
              <a:off x="6810149" y="261942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1" name="Shape 161"/>
            <p:cNvSpPr/>
            <p:nvPr/>
          </p:nvSpPr>
          <p:spPr>
            <a:xfrm rot="-5400000">
              <a:off x="6810273" y="304787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2" name="Shape 162"/>
            <p:cNvSpPr/>
            <p:nvPr/>
          </p:nvSpPr>
          <p:spPr>
            <a:xfrm rot="5400000">
              <a:off x="6810149" y="347668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3" name="Shape 163"/>
            <p:cNvSpPr/>
            <p:nvPr/>
          </p:nvSpPr>
          <p:spPr>
            <a:xfrm rot="-5400000">
              <a:off x="6810273" y="390514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4" name="Shape 164"/>
            <p:cNvSpPr/>
            <p:nvPr/>
          </p:nvSpPr>
          <p:spPr>
            <a:xfrm rot="5400000">
              <a:off x="6810149" y="43339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5" name="Shape 165"/>
            <p:cNvSpPr/>
            <p:nvPr/>
          </p:nvSpPr>
          <p:spPr>
            <a:xfrm rot="5400000">
              <a:off x="6810149" y="4772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6" name="Shape 166"/>
            <p:cNvSpPr/>
            <p:nvPr/>
          </p:nvSpPr>
          <p:spPr>
            <a:xfrm rot="-5400000">
              <a:off x="6810273" y="47618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7" name="Shape 167"/>
            <p:cNvSpPr/>
            <p:nvPr/>
          </p:nvSpPr>
          <p:spPr>
            <a:xfrm rot="5400000">
              <a:off x="6810149" y="90499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8" name="Shape 168"/>
            <p:cNvSpPr/>
            <p:nvPr/>
          </p:nvSpPr>
          <p:spPr>
            <a:xfrm rot="-5400000">
              <a:off x="6810273" y="13334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9" name="Shape 169"/>
            <p:cNvSpPr/>
            <p:nvPr/>
          </p:nvSpPr>
          <p:spPr>
            <a:xfrm rot="5400000">
              <a:off x="7572175" y="176215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0" name="Shape 170"/>
            <p:cNvSpPr/>
            <p:nvPr/>
          </p:nvSpPr>
          <p:spPr>
            <a:xfrm rot="-5400000">
              <a:off x="7572299" y="219061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1" name="Shape 171"/>
            <p:cNvSpPr/>
            <p:nvPr/>
          </p:nvSpPr>
          <p:spPr>
            <a:xfrm rot="5400000">
              <a:off x="7572175" y="261942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2" name="Shape 172"/>
            <p:cNvSpPr/>
            <p:nvPr/>
          </p:nvSpPr>
          <p:spPr>
            <a:xfrm rot="-5400000">
              <a:off x="7572299" y="304787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rot="5400000">
              <a:off x="7572175" y="347668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4" name="Shape 174"/>
            <p:cNvSpPr/>
            <p:nvPr/>
          </p:nvSpPr>
          <p:spPr>
            <a:xfrm rot="-5400000">
              <a:off x="7572299" y="390514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5" name="Shape 175"/>
            <p:cNvSpPr/>
            <p:nvPr/>
          </p:nvSpPr>
          <p:spPr>
            <a:xfrm rot="5400000">
              <a:off x="7572175" y="43339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6" name="Shape 176"/>
            <p:cNvSpPr/>
            <p:nvPr/>
          </p:nvSpPr>
          <p:spPr>
            <a:xfrm rot="5400000">
              <a:off x="7572175" y="4772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7" name="Shape 177"/>
            <p:cNvSpPr/>
            <p:nvPr/>
          </p:nvSpPr>
          <p:spPr>
            <a:xfrm rot="-5400000">
              <a:off x="7572299" y="47618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8" name="Shape 178"/>
            <p:cNvSpPr/>
            <p:nvPr/>
          </p:nvSpPr>
          <p:spPr>
            <a:xfrm rot="5400000">
              <a:off x="7572175" y="90499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9" name="Shape 179"/>
            <p:cNvSpPr/>
            <p:nvPr/>
          </p:nvSpPr>
          <p:spPr>
            <a:xfrm rot="-5400000">
              <a:off x="7572299" y="13334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0" name="Shape 180"/>
            <p:cNvSpPr/>
            <p:nvPr/>
          </p:nvSpPr>
          <p:spPr>
            <a:xfrm rot="5400000">
              <a:off x="8334253" y="176215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1" name="Shape 181"/>
            <p:cNvSpPr/>
            <p:nvPr/>
          </p:nvSpPr>
          <p:spPr>
            <a:xfrm rot="-5400000">
              <a:off x="8334377" y="219061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2" name="Shape 182"/>
            <p:cNvSpPr/>
            <p:nvPr/>
          </p:nvSpPr>
          <p:spPr>
            <a:xfrm rot="5400000">
              <a:off x="8334253" y="261942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3" name="Shape 183"/>
            <p:cNvSpPr/>
            <p:nvPr/>
          </p:nvSpPr>
          <p:spPr>
            <a:xfrm rot="-5400000">
              <a:off x="8334377" y="304787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4" name="Shape 184"/>
            <p:cNvSpPr/>
            <p:nvPr/>
          </p:nvSpPr>
          <p:spPr>
            <a:xfrm rot="5400000">
              <a:off x="8334253" y="347668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5" name="Shape 185"/>
            <p:cNvSpPr/>
            <p:nvPr/>
          </p:nvSpPr>
          <p:spPr>
            <a:xfrm rot="-5400000">
              <a:off x="8334377" y="390514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6" name="Shape 186"/>
            <p:cNvSpPr/>
            <p:nvPr/>
          </p:nvSpPr>
          <p:spPr>
            <a:xfrm rot="5400000">
              <a:off x="8334253" y="43339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7" name="Shape 187"/>
            <p:cNvSpPr/>
            <p:nvPr/>
          </p:nvSpPr>
          <p:spPr>
            <a:xfrm rot="5400000">
              <a:off x="8334253" y="4772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8" name="Shape 188"/>
            <p:cNvSpPr/>
            <p:nvPr/>
          </p:nvSpPr>
          <p:spPr>
            <a:xfrm rot="-5400000">
              <a:off x="8334377" y="47618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9" name="Shape 189"/>
            <p:cNvSpPr/>
            <p:nvPr/>
          </p:nvSpPr>
          <p:spPr>
            <a:xfrm rot="5400000">
              <a:off x="8334253" y="90499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0" name="Shape 190"/>
            <p:cNvSpPr/>
            <p:nvPr/>
          </p:nvSpPr>
          <p:spPr>
            <a:xfrm rot="-5400000">
              <a:off x="8334377" y="13334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1" name="Shape 191"/>
            <p:cNvSpPr/>
            <p:nvPr/>
          </p:nvSpPr>
          <p:spPr>
            <a:xfrm rot="5400000">
              <a:off x="4524225" y="176215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2" name="Shape 192"/>
            <p:cNvSpPr/>
            <p:nvPr/>
          </p:nvSpPr>
          <p:spPr>
            <a:xfrm rot="5400000">
              <a:off x="4524225" y="261942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3" name="Shape 193"/>
            <p:cNvSpPr/>
            <p:nvPr/>
          </p:nvSpPr>
          <p:spPr>
            <a:xfrm rot="5400000">
              <a:off x="4524225" y="3476684"/>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4" name="Shape 194"/>
            <p:cNvSpPr/>
            <p:nvPr/>
          </p:nvSpPr>
          <p:spPr>
            <a:xfrm rot="5400000">
              <a:off x="4524225" y="4333949"/>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5" name="Shape 195"/>
            <p:cNvSpPr/>
            <p:nvPr/>
          </p:nvSpPr>
          <p:spPr>
            <a:xfrm rot="-5400000">
              <a:off x="4738699" y="4548163"/>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6" name="Shape 196"/>
            <p:cNvSpPr/>
            <p:nvPr/>
          </p:nvSpPr>
          <p:spPr>
            <a:xfrm rot="5400000">
              <a:off x="4524225" y="47725"/>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7" name="Shape 197"/>
            <p:cNvSpPr/>
            <p:nvPr/>
          </p:nvSpPr>
          <p:spPr>
            <a:xfrm rot="5400000">
              <a:off x="4524225" y="904990"/>
              <a:ext cx="857400" cy="762000"/>
            </a:xfrm>
            <a:prstGeom prst="triangle">
              <a:avLst>
                <a:gd fmla="val 50000" name="adj"/>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8" name="Shape 198"/>
            <p:cNvSpPr/>
            <p:nvPr/>
          </p:nvSpPr>
          <p:spPr>
            <a:xfrm flipH="1" rot="-5400000">
              <a:off x="4738699" y="-166420"/>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9" name="Shape 199"/>
            <p:cNvSpPr/>
            <p:nvPr/>
          </p:nvSpPr>
          <p:spPr>
            <a:xfrm rot="-5400000">
              <a:off x="5500674" y="4548163"/>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0" name="Shape 200"/>
            <p:cNvSpPr/>
            <p:nvPr/>
          </p:nvSpPr>
          <p:spPr>
            <a:xfrm flipH="1" rot="-5400000">
              <a:off x="5500674" y="-166420"/>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1" name="Shape 201"/>
            <p:cNvSpPr/>
            <p:nvPr/>
          </p:nvSpPr>
          <p:spPr>
            <a:xfrm rot="-5400000">
              <a:off x="6262648" y="4548163"/>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2" name="Shape 202"/>
            <p:cNvSpPr/>
            <p:nvPr/>
          </p:nvSpPr>
          <p:spPr>
            <a:xfrm flipH="1" rot="-5400000">
              <a:off x="6262648" y="-166420"/>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3" name="Shape 203"/>
            <p:cNvSpPr/>
            <p:nvPr/>
          </p:nvSpPr>
          <p:spPr>
            <a:xfrm rot="-5400000">
              <a:off x="7024623" y="4548163"/>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4" name="Shape 204"/>
            <p:cNvSpPr/>
            <p:nvPr/>
          </p:nvSpPr>
          <p:spPr>
            <a:xfrm flipH="1" rot="-5400000">
              <a:off x="7024623" y="-166420"/>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5" name="Shape 205"/>
            <p:cNvSpPr/>
            <p:nvPr/>
          </p:nvSpPr>
          <p:spPr>
            <a:xfrm rot="-5400000">
              <a:off x="7786649" y="4548163"/>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6" name="Shape 206"/>
            <p:cNvSpPr/>
            <p:nvPr/>
          </p:nvSpPr>
          <p:spPr>
            <a:xfrm flipH="1" rot="-5400000">
              <a:off x="7786649" y="-166420"/>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7" name="Shape 207"/>
            <p:cNvSpPr/>
            <p:nvPr/>
          </p:nvSpPr>
          <p:spPr>
            <a:xfrm rot="-5400000">
              <a:off x="8548727" y="4548163"/>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8" name="Shape 208"/>
            <p:cNvSpPr/>
            <p:nvPr/>
          </p:nvSpPr>
          <p:spPr>
            <a:xfrm flipH="1" rot="-5400000">
              <a:off x="8548727" y="-166420"/>
              <a:ext cx="428700" cy="762000"/>
            </a:xfrm>
            <a:prstGeom prst="rtTriangle">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209" name="Shape 209"/>
          <p:cNvSpPr/>
          <p:nvPr/>
        </p:nvSpPr>
        <p:spPr>
          <a:xfrm>
            <a:off x="1527325" y="1290025"/>
            <a:ext cx="6089400" cy="25635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210" name="Shape 210"/>
          <p:cNvSpPr txBox="1"/>
          <p:nvPr>
            <p:ph type="title"/>
          </p:nvPr>
        </p:nvSpPr>
        <p:spPr>
          <a:xfrm>
            <a:off x="1885350" y="1897113"/>
            <a:ext cx="5373300" cy="1349400"/>
          </a:xfrm>
          <a:prstGeom prst="rect">
            <a:avLst/>
          </a:prstGeom>
          <a:noFill/>
        </p:spPr>
        <p:txBody>
          <a:bodyPr anchorCtr="0" anchor="ctr" bIns="91425" lIns="91425" rIns="91425" wrap="square" tIns="91425"/>
          <a:lstStyle>
            <a:lvl1pPr lvl="0" rtl="0" algn="ctr">
              <a:lnSpc>
                <a:spcPct val="100000"/>
              </a:lnSpc>
              <a:spcBef>
                <a:spcPts val="0"/>
              </a:spcBef>
              <a:spcAft>
                <a:spcPts val="0"/>
              </a:spcAft>
              <a:buNone/>
              <a:defRPr b="1" sz="3200">
                <a:solidFill>
                  <a:srgbClr val="212121"/>
                </a:solidFill>
              </a:defRPr>
            </a:lvl1pPr>
            <a:lvl2pPr lvl="1" rtl="0" algn="ctr">
              <a:lnSpc>
                <a:spcPct val="100000"/>
              </a:lnSpc>
              <a:spcBef>
                <a:spcPts val="0"/>
              </a:spcBef>
              <a:spcAft>
                <a:spcPts val="0"/>
              </a:spcAft>
              <a:buNone/>
              <a:defRPr b="1" sz="3200">
                <a:solidFill>
                  <a:srgbClr val="212121"/>
                </a:solidFill>
              </a:defRPr>
            </a:lvl2pPr>
            <a:lvl3pPr lvl="2" rtl="0" algn="ctr">
              <a:lnSpc>
                <a:spcPct val="100000"/>
              </a:lnSpc>
              <a:spcBef>
                <a:spcPts val="0"/>
              </a:spcBef>
              <a:spcAft>
                <a:spcPts val="0"/>
              </a:spcAft>
              <a:buNone/>
              <a:defRPr b="1" sz="3200">
                <a:solidFill>
                  <a:srgbClr val="212121"/>
                </a:solidFill>
              </a:defRPr>
            </a:lvl3pPr>
            <a:lvl4pPr lvl="3" rtl="0" algn="ctr">
              <a:lnSpc>
                <a:spcPct val="100000"/>
              </a:lnSpc>
              <a:spcBef>
                <a:spcPts val="0"/>
              </a:spcBef>
              <a:spcAft>
                <a:spcPts val="0"/>
              </a:spcAft>
              <a:buNone/>
              <a:defRPr b="1" sz="3200">
                <a:solidFill>
                  <a:srgbClr val="212121"/>
                </a:solidFill>
              </a:defRPr>
            </a:lvl4pPr>
            <a:lvl5pPr lvl="4" rtl="0" algn="ctr">
              <a:lnSpc>
                <a:spcPct val="100000"/>
              </a:lnSpc>
              <a:spcBef>
                <a:spcPts val="0"/>
              </a:spcBef>
              <a:spcAft>
                <a:spcPts val="0"/>
              </a:spcAft>
              <a:buNone/>
              <a:defRPr b="1" sz="3200">
                <a:solidFill>
                  <a:srgbClr val="212121"/>
                </a:solidFill>
              </a:defRPr>
            </a:lvl5pPr>
            <a:lvl6pPr lvl="5" rtl="0" algn="ctr">
              <a:lnSpc>
                <a:spcPct val="100000"/>
              </a:lnSpc>
              <a:spcBef>
                <a:spcPts val="0"/>
              </a:spcBef>
              <a:spcAft>
                <a:spcPts val="0"/>
              </a:spcAft>
              <a:buNone/>
              <a:defRPr b="1" sz="3200">
                <a:solidFill>
                  <a:srgbClr val="212121"/>
                </a:solidFill>
              </a:defRPr>
            </a:lvl6pPr>
            <a:lvl7pPr lvl="6" rtl="0" algn="ctr">
              <a:lnSpc>
                <a:spcPct val="100000"/>
              </a:lnSpc>
              <a:spcBef>
                <a:spcPts val="0"/>
              </a:spcBef>
              <a:spcAft>
                <a:spcPts val="0"/>
              </a:spcAft>
              <a:buNone/>
              <a:defRPr b="1" sz="3200">
                <a:solidFill>
                  <a:srgbClr val="212121"/>
                </a:solidFill>
              </a:defRPr>
            </a:lvl7pPr>
            <a:lvl8pPr lvl="7" rtl="0" algn="ctr">
              <a:lnSpc>
                <a:spcPct val="100000"/>
              </a:lnSpc>
              <a:spcBef>
                <a:spcPts val="0"/>
              </a:spcBef>
              <a:spcAft>
                <a:spcPts val="0"/>
              </a:spcAft>
              <a:buNone/>
              <a:defRPr b="1" sz="3200">
                <a:solidFill>
                  <a:srgbClr val="212121"/>
                </a:solidFill>
              </a:defRPr>
            </a:lvl8pPr>
            <a:lvl9pPr lvl="8" rtl="0" algn="ctr">
              <a:lnSpc>
                <a:spcPct val="100000"/>
              </a:lnSpc>
              <a:spcBef>
                <a:spcPts val="0"/>
              </a:spcBef>
              <a:spcAft>
                <a:spcPts val="0"/>
              </a:spcAft>
              <a:buNone/>
              <a:defRPr b="1" sz="3200">
                <a:solidFill>
                  <a:srgbClr val="212121"/>
                </a:solidFill>
              </a:defRPr>
            </a:lvl9pPr>
          </a:lstStyle>
          <a:p/>
        </p:txBody>
      </p:sp>
      <p:sp>
        <p:nvSpPr>
          <p:cNvPr id="211" name="Shape 211"/>
          <p:cNvSpPr txBox="1"/>
          <p:nvPr>
            <p:ph idx="12" type="sldNum"/>
          </p:nvPr>
        </p:nvSpPr>
        <p:spPr>
          <a:xfrm>
            <a:off x="8472458" y="4663217"/>
            <a:ext cx="548700" cy="393600"/>
          </a:xfrm>
          <a:prstGeom prst="rect">
            <a:avLst/>
          </a:prstGeom>
          <a:noFill/>
        </p:spPr>
        <p:txBody>
          <a:bodyPr anchorCtr="0" anchor="ctr" bIns="91425" lIns="91425" rIns="91425" wrap="square" tIns="91425">
            <a:noAutofit/>
          </a:bodyPr>
          <a:lstStyle/>
          <a:p>
            <a:pPr lvl="0" rtl="0" algn="r">
              <a:lnSpc>
                <a:spcPct val="100000"/>
              </a:lnSpc>
              <a:spcBef>
                <a:spcPts val="0"/>
              </a:spcBef>
              <a:spcAft>
                <a:spcPts val="0"/>
              </a:spcAft>
              <a:buNone/>
            </a:pPr>
            <a:fld id="{00000000-1234-1234-1234-123412341234}" type="slidenum">
              <a:rPr lang="en-GB" sz="1000">
                <a:solidFill>
                  <a:srgbClr val="616161"/>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bg>
      <p:bgPr>
        <a:solidFill>
          <a:srgbClr val="FFFFFF"/>
        </a:solidFill>
      </p:bgPr>
    </p:bg>
    <p:spTree>
      <p:nvGrpSpPr>
        <p:cNvPr id="212" name="Shape 212"/>
        <p:cNvGrpSpPr/>
        <p:nvPr/>
      </p:nvGrpSpPr>
      <p:grpSpPr>
        <a:xfrm>
          <a:off x="0" y="0"/>
          <a:ext cx="0" cy="0"/>
          <a:chOff x="0" y="0"/>
          <a:chExt cx="0" cy="0"/>
        </a:xfrm>
      </p:grpSpPr>
      <p:sp>
        <p:nvSpPr>
          <p:cNvPr id="213" name="Shape 213"/>
          <p:cNvSpPr/>
          <p:nvPr/>
        </p:nvSpPr>
        <p:spPr>
          <a:xfrm>
            <a:off x="0" y="0"/>
            <a:ext cx="9144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14" name="Shape 214"/>
          <p:cNvGrpSpPr/>
          <p:nvPr/>
        </p:nvGrpSpPr>
        <p:grpSpPr>
          <a:xfrm>
            <a:off x="2105247" y="1"/>
            <a:ext cx="7038765" cy="5138761"/>
            <a:chOff x="3388636" y="43347"/>
            <a:chExt cx="5755327" cy="4201767"/>
          </a:xfrm>
        </p:grpSpPr>
        <p:sp>
          <p:nvSpPr>
            <p:cNvPr id="215" name="Shape 215"/>
            <p:cNvSpPr/>
            <p:nvPr/>
          </p:nvSpPr>
          <p:spPr>
            <a:xfrm>
              <a:off x="3837147" y="1754163"/>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16" name="Shape 216"/>
            <p:cNvSpPr/>
            <p:nvPr/>
          </p:nvSpPr>
          <p:spPr>
            <a:xfrm>
              <a:off x="4285658" y="1754163"/>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17" name="Shape 217"/>
            <p:cNvSpPr/>
            <p:nvPr/>
          </p:nvSpPr>
          <p:spPr>
            <a:xfrm>
              <a:off x="4734169" y="1754163"/>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18" name="Shape 218"/>
            <p:cNvSpPr/>
            <p:nvPr/>
          </p:nvSpPr>
          <p:spPr>
            <a:xfrm>
              <a:off x="5182681" y="1754163"/>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19" name="Shape 219"/>
            <p:cNvSpPr/>
            <p:nvPr/>
          </p:nvSpPr>
          <p:spPr>
            <a:xfrm>
              <a:off x="5631192" y="1754163"/>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20" name="Shape 220"/>
            <p:cNvSpPr/>
            <p:nvPr/>
          </p:nvSpPr>
          <p:spPr>
            <a:xfrm>
              <a:off x="6079703" y="1754163"/>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a:off x="6528215" y="1754163"/>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22" name="Shape 222"/>
            <p:cNvSpPr/>
            <p:nvPr/>
          </p:nvSpPr>
          <p:spPr>
            <a:xfrm>
              <a:off x="6976726" y="1754163"/>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23" name="Shape 223"/>
            <p:cNvSpPr/>
            <p:nvPr/>
          </p:nvSpPr>
          <p:spPr>
            <a:xfrm>
              <a:off x="7425229" y="1754163"/>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24" name="Shape 224"/>
            <p:cNvSpPr/>
            <p:nvPr/>
          </p:nvSpPr>
          <p:spPr>
            <a:xfrm>
              <a:off x="7873740" y="1754163"/>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25" name="Shape 225"/>
            <p:cNvSpPr/>
            <p:nvPr/>
          </p:nvSpPr>
          <p:spPr>
            <a:xfrm>
              <a:off x="8322251" y="1754163"/>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26" name="Shape 226"/>
            <p:cNvSpPr/>
            <p:nvPr/>
          </p:nvSpPr>
          <p:spPr>
            <a:xfrm>
              <a:off x="8770763" y="1754163"/>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27" name="Shape 227"/>
            <p:cNvSpPr/>
            <p:nvPr/>
          </p:nvSpPr>
          <p:spPr>
            <a:xfrm>
              <a:off x="3837147" y="1326459"/>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28" name="Shape 228"/>
            <p:cNvSpPr/>
            <p:nvPr/>
          </p:nvSpPr>
          <p:spPr>
            <a:xfrm>
              <a:off x="4285658" y="1326459"/>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29" name="Shape 229"/>
            <p:cNvSpPr/>
            <p:nvPr/>
          </p:nvSpPr>
          <p:spPr>
            <a:xfrm>
              <a:off x="4734169" y="1326459"/>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30" name="Shape 230"/>
            <p:cNvSpPr/>
            <p:nvPr/>
          </p:nvSpPr>
          <p:spPr>
            <a:xfrm>
              <a:off x="5182681" y="1326459"/>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31" name="Shape 231"/>
            <p:cNvSpPr/>
            <p:nvPr/>
          </p:nvSpPr>
          <p:spPr>
            <a:xfrm>
              <a:off x="5631192" y="1326459"/>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32" name="Shape 232"/>
            <p:cNvSpPr/>
            <p:nvPr/>
          </p:nvSpPr>
          <p:spPr>
            <a:xfrm>
              <a:off x="6079703" y="1326459"/>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nvSpPr>
          <p:spPr>
            <a:xfrm>
              <a:off x="6528215" y="1326459"/>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34" name="Shape 234"/>
            <p:cNvSpPr/>
            <p:nvPr/>
          </p:nvSpPr>
          <p:spPr>
            <a:xfrm>
              <a:off x="6976726" y="1326459"/>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35" name="Shape 235"/>
            <p:cNvSpPr/>
            <p:nvPr/>
          </p:nvSpPr>
          <p:spPr>
            <a:xfrm>
              <a:off x="7425229" y="1326459"/>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36" name="Shape 236"/>
            <p:cNvSpPr/>
            <p:nvPr/>
          </p:nvSpPr>
          <p:spPr>
            <a:xfrm>
              <a:off x="7873740" y="1326459"/>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37" name="Shape 237"/>
            <p:cNvSpPr/>
            <p:nvPr/>
          </p:nvSpPr>
          <p:spPr>
            <a:xfrm>
              <a:off x="8322251" y="1326459"/>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38" name="Shape 238"/>
            <p:cNvSpPr/>
            <p:nvPr/>
          </p:nvSpPr>
          <p:spPr>
            <a:xfrm>
              <a:off x="8770763" y="1326459"/>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39" name="Shape 239"/>
            <p:cNvSpPr/>
            <p:nvPr/>
          </p:nvSpPr>
          <p:spPr>
            <a:xfrm>
              <a:off x="3837147" y="898755"/>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40" name="Shape 240"/>
            <p:cNvSpPr/>
            <p:nvPr/>
          </p:nvSpPr>
          <p:spPr>
            <a:xfrm>
              <a:off x="4285658" y="898755"/>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41" name="Shape 241"/>
            <p:cNvSpPr/>
            <p:nvPr/>
          </p:nvSpPr>
          <p:spPr>
            <a:xfrm>
              <a:off x="4734169" y="898755"/>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42" name="Shape 242"/>
            <p:cNvSpPr/>
            <p:nvPr/>
          </p:nvSpPr>
          <p:spPr>
            <a:xfrm>
              <a:off x="5182681" y="898755"/>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43" name="Shape 243"/>
            <p:cNvSpPr/>
            <p:nvPr/>
          </p:nvSpPr>
          <p:spPr>
            <a:xfrm>
              <a:off x="5631192" y="898755"/>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44" name="Shape 244"/>
            <p:cNvSpPr/>
            <p:nvPr/>
          </p:nvSpPr>
          <p:spPr>
            <a:xfrm>
              <a:off x="6079703" y="898755"/>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45" name="Shape 245"/>
            <p:cNvSpPr/>
            <p:nvPr/>
          </p:nvSpPr>
          <p:spPr>
            <a:xfrm>
              <a:off x="6528215" y="898755"/>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46" name="Shape 246"/>
            <p:cNvSpPr/>
            <p:nvPr/>
          </p:nvSpPr>
          <p:spPr>
            <a:xfrm>
              <a:off x="6976726" y="898755"/>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47" name="Shape 247"/>
            <p:cNvSpPr/>
            <p:nvPr/>
          </p:nvSpPr>
          <p:spPr>
            <a:xfrm>
              <a:off x="7425229" y="898755"/>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48" name="Shape 248"/>
            <p:cNvSpPr/>
            <p:nvPr/>
          </p:nvSpPr>
          <p:spPr>
            <a:xfrm>
              <a:off x="7873740" y="898755"/>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49" name="Shape 249"/>
            <p:cNvSpPr/>
            <p:nvPr/>
          </p:nvSpPr>
          <p:spPr>
            <a:xfrm>
              <a:off x="8322251" y="898755"/>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50" name="Shape 250"/>
            <p:cNvSpPr/>
            <p:nvPr/>
          </p:nvSpPr>
          <p:spPr>
            <a:xfrm>
              <a:off x="8770763" y="898755"/>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nvSpPr>
          <p:spPr>
            <a:xfrm>
              <a:off x="3388636" y="471051"/>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52" name="Shape 252"/>
            <p:cNvSpPr/>
            <p:nvPr/>
          </p:nvSpPr>
          <p:spPr>
            <a:xfrm>
              <a:off x="3837147" y="471051"/>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53" name="Shape 253"/>
            <p:cNvSpPr/>
            <p:nvPr/>
          </p:nvSpPr>
          <p:spPr>
            <a:xfrm>
              <a:off x="4285658" y="471051"/>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54" name="Shape 254"/>
            <p:cNvSpPr/>
            <p:nvPr/>
          </p:nvSpPr>
          <p:spPr>
            <a:xfrm>
              <a:off x="4734169" y="471051"/>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55" name="Shape 255"/>
            <p:cNvSpPr/>
            <p:nvPr/>
          </p:nvSpPr>
          <p:spPr>
            <a:xfrm>
              <a:off x="5182681" y="471051"/>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56" name="Shape 256"/>
            <p:cNvSpPr/>
            <p:nvPr/>
          </p:nvSpPr>
          <p:spPr>
            <a:xfrm>
              <a:off x="5631192" y="471051"/>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57" name="Shape 257"/>
            <p:cNvSpPr/>
            <p:nvPr/>
          </p:nvSpPr>
          <p:spPr>
            <a:xfrm>
              <a:off x="6079703" y="471051"/>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58" name="Shape 258"/>
            <p:cNvSpPr/>
            <p:nvPr/>
          </p:nvSpPr>
          <p:spPr>
            <a:xfrm>
              <a:off x="6528215" y="471051"/>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59" name="Shape 259"/>
            <p:cNvSpPr/>
            <p:nvPr/>
          </p:nvSpPr>
          <p:spPr>
            <a:xfrm>
              <a:off x="6976726" y="471051"/>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60" name="Shape 260"/>
            <p:cNvSpPr/>
            <p:nvPr/>
          </p:nvSpPr>
          <p:spPr>
            <a:xfrm>
              <a:off x="7425229" y="471051"/>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61" name="Shape 261"/>
            <p:cNvSpPr/>
            <p:nvPr/>
          </p:nvSpPr>
          <p:spPr>
            <a:xfrm>
              <a:off x="7873740" y="471051"/>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62" name="Shape 262"/>
            <p:cNvSpPr/>
            <p:nvPr/>
          </p:nvSpPr>
          <p:spPr>
            <a:xfrm>
              <a:off x="8322251" y="471051"/>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63" name="Shape 263"/>
            <p:cNvSpPr/>
            <p:nvPr/>
          </p:nvSpPr>
          <p:spPr>
            <a:xfrm>
              <a:off x="8770763" y="471051"/>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64" name="Shape 264"/>
            <p:cNvSpPr/>
            <p:nvPr/>
          </p:nvSpPr>
          <p:spPr>
            <a:xfrm>
              <a:off x="3388636" y="43347"/>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65" name="Shape 265"/>
            <p:cNvSpPr/>
            <p:nvPr/>
          </p:nvSpPr>
          <p:spPr>
            <a:xfrm>
              <a:off x="3837147" y="43347"/>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66" name="Shape 266"/>
            <p:cNvSpPr/>
            <p:nvPr/>
          </p:nvSpPr>
          <p:spPr>
            <a:xfrm>
              <a:off x="4285658" y="43347"/>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67" name="Shape 267"/>
            <p:cNvSpPr/>
            <p:nvPr/>
          </p:nvSpPr>
          <p:spPr>
            <a:xfrm>
              <a:off x="4734169" y="43360"/>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68" name="Shape 268"/>
            <p:cNvSpPr/>
            <p:nvPr/>
          </p:nvSpPr>
          <p:spPr>
            <a:xfrm>
              <a:off x="5182681" y="43347"/>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69" name="Shape 269"/>
            <p:cNvSpPr/>
            <p:nvPr/>
          </p:nvSpPr>
          <p:spPr>
            <a:xfrm>
              <a:off x="5631192" y="43347"/>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70" name="Shape 270"/>
            <p:cNvSpPr/>
            <p:nvPr/>
          </p:nvSpPr>
          <p:spPr>
            <a:xfrm>
              <a:off x="6079703" y="43347"/>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71" name="Shape 271"/>
            <p:cNvSpPr/>
            <p:nvPr/>
          </p:nvSpPr>
          <p:spPr>
            <a:xfrm>
              <a:off x="6528215" y="43347"/>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72" name="Shape 272"/>
            <p:cNvSpPr/>
            <p:nvPr/>
          </p:nvSpPr>
          <p:spPr>
            <a:xfrm>
              <a:off x="6976726" y="43347"/>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73" name="Shape 273"/>
            <p:cNvSpPr/>
            <p:nvPr/>
          </p:nvSpPr>
          <p:spPr>
            <a:xfrm>
              <a:off x="7425229" y="43347"/>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74" name="Shape 274"/>
            <p:cNvSpPr/>
            <p:nvPr/>
          </p:nvSpPr>
          <p:spPr>
            <a:xfrm>
              <a:off x="7873740" y="43347"/>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75" name="Shape 275"/>
            <p:cNvSpPr/>
            <p:nvPr/>
          </p:nvSpPr>
          <p:spPr>
            <a:xfrm>
              <a:off x="8322251" y="43347"/>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76" name="Shape 276"/>
            <p:cNvSpPr/>
            <p:nvPr/>
          </p:nvSpPr>
          <p:spPr>
            <a:xfrm>
              <a:off x="8770763" y="43347"/>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77" name="Shape 277"/>
            <p:cNvSpPr/>
            <p:nvPr/>
          </p:nvSpPr>
          <p:spPr>
            <a:xfrm>
              <a:off x="3837147" y="3871914"/>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78" name="Shape 278"/>
            <p:cNvSpPr/>
            <p:nvPr/>
          </p:nvSpPr>
          <p:spPr>
            <a:xfrm>
              <a:off x="4285658" y="3871914"/>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79" name="Shape 279"/>
            <p:cNvSpPr/>
            <p:nvPr/>
          </p:nvSpPr>
          <p:spPr>
            <a:xfrm>
              <a:off x="4734169" y="3871914"/>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80" name="Shape 280"/>
            <p:cNvSpPr/>
            <p:nvPr/>
          </p:nvSpPr>
          <p:spPr>
            <a:xfrm>
              <a:off x="5182681" y="3871914"/>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81" name="Shape 281"/>
            <p:cNvSpPr/>
            <p:nvPr/>
          </p:nvSpPr>
          <p:spPr>
            <a:xfrm>
              <a:off x="5631192" y="3871914"/>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82" name="Shape 282"/>
            <p:cNvSpPr/>
            <p:nvPr/>
          </p:nvSpPr>
          <p:spPr>
            <a:xfrm>
              <a:off x="6079703" y="3871914"/>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83" name="Shape 283"/>
            <p:cNvSpPr/>
            <p:nvPr/>
          </p:nvSpPr>
          <p:spPr>
            <a:xfrm>
              <a:off x="6528215" y="3871914"/>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84" name="Shape 284"/>
            <p:cNvSpPr/>
            <p:nvPr/>
          </p:nvSpPr>
          <p:spPr>
            <a:xfrm>
              <a:off x="6976726" y="3871914"/>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85" name="Shape 285"/>
            <p:cNvSpPr/>
            <p:nvPr/>
          </p:nvSpPr>
          <p:spPr>
            <a:xfrm>
              <a:off x="7425229" y="3871914"/>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86" name="Shape 286"/>
            <p:cNvSpPr/>
            <p:nvPr/>
          </p:nvSpPr>
          <p:spPr>
            <a:xfrm>
              <a:off x="7873740" y="3871914"/>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87" name="Shape 287"/>
            <p:cNvSpPr/>
            <p:nvPr/>
          </p:nvSpPr>
          <p:spPr>
            <a:xfrm>
              <a:off x="8322251" y="3871914"/>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88" name="Shape 288"/>
            <p:cNvSpPr/>
            <p:nvPr/>
          </p:nvSpPr>
          <p:spPr>
            <a:xfrm>
              <a:off x="8770763" y="3871914"/>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89" name="Shape 289"/>
            <p:cNvSpPr/>
            <p:nvPr/>
          </p:nvSpPr>
          <p:spPr>
            <a:xfrm>
              <a:off x="3837147" y="3444210"/>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90" name="Shape 290"/>
            <p:cNvSpPr/>
            <p:nvPr/>
          </p:nvSpPr>
          <p:spPr>
            <a:xfrm>
              <a:off x="4285658" y="3444210"/>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91" name="Shape 291"/>
            <p:cNvSpPr/>
            <p:nvPr/>
          </p:nvSpPr>
          <p:spPr>
            <a:xfrm>
              <a:off x="4734169" y="3444210"/>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92" name="Shape 292"/>
            <p:cNvSpPr/>
            <p:nvPr/>
          </p:nvSpPr>
          <p:spPr>
            <a:xfrm>
              <a:off x="5182681" y="3444210"/>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93" name="Shape 293"/>
            <p:cNvSpPr/>
            <p:nvPr/>
          </p:nvSpPr>
          <p:spPr>
            <a:xfrm>
              <a:off x="5631192" y="3444210"/>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94" name="Shape 294"/>
            <p:cNvSpPr/>
            <p:nvPr/>
          </p:nvSpPr>
          <p:spPr>
            <a:xfrm>
              <a:off x="6079703" y="3444210"/>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95" name="Shape 295"/>
            <p:cNvSpPr/>
            <p:nvPr/>
          </p:nvSpPr>
          <p:spPr>
            <a:xfrm>
              <a:off x="6528215" y="3444210"/>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96" name="Shape 296"/>
            <p:cNvSpPr/>
            <p:nvPr/>
          </p:nvSpPr>
          <p:spPr>
            <a:xfrm>
              <a:off x="6976726" y="3444210"/>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97" name="Shape 297"/>
            <p:cNvSpPr/>
            <p:nvPr/>
          </p:nvSpPr>
          <p:spPr>
            <a:xfrm>
              <a:off x="7425229" y="3444210"/>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98" name="Shape 298"/>
            <p:cNvSpPr/>
            <p:nvPr/>
          </p:nvSpPr>
          <p:spPr>
            <a:xfrm>
              <a:off x="7873740" y="3444210"/>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299" name="Shape 299"/>
            <p:cNvSpPr/>
            <p:nvPr/>
          </p:nvSpPr>
          <p:spPr>
            <a:xfrm>
              <a:off x="8322251" y="3444210"/>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00" name="Shape 300"/>
            <p:cNvSpPr/>
            <p:nvPr/>
          </p:nvSpPr>
          <p:spPr>
            <a:xfrm>
              <a:off x="8770763" y="3444210"/>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01" name="Shape 301"/>
            <p:cNvSpPr/>
            <p:nvPr/>
          </p:nvSpPr>
          <p:spPr>
            <a:xfrm>
              <a:off x="3837147" y="3016506"/>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02" name="Shape 302"/>
            <p:cNvSpPr/>
            <p:nvPr/>
          </p:nvSpPr>
          <p:spPr>
            <a:xfrm>
              <a:off x="4285658" y="3016506"/>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03" name="Shape 303"/>
            <p:cNvSpPr/>
            <p:nvPr/>
          </p:nvSpPr>
          <p:spPr>
            <a:xfrm>
              <a:off x="4734169" y="3016506"/>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04" name="Shape 304"/>
            <p:cNvSpPr/>
            <p:nvPr/>
          </p:nvSpPr>
          <p:spPr>
            <a:xfrm>
              <a:off x="5182681" y="3016506"/>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05" name="Shape 305"/>
            <p:cNvSpPr/>
            <p:nvPr/>
          </p:nvSpPr>
          <p:spPr>
            <a:xfrm>
              <a:off x="5631192" y="3016506"/>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06" name="Shape 306"/>
            <p:cNvSpPr/>
            <p:nvPr/>
          </p:nvSpPr>
          <p:spPr>
            <a:xfrm>
              <a:off x="6079703" y="3016506"/>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07" name="Shape 307"/>
            <p:cNvSpPr/>
            <p:nvPr/>
          </p:nvSpPr>
          <p:spPr>
            <a:xfrm>
              <a:off x="6528215" y="3016506"/>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08" name="Shape 308"/>
            <p:cNvSpPr/>
            <p:nvPr/>
          </p:nvSpPr>
          <p:spPr>
            <a:xfrm>
              <a:off x="6976726" y="3016506"/>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09" name="Shape 309"/>
            <p:cNvSpPr/>
            <p:nvPr/>
          </p:nvSpPr>
          <p:spPr>
            <a:xfrm>
              <a:off x="7425229" y="3016506"/>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10" name="Shape 310"/>
            <p:cNvSpPr/>
            <p:nvPr/>
          </p:nvSpPr>
          <p:spPr>
            <a:xfrm>
              <a:off x="7873740" y="3016506"/>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11" name="Shape 311"/>
            <p:cNvSpPr/>
            <p:nvPr/>
          </p:nvSpPr>
          <p:spPr>
            <a:xfrm>
              <a:off x="8322251" y="3016506"/>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12" name="Shape 312"/>
            <p:cNvSpPr/>
            <p:nvPr/>
          </p:nvSpPr>
          <p:spPr>
            <a:xfrm>
              <a:off x="8770763" y="3016506"/>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13" name="Shape 313"/>
            <p:cNvSpPr/>
            <p:nvPr/>
          </p:nvSpPr>
          <p:spPr>
            <a:xfrm>
              <a:off x="3837147" y="2588802"/>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14" name="Shape 314"/>
            <p:cNvSpPr/>
            <p:nvPr/>
          </p:nvSpPr>
          <p:spPr>
            <a:xfrm>
              <a:off x="4285658" y="2588802"/>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15" name="Shape 315"/>
            <p:cNvSpPr/>
            <p:nvPr/>
          </p:nvSpPr>
          <p:spPr>
            <a:xfrm>
              <a:off x="4734169" y="2588802"/>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16" name="Shape 316"/>
            <p:cNvSpPr/>
            <p:nvPr/>
          </p:nvSpPr>
          <p:spPr>
            <a:xfrm>
              <a:off x="5182681" y="2588802"/>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17" name="Shape 317"/>
            <p:cNvSpPr/>
            <p:nvPr/>
          </p:nvSpPr>
          <p:spPr>
            <a:xfrm>
              <a:off x="5631192" y="2588802"/>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18" name="Shape 318"/>
            <p:cNvSpPr/>
            <p:nvPr/>
          </p:nvSpPr>
          <p:spPr>
            <a:xfrm>
              <a:off x="6079703" y="2588802"/>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19" name="Shape 319"/>
            <p:cNvSpPr/>
            <p:nvPr/>
          </p:nvSpPr>
          <p:spPr>
            <a:xfrm>
              <a:off x="6528215" y="2588802"/>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20" name="Shape 320"/>
            <p:cNvSpPr/>
            <p:nvPr/>
          </p:nvSpPr>
          <p:spPr>
            <a:xfrm>
              <a:off x="6976726" y="2588802"/>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21" name="Shape 321"/>
            <p:cNvSpPr/>
            <p:nvPr/>
          </p:nvSpPr>
          <p:spPr>
            <a:xfrm>
              <a:off x="7425229" y="2588802"/>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22" name="Shape 322"/>
            <p:cNvSpPr/>
            <p:nvPr/>
          </p:nvSpPr>
          <p:spPr>
            <a:xfrm>
              <a:off x="7873740" y="2588802"/>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23" name="Shape 323"/>
            <p:cNvSpPr/>
            <p:nvPr/>
          </p:nvSpPr>
          <p:spPr>
            <a:xfrm>
              <a:off x="8322251" y="2588802"/>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24" name="Shape 324"/>
            <p:cNvSpPr/>
            <p:nvPr/>
          </p:nvSpPr>
          <p:spPr>
            <a:xfrm>
              <a:off x="8770763" y="2588802"/>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25" name="Shape 325"/>
            <p:cNvSpPr/>
            <p:nvPr/>
          </p:nvSpPr>
          <p:spPr>
            <a:xfrm>
              <a:off x="3837147" y="2161098"/>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26" name="Shape 326"/>
            <p:cNvSpPr/>
            <p:nvPr/>
          </p:nvSpPr>
          <p:spPr>
            <a:xfrm>
              <a:off x="4285658" y="2161098"/>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27" name="Shape 327"/>
            <p:cNvSpPr/>
            <p:nvPr/>
          </p:nvSpPr>
          <p:spPr>
            <a:xfrm>
              <a:off x="4734169" y="2161098"/>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28" name="Shape 328"/>
            <p:cNvSpPr/>
            <p:nvPr/>
          </p:nvSpPr>
          <p:spPr>
            <a:xfrm>
              <a:off x="5182681" y="2161098"/>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29" name="Shape 329"/>
            <p:cNvSpPr/>
            <p:nvPr/>
          </p:nvSpPr>
          <p:spPr>
            <a:xfrm>
              <a:off x="5631192" y="2161098"/>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30" name="Shape 330"/>
            <p:cNvSpPr/>
            <p:nvPr/>
          </p:nvSpPr>
          <p:spPr>
            <a:xfrm>
              <a:off x="6079703" y="2161098"/>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31" name="Shape 331"/>
            <p:cNvSpPr/>
            <p:nvPr/>
          </p:nvSpPr>
          <p:spPr>
            <a:xfrm>
              <a:off x="6528215" y="2161098"/>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32" name="Shape 332"/>
            <p:cNvSpPr/>
            <p:nvPr/>
          </p:nvSpPr>
          <p:spPr>
            <a:xfrm>
              <a:off x="6976726" y="2161098"/>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33" name="Shape 333"/>
            <p:cNvSpPr/>
            <p:nvPr/>
          </p:nvSpPr>
          <p:spPr>
            <a:xfrm>
              <a:off x="7425229" y="2161098"/>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34" name="Shape 334"/>
            <p:cNvSpPr/>
            <p:nvPr/>
          </p:nvSpPr>
          <p:spPr>
            <a:xfrm>
              <a:off x="7873740" y="2161098"/>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35" name="Shape 335"/>
            <p:cNvSpPr/>
            <p:nvPr/>
          </p:nvSpPr>
          <p:spPr>
            <a:xfrm>
              <a:off x="8322251" y="2161098"/>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sp>
          <p:nvSpPr>
            <p:cNvPr id="336" name="Shape 336"/>
            <p:cNvSpPr/>
            <p:nvPr/>
          </p:nvSpPr>
          <p:spPr>
            <a:xfrm>
              <a:off x="8770763" y="2161098"/>
              <a:ext cx="373200" cy="373200"/>
            </a:xfrm>
            <a:prstGeom prst="ellipse">
              <a:avLst/>
            </a:prstGeom>
            <a:solidFill>
              <a:srgbClr val="DEDEDE">
                <a:alpha val="11540"/>
              </a:srgbClr>
            </a:solidFill>
            <a:ln>
              <a:noFill/>
            </a:ln>
          </p:spPr>
          <p:txBody>
            <a:bodyPr anchorCtr="0" anchor="ctr" bIns="91425" lIns="91425" rIns="91425" wrap="square" tIns="91425">
              <a:noAutofit/>
            </a:bodyPr>
            <a:lstStyle/>
            <a:p>
              <a:pPr lvl="0">
                <a:spcBef>
                  <a:spcPts val="0"/>
                </a:spcBef>
                <a:buNone/>
              </a:pPr>
              <a:r>
                <a:t/>
              </a:r>
              <a:endParaRPr/>
            </a:p>
          </p:txBody>
        </p:sp>
      </p:grpSp>
      <p:sp>
        <p:nvSpPr>
          <p:cNvPr id="337" name="Shape 337"/>
          <p:cNvSpPr/>
          <p:nvPr/>
        </p:nvSpPr>
        <p:spPr>
          <a:xfrm>
            <a:off x="3396590" y="0"/>
            <a:ext cx="3250800" cy="5143500"/>
          </a:xfrm>
          <a:prstGeom prst="rtTriangle">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338" name="Shape 338"/>
          <p:cNvSpPr/>
          <p:nvPr/>
        </p:nvSpPr>
        <p:spPr>
          <a:xfrm>
            <a:off x="0" y="0"/>
            <a:ext cx="3415800" cy="5143500"/>
          </a:xfrm>
          <a:prstGeom prst="rect">
            <a:avLst/>
          </a:prstGeom>
          <a:solidFill>
            <a:schemeClr val="lt1"/>
          </a:solidFill>
          <a:ln>
            <a:noFill/>
          </a:ln>
        </p:spPr>
        <p:txBody>
          <a:bodyPr anchorCtr="0" anchor="ctr" bIns="45700" lIns="91425" rIns="91425" wrap="square" tIns="45700">
            <a:noAutofit/>
          </a:bodyPr>
          <a:lstStyle/>
          <a:p>
            <a:pPr lvl="0">
              <a:spcBef>
                <a:spcPts val="0"/>
              </a:spcBef>
              <a:buNone/>
            </a:pPr>
            <a:r>
              <a:t/>
            </a:r>
            <a:endParaRPr/>
          </a:p>
        </p:txBody>
      </p:sp>
      <p:sp>
        <p:nvSpPr>
          <p:cNvPr id="339" name="Shape 339"/>
          <p:cNvSpPr/>
          <p:nvPr/>
        </p:nvSpPr>
        <p:spPr>
          <a:xfrm>
            <a:off x="685175" y="2731725"/>
            <a:ext cx="61200" cy="14553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40" name="Shape 340"/>
          <p:cNvSpPr txBox="1"/>
          <p:nvPr>
            <p:ph type="ctrTitle"/>
          </p:nvPr>
        </p:nvSpPr>
        <p:spPr>
          <a:xfrm>
            <a:off x="992425" y="2536400"/>
            <a:ext cx="3136800" cy="1884900"/>
          </a:xfrm>
          <a:prstGeom prst="rect">
            <a:avLst/>
          </a:prstGeom>
          <a:noFill/>
        </p:spPr>
        <p:txBody>
          <a:bodyPr anchorCtr="0" anchor="ctr" bIns="91425" lIns="91425" rIns="91425" wrap="square" tIns="91425"/>
          <a:lstStyle>
            <a:lvl1pPr lvl="0" rtl="0" algn="l">
              <a:lnSpc>
                <a:spcPct val="100000"/>
              </a:lnSpc>
              <a:spcBef>
                <a:spcPts val="0"/>
              </a:spcBef>
              <a:spcAft>
                <a:spcPts val="0"/>
              </a:spcAft>
              <a:buClr>
                <a:schemeClr val="dk1"/>
              </a:buClr>
              <a:buSzPct val="100000"/>
              <a:buNone/>
              <a:defRPr b="1" sz="3600">
                <a:solidFill>
                  <a:schemeClr val="lt2"/>
                </a:solidFill>
              </a:defRPr>
            </a:lvl1pPr>
            <a:lvl2pPr lvl="1" rtl="0" algn="l">
              <a:lnSpc>
                <a:spcPct val="100000"/>
              </a:lnSpc>
              <a:spcBef>
                <a:spcPts val="0"/>
              </a:spcBef>
              <a:spcAft>
                <a:spcPts val="0"/>
              </a:spcAft>
              <a:buClr>
                <a:schemeClr val="dk1"/>
              </a:buClr>
              <a:buSzPct val="100000"/>
              <a:buNone/>
              <a:defRPr b="1" sz="3600">
                <a:solidFill>
                  <a:schemeClr val="lt2"/>
                </a:solidFill>
              </a:defRPr>
            </a:lvl2pPr>
            <a:lvl3pPr lvl="2" rtl="0" algn="l">
              <a:lnSpc>
                <a:spcPct val="100000"/>
              </a:lnSpc>
              <a:spcBef>
                <a:spcPts val="0"/>
              </a:spcBef>
              <a:spcAft>
                <a:spcPts val="0"/>
              </a:spcAft>
              <a:buClr>
                <a:schemeClr val="dk1"/>
              </a:buClr>
              <a:buSzPct val="100000"/>
              <a:buNone/>
              <a:defRPr b="1" sz="3600">
                <a:solidFill>
                  <a:schemeClr val="lt2"/>
                </a:solidFill>
              </a:defRPr>
            </a:lvl3pPr>
            <a:lvl4pPr lvl="3" rtl="0" algn="l">
              <a:lnSpc>
                <a:spcPct val="100000"/>
              </a:lnSpc>
              <a:spcBef>
                <a:spcPts val="0"/>
              </a:spcBef>
              <a:spcAft>
                <a:spcPts val="0"/>
              </a:spcAft>
              <a:buClr>
                <a:schemeClr val="dk1"/>
              </a:buClr>
              <a:buSzPct val="100000"/>
              <a:buNone/>
              <a:defRPr b="1" sz="3600">
                <a:solidFill>
                  <a:schemeClr val="lt2"/>
                </a:solidFill>
              </a:defRPr>
            </a:lvl4pPr>
            <a:lvl5pPr lvl="4" rtl="0" algn="l">
              <a:lnSpc>
                <a:spcPct val="100000"/>
              </a:lnSpc>
              <a:spcBef>
                <a:spcPts val="0"/>
              </a:spcBef>
              <a:spcAft>
                <a:spcPts val="0"/>
              </a:spcAft>
              <a:buClr>
                <a:schemeClr val="dk1"/>
              </a:buClr>
              <a:buSzPct val="100000"/>
              <a:buNone/>
              <a:defRPr b="1" sz="3600">
                <a:solidFill>
                  <a:schemeClr val="lt2"/>
                </a:solidFill>
              </a:defRPr>
            </a:lvl5pPr>
            <a:lvl6pPr lvl="5" rtl="0" algn="l">
              <a:lnSpc>
                <a:spcPct val="100000"/>
              </a:lnSpc>
              <a:spcBef>
                <a:spcPts val="0"/>
              </a:spcBef>
              <a:spcAft>
                <a:spcPts val="0"/>
              </a:spcAft>
              <a:buClr>
                <a:schemeClr val="dk1"/>
              </a:buClr>
              <a:buSzPct val="100000"/>
              <a:buNone/>
              <a:defRPr b="1" sz="3600">
                <a:solidFill>
                  <a:schemeClr val="lt2"/>
                </a:solidFill>
              </a:defRPr>
            </a:lvl6pPr>
            <a:lvl7pPr lvl="6" rtl="0" algn="l">
              <a:lnSpc>
                <a:spcPct val="100000"/>
              </a:lnSpc>
              <a:spcBef>
                <a:spcPts val="0"/>
              </a:spcBef>
              <a:spcAft>
                <a:spcPts val="0"/>
              </a:spcAft>
              <a:buClr>
                <a:schemeClr val="dk1"/>
              </a:buClr>
              <a:buSzPct val="100000"/>
              <a:buNone/>
              <a:defRPr b="1" sz="3600">
                <a:solidFill>
                  <a:schemeClr val="lt2"/>
                </a:solidFill>
              </a:defRPr>
            </a:lvl7pPr>
            <a:lvl8pPr lvl="7" rtl="0" algn="l">
              <a:lnSpc>
                <a:spcPct val="100000"/>
              </a:lnSpc>
              <a:spcBef>
                <a:spcPts val="0"/>
              </a:spcBef>
              <a:spcAft>
                <a:spcPts val="0"/>
              </a:spcAft>
              <a:buClr>
                <a:schemeClr val="dk1"/>
              </a:buClr>
              <a:buSzPct val="100000"/>
              <a:buNone/>
              <a:defRPr b="1" sz="3600">
                <a:solidFill>
                  <a:schemeClr val="lt2"/>
                </a:solidFill>
              </a:defRPr>
            </a:lvl8pPr>
            <a:lvl9pPr lvl="8" rtl="0" algn="l">
              <a:lnSpc>
                <a:spcPct val="100000"/>
              </a:lnSpc>
              <a:spcBef>
                <a:spcPts val="0"/>
              </a:spcBef>
              <a:spcAft>
                <a:spcPts val="0"/>
              </a:spcAft>
              <a:buClr>
                <a:schemeClr val="dk1"/>
              </a:buClr>
              <a:buSzPct val="100000"/>
              <a:buNone/>
              <a:defRPr b="1" sz="3600">
                <a:solidFill>
                  <a:schemeClr val="lt2"/>
                </a:solidFill>
              </a:defRPr>
            </a:lvl9pPr>
          </a:lstStyle>
          <a:p/>
        </p:txBody>
      </p:sp>
      <p:sp>
        <p:nvSpPr>
          <p:cNvPr id="341" name="Shape 341"/>
          <p:cNvSpPr txBox="1"/>
          <p:nvPr>
            <p:ph idx="12" type="sldNum"/>
          </p:nvPr>
        </p:nvSpPr>
        <p:spPr>
          <a:xfrm>
            <a:off x="8472458" y="4706554"/>
            <a:ext cx="548700" cy="393600"/>
          </a:xfrm>
          <a:prstGeom prst="rect">
            <a:avLst/>
          </a:prstGeom>
          <a:noFill/>
        </p:spPr>
        <p:txBody>
          <a:bodyPr anchorCtr="0" anchor="ctr" bIns="91425" lIns="91425" rIns="91425" wrap="square" tIns="91425">
            <a:noAutofit/>
          </a:bodyPr>
          <a:lstStyle/>
          <a:p>
            <a:pPr lvl="0" rtl="0" algn="r">
              <a:lnSpc>
                <a:spcPct val="100000"/>
              </a:lnSpc>
              <a:spcBef>
                <a:spcPts val="0"/>
              </a:spcBef>
              <a:spcAft>
                <a:spcPts val="0"/>
              </a:spcAft>
              <a:buNone/>
            </a:pPr>
            <a:fld id="{00000000-1234-1234-1234-123412341234}" type="slidenum">
              <a:rPr lang="en-GB" sz="1000">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bg>
      <p:bgPr>
        <a:solidFill>
          <a:srgbClr val="FFFFFF"/>
        </a:solidFill>
      </p:bgPr>
    </p:bg>
    <p:spTree>
      <p:nvGrpSpPr>
        <p:cNvPr id="342" name="Shape 342"/>
        <p:cNvGrpSpPr/>
        <p:nvPr/>
      </p:nvGrpSpPr>
      <p:grpSpPr>
        <a:xfrm>
          <a:off x="0" y="0"/>
          <a:ext cx="0" cy="0"/>
          <a:chOff x="0" y="0"/>
          <a:chExt cx="0" cy="0"/>
        </a:xfrm>
      </p:grpSpPr>
      <p:sp>
        <p:nvSpPr>
          <p:cNvPr id="343" name="Shape 343"/>
          <p:cNvSpPr/>
          <p:nvPr/>
        </p:nvSpPr>
        <p:spPr>
          <a:xfrm>
            <a:off x="0" y="0"/>
            <a:ext cx="9144000" cy="51435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44" name="Shape 344"/>
          <p:cNvSpPr/>
          <p:nvPr/>
        </p:nvSpPr>
        <p:spPr>
          <a:xfrm>
            <a:off x="0" y="0"/>
            <a:ext cx="3585000" cy="5143500"/>
          </a:xfrm>
          <a:prstGeom prst="rect">
            <a:avLst/>
          </a:prstGeom>
          <a:solidFill>
            <a:srgbClr val="212121"/>
          </a:solidFill>
          <a:ln>
            <a:noFill/>
          </a:ln>
        </p:spPr>
        <p:txBody>
          <a:bodyPr anchorCtr="0" anchor="ctr" bIns="91425" lIns="91425" rIns="91425" wrap="square" tIns="91425">
            <a:noAutofit/>
          </a:bodyPr>
          <a:lstStyle/>
          <a:p>
            <a:pPr lvl="0">
              <a:spcBef>
                <a:spcPts val="0"/>
              </a:spcBef>
              <a:buNone/>
            </a:pPr>
            <a:r>
              <a:t/>
            </a:r>
            <a:endParaRPr/>
          </a:p>
        </p:txBody>
      </p:sp>
      <p:sp>
        <p:nvSpPr>
          <p:cNvPr id="345" name="Shape 345"/>
          <p:cNvSpPr/>
          <p:nvPr/>
        </p:nvSpPr>
        <p:spPr>
          <a:xfrm>
            <a:off x="4108825" y="636500"/>
            <a:ext cx="1944900" cy="57900"/>
          </a:xfrm>
          <a:prstGeom prst="rect">
            <a:avLst/>
          </a:prstGeom>
          <a:solidFill>
            <a:srgbClr val="E0E0E0"/>
          </a:solidFill>
          <a:ln>
            <a:noFill/>
          </a:ln>
        </p:spPr>
        <p:txBody>
          <a:bodyPr anchorCtr="0" anchor="ctr" bIns="91425" lIns="91425" rIns="91425" wrap="square" tIns="91425">
            <a:noAutofit/>
          </a:bodyPr>
          <a:lstStyle/>
          <a:p>
            <a:pPr lvl="0">
              <a:spcBef>
                <a:spcPts val="0"/>
              </a:spcBef>
              <a:buNone/>
            </a:pPr>
            <a:r>
              <a:t/>
            </a:r>
            <a:endParaRPr/>
          </a:p>
        </p:txBody>
      </p:sp>
      <p:sp>
        <p:nvSpPr>
          <p:cNvPr id="346" name="Shape 346"/>
          <p:cNvSpPr/>
          <p:nvPr/>
        </p:nvSpPr>
        <p:spPr>
          <a:xfrm>
            <a:off x="388425" y="636500"/>
            <a:ext cx="2789700" cy="579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47" name="Shape 347"/>
          <p:cNvSpPr txBox="1"/>
          <p:nvPr>
            <p:ph type="title"/>
          </p:nvPr>
        </p:nvSpPr>
        <p:spPr>
          <a:xfrm>
            <a:off x="308775" y="770525"/>
            <a:ext cx="2866800" cy="3753600"/>
          </a:xfrm>
          <a:prstGeom prst="rect">
            <a:avLst/>
          </a:prstGeom>
          <a:noFill/>
        </p:spPr>
        <p:txBody>
          <a:bodyPr anchorCtr="0" anchor="t" bIns="91425" lIns="91425" rIns="91425" wrap="square" tIns="91425"/>
          <a:lstStyle>
            <a:lvl1pPr lvl="0" rtl="0" algn="l">
              <a:lnSpc>
                <a:spcPct val="100000"/>
              </a:lnSpc>
              <a:spcBef>
                <a:spcPts val="0"/>
              </a:spcBef>
              <a:spcAft>
                <a:spcPts val="0"/>
              </a:spcAft>
              <a:buClr>
                <a:srgbClr val="FFFFFF"/>
              </a:buClr>
              <a:buSzPct val="100000"/>
              <a:buNone/>
              <a:defRPr b="1" sz="2800">
                <a:solidFill>
                  <a:srgbClr val="FFFFFF"/>
                </a:solidFill>
              </a:defRPr>
            </a:lvl1pPr>
            <a:lvl2pPr lvl="1" rtl="0" algn="l">
              <a:lnSpc>
                <a:spcPct val="100000"/>
              </a:lnSpc>
              <a:spcBef>
                <a:spcPts val="0"/>
              </a:spcBef>
              <a:spcAft>
                <a:spcPts val="0"/>
              </a:spcAft>
              <a:buClr>
                <a:srgbClr val="FFFFFF"/>
              </a:buClr>
              <a:buSzPct val="100000"/>
              <a:buNone/>
              <a:defRPr b="1" sz="2800">
                <a:solidFill>
                  <a:srgbClr val="FFFFFF"/>
                </a:solidFill>
              </a:defRPr>
            </a:lvl2pPr>
            <a:lvl3pPr lvl="2" rtl="0" algn="l">
              <a:lnSpc>
                <a:spcPct val="100000"/>
              </a:lnSpc>
              <a:spcBef>
                <a:spcPts val="0"/>
              </a:spcBef>
              <a:spcAft>
                <a:spcPts val="0"/>
              </a:spcAft>
              <a:buClr>
                <a:srgbClr val="FFFFFF"/>
              </a:buClr>
              <a:buSzPct val="100000"/>
              <a:buNone/>
              <a:defRPr b="1" sz="2800">
                <a:solidFill>
                  <a:srgbClr val="FFFFFF"/>
                </a:solidFill>
              </a:defRPr>
            </a:lvl3pPr>
            <a:lvl4pPr lvl="3" rtl="0" algn="l">
              <a:lnSpc>
                <a:spcPct val="100000"/>
              </a:lnSpc>
              <a:spcBef>
                <a:spcPts val="0"/>
              </a:spcBef>
              <a:spcAft>
                <a:spcPts val="0"/>
              </a:spcAft>
              <a:buClr>
                <a:srgbClr val="FFFFFF"/>
              </a:buClr>
              <a:buSzPct val="100000"/>
              <a:buNone/>
              <a:defRPr b="1" sz="2800">
                <a:solidFill>
                  <a:srgbClr val="FFFFFF"/>
                </a:solidFill>
              </a:defRPr>
            </a:lvl4pPr>
            <a:lvl5pPr lvl="4" rtl="0" algn="l">
              <a:lnSpc>
                <a:spcPct val="100000"/>
              </a:lnSpc>
              <a:spcBef>
                <a:spcPts val="0"/>
              </a:spcBef>
              <a:spcAft>
                <a:spcPts val="0"/>
              </a:spcAft>
              <a:buClr>
                <a:srgbClr val="FFFFFF"/>
              </a:buClr>
              <a:buSzPct val="100000"/>
              <a:buNone/>
              <a:defRPr b="1" sz="2800">
                <a:solidFill>
                  <a:srgbClr val="FFFFFF"/>
                </a:solidFill>
              </a:defRPr>
            </a:lvl5pPr>
            <a:lvl6pPr lvl="5" rtl="0" algn="l">
              <a:lnSpc>
                <a:spcPct val="100000"/>
              </a:lnSpc>
              <a:spcBef>
                <a:spcPts val="0"/>
              </a:spcBef>
              <a:spcAft>
                <a:spcPts val="0"/>
              </a:spcAft>
              <a:buClr>
                <a:srgbClr val="FFFFFF"/>
              </a:buClr>
              <a:buSzPct val="100000"/>
              <a:buNone/>
              <a:defRPr b="1" sz="2800">
                <a:solidFill>
                  <a:srgbClr val="FFFFFF"/>
                </a:solidFill>
              </a:defRPr>
            </a:lvl6pPr>
            <a:lvl7pPr lvl="6" rtl="0" algn="l">
              <a:lnSpc>
                <a:spcPct val="100000"/>
              </a:lnSpc>
              <a:spcBef>
                <a:spcPts val="0"/>
              </a:spcBef>
              <a:spcAft>
                <a:spcPts val="0"/>
              </a:spcAft>
              <a:buClr>
                <a:srgbClr val="FFFFFF"/>
              </a:buClr>
              <a:buSzPct val="100000"/>
              <a:buNone/>
              <a:defRPr b="1" sz="2800">
                <a:solidFill>
                  <a:srgbClr val="FFFFFF"/>
                </a:solidFill>
              </a:defRPr>
            </a:lvl7pPr>
            <a:lvl8pPr lvl="7" rtl="0" algn="l">
              <a:lnSpc>
                <a:spcPct val="100000"/>
              </a:lnSpc>
              <a:spcBef>
                <a:spcPts val="0"/>
              </a:spcBef>
              <a:spcAft>
                <a:spcPts val="0"/>
              </a:spcAft>
              <a:buClr>
                <a:srgbClr val="FFFFFF"/>
              </a:buClr>
              <a:buSzPct val="100000"/>
              <a:buNone/>
              <a:defRPr b="1" sz="2800">
                <a:solidFill>
                  <a:srgbClr val="FFFFFF"/>
                </a:solidFill>
              </a:defRPr>
            </a:lvl8pPr>
            <a:lvl9pPr lvl="8" rtl="0" algn="l">
              <a:lnSpc>
                <a:spcPct val="100000"/>
              </a:lnSpc>
              <a:spcBef>
                <a:spcPts val="0"/>
              </a:spcBef>
              <a:spcAft>
                <a:spcPts val="0"/>
              </a:spcAft>
              <a:buClr>
                <a:srgbClr val="FFFFFF"/>
              </a:buClr>
              <a:buSzPct val="100000"/>
              <a:buNone/>
              <a:defRPr b="1" sz="2800">
                <a:solidFill>
                  <a:srgbClr val="FFFFFF"/>
                </a:solidFill>
              </a:defRPr>
            </a:lvl9pPr>
          </a:lstStyle>
          <a:p/>
        </p:txBody>
      </p:sp>
      <p:sp>
        <p:nvSpPr>
          <p:cNvPr id="348" name="Shape 348"/>
          <p:cNvSpPr txBox="1"/>
          <p:nvPr>
            <p:ph idx="1" type="body"/>
          </p:nvPr>
        </p:nvSpPr>
        <p:spPr>
          <a:xfrm>
            <a:off x="4022850" y="770525"/>
            <a:ext cx="4919400" cy="3811800"/>
          </a:xfrm>
          <a:prstGeom prst="rect">
            <a:avLst/>
          </a:prstGeom>
          <a:noFill/>
        </p:spPr>
        <p:txBody>
          <a:bodyPr anchorCtr="0" anchor="t" bIns="91425" lIns="91425" rIns="91425" wrap="square" tIns="91425"/>
          <a:lstStyle>
            <a:lvl1pPr lvl="0" rtl="0" algn="l">
              <a:lnSpc>
                <a:spcPct val="115000"/>
              </a:lnSpc>
              <a:spcBef>
                <a:spcPts val="0"/>
              </a:spcBef>
              <a:spcAft>
                <a:spcPts val="1600"/>
              </a:spcAft>
              <a:buClr>
                <a:srgbClr val="434343"/>
              </a:buClr>
              <a:buSzPct val="100000"/>
              <a:defRPr sz="1400">
                <a:solidFill>
                  <a:srgbClr val="434343"/>
                </a:solidFill>
              </a:defRPr>
            </a:lvl1pPr>
            <a:lvl2pPr lvl="1" rtl="0" algn="l">
              <a:lnSpc>
                <a:spcPct val="115000"/>
              </a:lnSpc>
              <a:spcBef>
                <a:spcPts val="0"/>
              </a:spcBef>
              <a:spcAft>
                <a:spcPts val="1600"/>
              </a:spcAft>
              <a:buClr>
                <a:srgbClr val="434343"/>
              </a:buClr>
              <a:buSzPct val="100000"/>
              <a:defRPr sz="1200">
                <a:solidFill>
                  <a:srgbClr val="434343"/>
                </a:solidFill>
              </a:defRPr>
            </a:lvl2pPr>
            <a:lvl3pPr lvl="2" rtl="0" algn="l">
              <a:lnSpc>
                <a:spcPct val="115000"/>
              </a:lnSpc>
              <a:spcBef>
                <a:spcPts val="0"/>
              </a:spcBef>
              <a:spcAft>
                <a:spcPts val="1600"/>
              </a:spcAft>
              <a:buClr>
                <a:srgbClr val="434343"/>
              </a:buClr>
              <a:buSzPct val="100000"/>
              <a:defRPr sz="1200">
                <a:solidFill>
                  <a:srgbClr val="434343"/>
                </a:solidFill>
              </a:defRPr>
            </a:lvl3pPr>
            <a:lvl4pPr lvl="3" rtl="0" algn="l">
              <a:lnSpc>
                <a:spcPct val="115000"/>
              </a:lnSpc>
              <a:spcBef>
                <a:spcPts val="0"/>
              </a:spcBef>
              <a:spcAft>
                <a:spcPts val="1600"/>
              </a:spcAft>
              <a:buClr>
                <a:srgbClr val="434343"/>
              </a:buClr>
              <a:buSzPct val="100000"/>
              <a:defRPr sz="1200">
                <a:solidFill>
                  <a:srgbClr val="434343"/>
                </a:solidFill>
              </a:defRPr>
            </a:lvl4pPr>
            <a:lvl5pPr lvl="4" rtl="0" algn="l">
              <a:lnSpc>
                <a:spcPct val="115000"/>
              </a:lnSpc>
              <a:spcBef>
                <a:spcPts val="0"/>
              </a:spcBef>
              <a:spcAft>
                <a:spcPts val="1600"/>
              </a:spcAft>
              <a:buClr>
                <a:srgbClr val="434343"/>
              </a:buClr>
              <a:buSzPct val="100000"/>
              <a:defRPr sz="1200">
                <a:solidFill>
                  <a:srgbClr val="434343"/>
                </a:solidFill>
              </a:defRPr>
            </a:lvl5pPr>
            <a:lvl6pPr lvl="5" rtl="0" algn="l">
              <a:lnSpc>
                <a:spcPct val="115000"/>
              </a:lnSpc>
              <a:spcBef>
                <a:spcPts val="0"/>
              </a:spcBef>
              <a:spcAft>
                <a:spcPts val="1600"/>
              </a:spcAft>
              <a:buClr>
                <a:srgbClr val="434343"/>
              </a:buClr>
              <a:buSzPct val="100000"/>
              <a:defRPr sz="1200">
                <a:solidFill>
                  <a:srgbClr val="434343"/>
                </a:solidFill>
              </a:defRPr>
            </a:lvl6pPr>
            <a:lvl7pPr lvl="6" rtl="0" algn="l">
              <a:lnSpc>
                <a:spcPct val="115000"/>
              </a:lnSpc>
              <a:spcBef>
                <a:spcPts val="0"/>
              </a:spcBef>
              <a:spcAft>
                <a:spcPts val="1600"/>
              </a:spcAft>
              <a:buClr>
                <a:srgbClr val="434343"/>
              </a:buClr>
              <a:buSzPct val="100000"/>
              <a:defRPr sz="1200">
                <a:solidFill>
                  <a:srgbClr val="434343"/>
                </a:solidFill>
              </a:defRPr>
            </a:lvl7pPr>
            <a:lvl8pPr lvl="7" rtl="0" algn="l">
              <a:lnSpc>
                <a:spcPct val="115000"/>
              </a:lnSpc>
              <a:spcBef>
                <a:spcPts val="0"/>
              </a:spcBef>
              <a:spcAft>
                <a:spcPts val="1600"/>
              </a:spcAft>
              <a:buClr>
                <a:srgbClr val="434343"/>
              </a:buClr>
              <a:buSzPct val="100000"/>
              <a:defRPr sz="1200">
                <a:solidFill>
                  <a:srgbClr val="434343"/>
                </a:solidFill>
              </a:defRPr>
            </a:lvl8pPr>
            <a:lvl9pPr lvl="8" rtl="0" algn="l">
              <a:lnSpc>
                <a:spcPct val="115000"/>
              </a:lnSpc>
              <a:spcBef>
                <a:spcPts val="0"/>
              </a:spcBef>
              <a:spcAft>
                <a:spcPts val="1600"/>
              </a:spcAft>
              <a:buClr>
                <a:srgbClr val="434343"/>
              </a:buClr>
              <a:buSzPct val="100000"/>
              <a:defRPr sz="1200">
                <a:solidFill>
                  <a:srgbClr val="434343"/>
                </a:solidFill>
              </a:defRPr>
            </a:lvl9pPr>
          </a:lstStyle>
          <a:p/>
        </p:txBody>
      </p:sp>
      <p:sp>
        <p:nvSpPr>
          <p:cNvPr id="349" name="Shape 349"/>
          <p:cNvSpPr txBox="1"/>
          <p:nvPr>
            <p:ph idx="12" type="sldNum"/>
          </p:nvPr>
        </p:nvSpPr>
        <p:spPr>
          <a:xfrm>
            <a:off x="8472458" y="4663217"/>
            <a:ext cx="548700" cy="393600"/>
          </a:xfrm>
          <a:prstGeom prst="rect">
            <a:avLst/>
          </a:prstGeom>
          <a:noFill/>
        </p:spPr>
        <p:txBody>
          <a:bodyPr anchorCtr="0" anchor="ctr" bIns="91425" lIns="91425" rIns="91425" wrap="square" tIns="91425">
            <a:noAutofit/>
          </a:bodyPr>
          <a:lstStyle/>
          <a:p>
            <a:pPr lvl="0" rtl="0" algn="r">
              <a:lnSpc>
                <a:spcPct val="100000"/>
              </a:lnSpc>
              <a:spcBef>
                <a:spcPts val="0"/>
              </a:spcBef>
              <a:spcAft>
                <a:spcPts val="0"/>
              </a:spcAft>
              <a:buNone/>
            </a:pPr>
            <a:fld id="{00000000-1234-1234-1234-123412341234}" type="slidenum">
              <a:rPr lang="en-GB" sz="1000">
                <a:solidFill>
                  <a:srgbClr val="666666"/>
                </a:solidFil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3">
    <p:bg>
      <p:bgPr>
        <a:solidFill>
          <a:srgbClr val="FFFFFF"/>
        </a:solidFill>
      </p:bgPr>
    </p:bg>
    <p:spTree>
      <p:nvGrpSpPr>
        <p:cNvPr id="350" name="Shape 350"/>
        <p:cNvGrpSpPr/>
        <p:nvPr/>
      </p:nvGrpSpPr>
      <p:grpSpPr>
        <a:xfrm>
          <a:off x="0" y="0"/>
          <a:ext cx="0" cy="0"/>
          <a:chOff x="0" y="0"/>
          <a:chExt cx="0" cy="0"/>
        </a:xfrm>
      </p:grpSpPr>
      <p:sp>
        <p:nvSpPr>
          <p:cNvPr id="351" name="Shape 351"/>
          <p:cNvSpPr/>
          <p:nvPr/>
        </p:nvSpPr>
        <p:spPr>
          <a:xfrm>
            <a:off x="0" y="0"/>
            <a:ext cx="9144000" cy="51435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cxnSp>
        <p:nvCxnSpPr>
          <p:cNvPr id="352" name="Shape 352"/>
          <p:cNvCxnSpPr/>
          <p:nvPr/>
        </p:nvCxnSpPr>
        <p:spPr>
          <a:xfrm>
            <a:off x="474475" y="336950"/>
            <a:ext cx="3163200" cy="0"/>
          </a:xfrm>
          <a:prstGeom prst="straightConnector1">
            <a:avLst/>
          </a:prstGeom>
          <a:noFill/>
          <a:ln cap="flat" cmpd="sng" w="9525">
            <a:solidFill>
              <a:schemeClr val="dk1"/>
            </a:solidFill>
            <a:prstDash val="solid"/>
            <a:round/>
            <a:headEnd len="med" w="med" type="none"/>
            <a:tailEnd len="med" w="med" type="none"/>
          </a:ln>
        </p:spPr>
      </p:cxnSp>
      <p:cxnSp>
        <p:nvCxnSpPr>
          <p:cNvPr id="353" name="Shape 353"/>
          <p:cNvCxnSpPr/>
          <p:nvPr/>
        </p:nvCxnSpPr>
        <p:spPr>
          <a:xfrm>
            <a:off x="3828800" y="344225"/>
            <a:ext cx="4863000" cy="0"/>
          </a:xfrm>
          <a:prstGeom prst="straightConnector1">
            <a:avLst/>
          </a:prstGeom>
          <a:noFill/>
          <a:ln cap="flat" cmpd="sng" w="9525">
            <a:solidFill>
              <a:schemeClr val="dk1"/>
            </a:solidFill>
            <a:prstDash val="solid"/>
            <a:round/>
            <a:headEnd len="med" w="med" type="none"/>
            <a:tailEnd len="med" w="med" type="none"/>
          </a:ln>
        </p:spPr>
      </p:cxnSp>
      <p:sp>
        <p:nvSpPr>
          <p:cNvPr id="354" name="Shape 354"/>
          <p:cNvSpPr txBox="1"/>
          <p:nvPr>
            <p:ph type="title"/>
          </p:nvPr>
        </p:nvSpPr>
        <p:spPr>
          <a:xfrm>
            <a:off x="474475" y="450125"/>
            <a:ext cx="3163200" cy="2062200"/>
          </a:xfrm>
          <a:prstGeom prst="rect">
            <a:avLst/>
          </a:prstGeom>
          <a:noFill/>
        </p:spPr>
        <p:txBody>
          <a:bodyPr anchorCtr="0" anchor="t" bIns="91425" lIns="91425" rIns="91425" wrap="square" tIns="91425"/>
          <a:lstStyle>
            <a:lvl1pPr lvl="0" algn="l">
              <a:lnSpc>
                <a:spcPct val="100000"/>
              </a:lnSpc>
              <a:spcBef>
                <a:spcPts val="0"/>
              </a:spcBef>
              <a:spcAft>
                <a:spcPts val="0"/>
              </a:spcAft>
              <a:buClr>
                <a:schemeClr val="dk1"/>
              </a:buClr>
              <a:buSzPct val="100000"/>
              <a:buNone/>
              <a:defRPr b="1" sz="3000">
                <a:solidFill>
                  <a:schemeClr val="dk1"/>
                </a:solidFill>
              </a:defRPr>
            </a:lvl1pPr>
            <a:lvl2pPr lvl="1" algn="l">
              <a:lnSpc>
                <a:spcPct val="100000"/>
              </a:lnSpc>
              <a:spcBef>
                <a:spcPts val="0"/>
              </a:spcBef>
              <a:spcAft>
                <a:spcPts val="0"/>
              </a:spcAft>
              <a:buClr>
                <a:schemeClr val="dk1"/>
              </a:buClr>
              <a:buSzPct val="100000"/>
              <a:buNone/>
              <a:defRPr b="1" sz="3000">
                <a:solidFill>
                  <a:schemeClr val="dk1"/>
                </a:solidFill>
              </a:defRPr>
            </a:lvl2pPr>
            <a:lvl3pPr lvl="2" algn="l">
              <a:lnSpc>
                <a:spcPct val="100000"/>
              </a:lnSpc>
              <a:spcBef>
                <a:spcPts val="0"/>
              </a:spcBef>
              <a:spcAft>
                <a:spcPts val="0"/>
              </a:spcAft>
              <a:buClr>
                <a:schemeClr val="dk1"/>
              </a:buClr>
              <a:buSzPct val="100000"/>
              <a:buNone/>
              <a:defRPr b="1" sz="3000">
                <a:solidFill>
                  <a:schemeClr val="dk1"/>
                </a:solidFill>
              </a:defRPr>
            </a:lvl3pPr>
            <a:lvl4pPr lvl="3" algn="l">
              <a:lnSpc>
                <a:spcPct val="100000"/>
              </a:lnSpc>
              <a:spcBef>
                <a:spcPts val="0"/>
              </a:spcBef>
              <a:spcAft>
                <a:spcPts val="0"/>
              </a:spcAft>
              <a:buClr>
                <a:schemeClr val="dk1"/>
              </a:buClr>
              <a:buSzPct val="100000"/>
              <a:buNone/>
              <a:defRPr b="1" sz="3000">
                <a:solidFill>
                  <a:schemeClr val="dk1"/>
                </a:solidFill>
              </a:defRPr>
            </a:lvl4pPr>
            <a:lvl5pPr lvl="4" algn="l">
              <a:lnSpc>
                <a:spcPct val="100000"/>
              </a:lnSpc>
              <a:spcBef>
                <a:spcPts val="0"/>
              </a:spcBef>
              <a:spcAft>
                <a:spcPts val="0"/>
              </a:spcAft>
              <a:buClr>
                <a:schemeClr val="dk1"/>
              </a:buClr>
              <a:buSzPct val="100000"/>
              <a:buNone/>
              <a:defRPr b="1" sz="3000">
                <a:solidFill>
                  <a:schemeClr val="dk1"/>
                </a:solidFill>
              </a:defRPr>
            </a:lvl5pPr>
            <a:lvl6pPr lvl="5" algn="l">
              <a:lnSpc>
                <a:spcPct val="100000"/>
              </a:lnSpc>
              <a:spcBef>
                <a:spcPts val="0"/>
              </a:spcBef>
              <a:spcAft>
                <a:spcPts val="0"/>
              </a:spcAft>
              <a:buClr>
                <a:schemeClr val="dk1"/>
              </a:buClr>
              <a:buSzPct val="100000"/>
              <a:buNone/>
              <a:defRPr b="1" sz="3000">
                <a:solidFill>
                  <a:schemeClr val="dk1"/>
                </a:solidFill>
              </a:defRPr>
            </a:lvl6pPr>
            <a:lvl7pPr lvl="6" algn="l">
              <a:lnSpc>
                <a:spcPct val="100000"/>
              </a:lnSpc>
              <a:spcBef>
                <a:spcPts val="0"/>
              </a:spcBef>
              <a:spcAft>
                <a:spcPts val="0"/>
              </a:spcAft>
              <a:buClr>
                <a:schemeClr val="dk1"/>
              </a:buClr>
              <a:buSzPct val="100000"/>
              <a:buNone/>
              <a:defRPr b="1" sz="3000">
                <a:solidFill>
                  <a:schemeClr val="dk1"/>
                </a:solidFill>
              </a:defRPr>
            </a:lvl7pPr>
            <a:lvl8pPr lvl="7" algn="l">
              <a:lnSpc>
                <a:spcPct val="100000"/>
              </a:lnSpc>
              <a:spcBef>
                <a:spcPts val="0"/>
              </a:spcBef>
              <a:spcAft>
                <a:spcPts val="0"/>
              </a:spcAft>
              <a:buClr>
                <a:schemeClr val="dk1"/>
              </a:buClr>
              <a:buSzPct val="100000"/>
              <a:buNone/>
              <a:defRPr b="1" sz="3000">
                <a:solidFill>
                  <a:schemeClr val="dk1"/>
                </a:solidFill>
              </a:defRPr>
            </a:lvl8pPr>
            <a:lvl9pPr lvl="8" algn="l">
              <a:lnSpc>
                <a:spcPct val="100000"/>
              </a:lnSpc>
              <a:spcBef>
                <a:spcPts val="0"/>
              </a:spcBef>
              <a:spcAft>
                <a:spcPts val="0"/>
              </a:spcAft>
              <a:buClr>
                <a:schemeClr val="dk1"/>
              </a:buClr>
              <a:buSzPct val="100000"/>
              <a:buNone/>
              <a:defRPr b="1" sz="3000">
                <a:solidFill>
                  <a:schemeClr val="dk1"/>
                </a:solidFill>
              </a:defRPr>
            </a:lvl9pPr>
          </a:lstStyle>
          <a:p/>
        </p:txBody>
      </p:sp>
      <p:sp>
        <p:nvSpPr>
          <p:cNvPr id="355" name="Shape 355"/>
          <p:cNvSpPr txBox="1"/>
          <p:nvPr>
            <p:ph idx="1" type="body"/>
          </p:nvPr>
        </p:nvSpPr>
        <p:spPr>
          <a:xfrm>
            <a:off x="3828775" y="450125"/>
            <a:ext cx="4863000" cy="4115400"/>
          </a:xfrm>
          <a:prstGeom prst="rect">
            <a:avLst/>
          </a:prstGeom>
          <a:noFill/>
        </p:spPr>
        <p:txBody>
          <a:bodyPr anchorCtr="0" anchor="t" bIns="91425" lIns="91425" rIns="91425" wrap="square" tIns="91425"/>
          <a:lstStyle>
            <a:lvl1pPr lvl="0" algn="l">
              <a:lnSpc>
                <a:spcPct val="115000"/>
              </a:lnSpc>
              <a:spcBef>
                <a:spcPts val="0"/>
              </a:spcBef>
              <a:spcAft>
                <a:spcPts val="1600"/>
              </a:spcAft>
              <a:buClr>
                <a:schemeClr val="dk2"/>
              </a:buClr>
              <a:buSzPct val="100000"/>
              <a:defRPr sz="18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356" name="Shape 356"/>
          <p:cNvSpPr txBox="1"/>
          <p:nvPr>
            <p:ph idx="12" type="sldNum"/>
          </p:nvPr>
        </p:nvSpPr>
        <p:spPr>
          <a:xfrm>
            <a:off x="8556784" y="4749851"/>
            <a:ext cx="548700" cy="393600"/>
          </a:xfrm>
          <a:prstGeom prst="rect">
            <a:avLst/>
          </a:prstGeom>
          <a:noFill/>
        </p:spPr>
        <p:txBody>
          <a:bodyPr anchorCtr="0" anchor="ctr" bIns="91425" lIns="91425" rIns="91425" wrap="square" tIns="91425">
            <a:noAutofit/>
          </a:bodyPr>
          <a:lstStyle/>
          <a:p>
            <a:pPr lvl="0" algn="r">
              <a:lnSpc>
                <a:spcPct val="100000"/>
              </a:lnSpc>
              <a:spcBef>
                <a:spcPts val="0"/>
              </a:spcBef>
              <a:spcAft>
                <a:spcPts val="0"/>
              </a:spcAft>
              <a:buNone/>
            </a:pPr>
            <a:fld id="{00000000-1234-1234-1234-123412341234}" type="slidenum">
              <a:rPr lang="en-GB" sz="1000">
                <a:solidFill>
                  <a:schemeClr val="dk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2"/>
              </a:buClr>
              <a:buSzPct val="100000"/>
              <a:buChar char="●"/>
              <a:defRPr sz="1800">
                <a:solidFill>
                  <a:schemeClr val="dk2"/>
                </a:solidFill>
              </a:defRPr>
            </a:lvl1pPr>
            <a:lvl2pPr lvl="1" rtl="0">
              <a:lnSpc>
                <a:spcPct val="115000"/>
              </a:lnSpc>
              <a:spcBef>
                <a:spcPts val="0"/>
              </a:spcBef>
              <a:spcAft>
                <a:spcPts val="1600"/>
              </a:spcAft>
              <a:buClr>
                <a:schemeClr val="dk2"/>
              </a:buClr>
              <a:buChar char="○"/>
              <a:defRPr>
                <a:solidFill>
                  <a:schemeClr val="dk2"/>
                </a:solidFill>
              </a:defRPr>
            </a:lvl2pPr>
            <a:lvl3pPr lvl="2" rtl="0">
              <a:lnSpc>
                <a:spcPct val="115000"/>
              </a:lnSpc>
              <a:spcBef>
                <a:spcPts val="0"/>
              </a:spcBef>
              <a:spcAft>
                <a:spcPts val="1600"/>
              </a:spcAft>
              <a:buClr>
                <a:schemeClr val="dk2"/>
              </a:buClr>
              <a:buChar char="■"/>
              <a:defRPr>
                <a:solidFill>
                  <a:schemeClr val="dk2"/>
                </a:solidFill>
              </a:defRPr>
            </a:lvl3pPr>
            <a:lvl4pPr lvl="3" rtl="0">
              <a:lnSpc>
                <a:spcPct val="115000"/>
              </a:lnSpc>
              <a:spcBef>
                <a:spcPts val="0"/>
              </a:spcBef>
              <a:spcAft>
                <a:spcPts val="1600"/>
              </a:spcAft>
              <a:buClr>
                <a:schemeClr val="dk2"/>
              </a:buClr>
              <a:buChar char="●"/>
              <a:defRPr>
                <a:solidFill>
                  <a:schemeClr val="dk2"/>
                </a:solidFill>
              </a:defRPr>
            </a:lvl4pPr>
            <a:lvl5pPr lvl="4" rtl="0">
              <a:lnSpc>
                <a:spcPct val="115000"/>
              </a:lnSpc>
              <a:spcBef>
                <a:spcPts val="0"/>
              </a:spcBef>
              <a:spcAft>
                <a:spcPts val="1600"/>
              </a:spcAft>
              <a:buClr>
                <a:schemeClr val="dk2"/>
              </a:buClr>
              <a:buChar char="○"/>
              <a:defRPr>
                <a:solidFill>
                  <a:schemeClr val="dk2"/>
                </a:solidFill>
              </a:defRPr>
            </a:lvl5pPr>
            <a:lvl6pPr lvl="5" rtl="0">
              <a:lnSpc>
                <a:spcPct val="115000"/>
              </a:lnSpc>
              <a:spcBef>
                <a:spcPts val="0"/>
              </a:spcBef>
              <a:spcAft>
                <a:spcPts val="1600"/>
              </a:spcAft>
              <a:buClr>
                <a:schemeClr val="dk2"/>
              </a:buClr>
              <a:buChar char="■"/>
              <a:defRPr>
                <a:solidFill>
                  <a:schemeClr val="dk2"/>
                </a:solidFill>
              </a:defRPr>
            </a:lvl6pPr>
            <a:lvl7pPr lvl="6" rtl="0">
              <a:lnSpc>
                <a:spcPct val="115000"/>
              </a:lnSpc>
              <a:spcBef>
                <a:spcPts val="0"/>
              </a:spcBef>
              <a:spcAft>
                <a:spcPts val="1600"/>
              </a:spcAft>
              <a:buClr>
                <a:schemeClr val="dk2"/>
              </a:buClr>
              <a:buChar char="●"/>
              <a:defRPr>
                <a:solidFill>
                  <a:schemeClr val="dk2"/>
                </a:solidFill>
              </a:defRPr>
            </a:lvl7pPr>
            <a:lvl8pPr lvl="7" rtl="0">
              <a:lnSpc>
                <a:spcPct val="115000"/>
              </a:lnSpc>
              <a:spcBef>
                <a:spcPts val="0"/>
              </a:spcBef>
              <a:spcAft>
                <a:spcPts val="1600"/>
              </a:spcAft>
              <a:buClr>
                <a:schemeClr val="dk2"/>
              </a:buClr>
              <a:buChar char="○"/>
              <a:defRPr>
                <a:solidFill>
                  <a:schemeClr val="dk2"/>
                </a:solidFill>
              </a:defRPr>
            </a:lvl8pPr>
            <a:lvl9pPr lvl="8" rtl="0">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1" Type="http://schemas.openxmlformats.org/officeDocument/2006/relationships/hyperlink" Target="https://www.slideshare.net/TuyenVuongDinh/mysql-architectures" TargetMode="External"/><Relationship Id="rId10" Type="http://schemas.openxmlformats.org/officeDocument/2006/relationships/hyperlink" Target="http://www.rathishkumar.in/2016/04/understanding-mysql-architecture.html" TargetMode="External"/><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qxf2.com/blog/mysql-architecture-and-layers/" TargetMode="External"/><Relationship Id="rId4" Type="http://schemas.openxmlformats.org/officeDocument/2006/relationships/hyperlink" Target="https://qxf2.com/blog/mysql-architecture-and-layers/" TargetMode="External"/><Relationship Id="rId9" Type="http://schemas.openxmlformats.org/officeDocument/2006/relationships/hyperlink" Target="https://docstore.mik.ua/orelly/linux/sql/ch08_04.htm" TargetMode="External"/><Relationship Id="rId5" Type="http://schemas.openxmlformats.org/officeDocument/2006/relationships/hyperlink" Target="https://s2.smu.edu/~rkotamarti/mysql.pdf" TargetMode="External"/><Relationship Id="rId6" Type="http://schemas.openxmlformats.org/officeDocument/2006/relationships/hyperlink" Target="http://mysqladvice.blogspot.ca/2013/12/mysql-architecture.html" TargetMode="External"/><Relationship Id="rId7" Type="http://schemas.openxmlformats.org/officeDocument/2006/relationships/hyperlink" Target="https://www.tutorialcup.com/dbms/structure-of-dbms.htm" TargetMode="External"/><Relationship Id="rId8" Type="http://schemas.openxmlformats.org/officeDocument/2006/relationships/hyperlink" Target="https://dev.mysql.com/doc/refman/8.0/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GB"/>
              <a:t>MySQL Conceptual </a:t>
            </a:r>
            <a:r>
              <a:rPr lang="en-GB"/>
              <a:t>Architecture</a:t>
            </a:r>
          </a:p>
        </p:txBody>
      </p:sp>
      <p:sp>
        <p:nvSpPr>
          <p:cNvPr id="362" name="Shape 362"/>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GB"/>
              <a:t>EECS 4314</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nvSpPr>
        <p:spPr>
          <a:xfrm>
            <a:off x="191825" y="155300"/>
            <a:ext cx="8742000" cy="4677000"/>
          </a:xfrm>
          <a:prstGeom prst="rect">
            <a:avLst/>
          </a:prstGeom>
          <a:noFill/>
          <a:ln>
            <a:noFill/>
          </a:ln>
        </p:spPr>
        <p:txBody>
          <a:bodyPr anchorCtr="0" anchor="t" bIns="91425" lIns="91425" rIns="91425" wrap="square" tIns="91425">
            <a:noAutofit/>
          </a:bodyPr>
          <a:lstStyle/>
          <a:p>
            <a:pPr indent="-228600" lvl="0" marL="457200" rtl="0">
              <a:lnSpc>
                <a:spcPct val="125000"/>
              </a:lnSpc>
              <a:spcBef>
                <a:spcPts val="1000"/>
              </a:spcBef>
              <a:buChar char="●"/>
            </a:pPr>
            <a:r>
              <a:rPr lang="en-GB">
                <a:solidFill>
                  <a:schemeClr val="dk1"/>
                </a:solidFill>
                <a:latin typeface="Proxima Nova"/>
                <a:ea typeface="Proxima Nova"/>
                <a:cs typeface="Proxima Nova"/>
                <a:sym typeface="Proxima Nova"/>
              </a:rPr>
              <a:t>Data received from the application layer is handled by this layer. Similar to that of the general RDBMS logical layer, the MySQL logical layer consists of 4 sublayers.</a:t>
            </a:r>
          </a:p>
          <a:p>
            <a:pPr indent="-228600" lvl="1" marL="914400" rtl="0">
              <a:lnSpc>
                <a:spcPct val="125000"/>
              </a:lnSpc>
              <a:spcBef>
                <a:spcPts val="1000"/>
              </a:spcBef>
              <a:buClr>
                <a:schemeClr val="dk1"/>
              </a:buClr>
              <a:buFont typeface="Proxima Nova"/>
              <a:buChar char="○"/>
            </a:pPr>
            <a:r>
              <a:rPr lang="en-GB">
                <a:solidFill>
                  <a:schemeClr val="dk1"/>
                </a:solidFill>
                <a:latin typeface="Proxima Nova"/>
                <a:ea typeface="Proxima Nova"/>
                <a:cs typeface="Proxima Nova"/>
                <a:sym typeface="Proxima Nova"/>
              </a:rPr>
              <a:t>Query processor</a:t>
            </a:r>
          </a:p>
          <a:p>
            <a:pPr indent="-228600" lvl="2" marL="1371600" rtl="0">
              <a:lnSpc>
                <a:spcPct val="125000"/>
              </a:lnSpc>
              <a:spcBef>
                <a:spcPts val="1000"/>
              </a:spcBef>
              <a:buClr>
                <a:schemeClr val="dk1"/>
              </a:buClr>
              <a:buFont typeface="Proxima Nova"/>
              <a:buChar char="■"/>
            </a:pPr>
            <a:r>
              <a:rPr lang="en-GB">
                <a:solidFill>
                  <a:schemeClr val="dk1"/>
                </a:solidFill>
                <a:latin typeface="Proxima Nova"/>
                <a:ea typeface="Proxima Nova"/>
                <a:cs typeface="Proxima Nova"/>
                <a:sym typeface="Proxima Nova"/>
              </a:rPr>
              <a:t>Based on a pipe and filter type architecture. Processes the majority of the interactions between the users and the system.</a:t>
            </a:r>
          </a:p>
          <a:p>
            <a:pPr indent="-228600" lvl="1" marL="914400" rtl="0">
              <a:lnSpc>
                <a:spcPct val="125000"/>
              </a:lnSpc>
              <a:spcBef>
                <a:spcPts val="1000"/>
              </a:spcBef>
              <a:buClr>
                <a:schemeClr val="dk1"/>
              </a:buClr>
              <a:buFont typeface="Proxima Nova"/>
              <a:buChar char="○"/>
            </a:pPr>
            <a:r>
              <a:rPr lang="en-GB">
                <a:solidFill>
                  <a:schemeClr val="dk1"/>
                </a:solidFill>
                <a:latin typeface="Proxima Nova"/>
                <a:ea typeface="Proxima Nova"/>
                <a:cs typeface="Proxima Nova"/>
                <a:sym typeface="Proxima Nova"/>
              </a:rPr>
              <a:t>Transaction management</a:t>
            </a:r>
          </a:p>
          <a:p>
            <a:pPr indent="-228600" lvl="2" marL="1371600" rtl="0">
              <a:lnSpc>
                <a:spcPct val="125000"/>
              </a:lnSpc>
              <a:spcBef>
                <a:spcPts val="1000"/>
              </a:spcBef>
              <a:buClr>
                <a:schemeClr val="dk1"/>
              </a:buClr>
              <a:buFont typeface="Proxima Nova"/>
              <a:buChar char="■"/>
            </a:pPr>
            <a:r>
              <a:rPr lang="en-GB">
                <a:solidFill>
                  <a:schemeClr val="dk1"/>
                </a:solidFill>
                <a:latin typeface="Proxima Nova"/>
                <a:ea typeface="Proxima Nova"/>
                <a:cs typeface="Proxima Nova"/>
                <a:sym typeface="Proxima Nova"/>
              </a:rPr>
              <a:t>consists of the Transaction Manager, and Concurrency-Control Manager which ensure atomical and independent execution of transactions.</a:t>
            </a:r>
          </a:p>
          <a:p>
            <a:pPr indent="-228600" lvl="1" marL="914400" rtl="0">
              <a:lnSpc>
                <a:spcPct val="125000"/>
              </a:lnSpc>
              <a:spcBef>
                <a:spcPts val="1000"/>
              </a:spcBef>
              <a:buClr>
                <a:schemeClr val="dk1"/>
              </a:buClr>
              <a:buFont typeface="Proxima Nova"/>
              <a:buChar char="○"/>
            </a:pPr>
            <a:r>
              <a:rPr lang="en-GB">
                <a:solidFill>
                  <a:schemeClr val="dk1"/>
                </a:solidFill>
                <a:latin typeface="Proxima Nova"/>
                <a:ea typeface="Proxima Nova"/>
                <a:cs typeface="Proxima Nova"/>
                <a:sym typeface="Proxima Nova"/>
              </a:rPr>
              <a:t>Recovery management</a:t>
            </a:r>
          </a:p>
          <a:p>
            <a:pPr indent="-228600" lvl="2" marL="1371600" rtl="0">
              <a:lnSpc>
                <a:spcPct val="125000"/>
              </a:lnSpc>
              <a:spcBef>
                <a:spcPts val="1000"/>
              </a:spcBef>
              <a:buClr>
                <a:schemeClr val="dk1"/>
              </a:buClr>
              <a:buFont typeface="Proxima Nova"/>
              <a:buChar char="■"/>
            </a:pPr>
            <a:r>
              <a:rPr lang="en-GB">
                <a:solidFill>
                  <a:schemeClr val="dk1"/>
                </a:solidFill>
                <a:latin typeface="Proxima Nova"/>
                <a:ea typeface="Proxima Nova"/>
                <a:cs typeface="Proxima Nova"/>
                <a:sym typeface="Proxima Nova"/>
              </a:rPr>
              <a:t>Restores the system back to its normal state in the event of a crash.</a:t>
            </a:r>
          </a:p>
          <a:p>
            <a:pPr indent="-228600" lvl="1" marL="914400" rtl="0">
              <a:lnSpc>
                <a:spcPct val="125000"/>
              </a:lnSpc>
              <a:spcBef>
                <a:spcPts val="1000"/>
              </a:spcBef>
              <a:buClr>
                <a:schemeClr val="dk1"/>
              </a:buClr>
              <a:buFont typeface="Proxima Nova"/>
              <a:buChar char="○"/>
            </a:pPr>
            <a:r>
              <a:rPr lang="en-GB">
                <a:solidFill>
                  <a:schemeClr val="dk1"/>
                </a:solidFill>
                <a:latin typeface="Proxima Nova"/>
                <a:ea typeface="Proxima Nova"/>
                <a:cs typeface="Proxima Nova"/>
                <a:sym typeface="Proxima Nova"/>
              </a:rPr>
              <a:t>Storage management</a:t>
            </a:r>
          </a:p>
          <a:p>
            <a:pPr indent="-228600" lvl="2" marL="1371600" rtl="0">
              <a:lnSpc>
                <a:spcPct val="125000"/>
              </a:lnSpc>
              <a:spcBef>
                <a:spcPts val="1000"/>
              </a:spcBef>
              <a:buClr>
                <a:schemeClr val="dk1"/>
              </a:buClr>
              <a:buFont typeface="Proxima Nova"/>
              <a:buChar char="■"/>
            </a:pPr>
            <a:r>
              <a:rPr lang="en-GB">
                <a:solidFill>
                  <a:schemeClr val="dk1"/>
                </a:solidFill>
                <a:latin typeface="Proxima Nova"/>
                <a:ea typeface="Proxima Nova"/>
                <a:cs typeface="Proxima Nova"/>
                <a:sym typeface="Proxima Nova"/>
              </a:rPr>
              <a:t>Sends information to the Storage layer.</a:t>
            </a:r>
          </a:p>
          <a:p>
            <a:pPr indent="-228600" lvl="0" marL="457200" rtl="0">
              <a:lnSpc>
                <a:spcPct val="125000"/>
              </a:lnSpc>
              <a:spcBef>
                <a:spcPts val="1000"/>
              </a:spcBef>
              <a:buClr>
                <a:schemeClr val="dk1"/>
              </a:buClr>
              <a:buFont typeface="Proxima Nova"/>
              <a:buChar char="●"/>
            </a:pPr>
            <a:r>
              <a:rPr lang="en-GB">
                <a:solidFill>
                  <a:schemeClr val="dk1"/>
                </a:solidFill>
                <a:latin typeface="Proxima Nova"/>
                <a:ea typeface="Proxima Nova"/>
                <a:cs typeface="Proxima Nova"/>
                <a:sym typeface="Proxima Nova"/>
              </a:rPr>
              <a:t>note that in general, the design of the logical layer in RDBMS vary from build to build.</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pic>
        <p:nvPicPr>
          <p:cNvPr id="419" name="Shape 419"/>
          <p:cNvPicPr preferRelativeResize="0"/>
          <p:nvPr/>
        </p:nvPicPr>
        <p:blipFill>
          <a:blip r:embed="rId3">
            <a:alphaModFix/>
          </a:blip>
          <a:stretch>
            <a:fillRect/>
          </a:stretch>
        </p:blipFill>
        <p:spPr>
          <a:xfrm>
            <a:off x="2222888" y="653438"/>
            <a:ext cx="4698225" cy="383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474475" y="450125"/>
            <a:ext cx="3163200" cy="2062200"/>
          </a:xfrm>
          <a:prstGeom prst="rect">
            <a:avLst/>
          </a:prstGeom>
        </p:spPr>
        <p:txBody>
          <a:bodyPr anchorCtr="0" anchor="t" bIns="91425" lIns="91425" rIns="91425" wrap="square" tIns="91425">
            <a:noAutofit/>
          </a:bodyPr>
          <a:lstStyle/>
          <a:p>
            <a:pPr lvl="0" rtl="0">
              <a:spcBef>
                <a:spcPts val="0"/>
              </a:spcBef>
              <a:buNone/>
            </a:pPr>
            <a:r>
              <a:rPr b="1" lang="en-GB"/>
              <a:t>MySQL Physical Layer</a:t>
            </a:r>
          </a:p>
          <a:p>
            <a:pPr lvl="0">
              <a:spcBef>
                <a:spcPts val="0"/>
              </a:spcBef>
              <a:buNone/>
            </a:pPr>
            <a:r>
              <a:t/>
            </a:r>
            <a:endParaRPr/>
          </a:p>
        </p:txBody>
      </p:sp>
      <p:sp>
        <p:nvSpPr>
          <p:cNvPr id="425" name="Shape 425"/>
          <p:cNvSpPr txBox="1"/>
          <p:nvPr>
            <p:ph idx="1" type="body"/>
          </p:nvPr>
        </p:nvSpPr>
        <p:spPr>
          <a:xfrm>
            <a:off x="3828775" y="450125"/>
            <a:ext cx="4863000" cy="4115400"/>
          </a:xfrm>
          <a:prstGeom prst="rect">
            <a:avLst/>
          </a:prstGeom>
        </p:spPr>
        <p:txBody>
          <a:bodyPr anchorCtr="0" anchor="t" bIns="91425" lIns="91425" rIns="91425" wrap="square" tIns="91425">
            <a:noAutofit/>
          </a:bodyPr>
          <a:lstStyle/>
          <a:p>
            <a:pPr lvl="0" rtl="0">
              <a:spcBef>
                <a:spcPts val="0"/>
              </a:spcBef>
              <a:buNone/>
            </a:pPr>
            <a:r>
              <a:rPr lang="en-GB"/>
              <a:t>The final layer of this architecture contains storage engines which are responsible for storing and retrieving data. The main difference between the physical layer of the MySQL architecture and that of the general is its pluggable engine architecture. This allows storage engine to be loaded and unloaded from servers.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t/>
            </a:r>
            <a:endParaRPr sz="2800">
              <a:solidFill>
                <a:schemeClr val="dk1"/>
              </a:solidFill>
            </a:endParaRPr>
          </a:p>
          <a:p>
            <a:pPr lvl="0" rtl="0">
              <a:lnSpc>
                <a:spcPct val="100000"/>
              </a:lnSpc>
              <a:spcBef>
                <a:spcPts val="0"/>
              </a:spcBef>
              <a:spcAft>
                <a:spcPts val="0"/>
              </a:spcAft>
              <a:buNone/>
            </a:pPr>
            <a:r>
              <a:t/>
            </a:r>
            <a:endParaRPr sz="2800">
              <a:solidFill>
                <a:schemeClr val="dk1"/>
              </a:solidFill>
            </a:endParaRPr>
          </a:p>
          <a:p>
            <a:pPr indent="457200" lvl="0" marL="1371600" rtl="0">
              <a:lnSpc>
                <a:spcPct val="100000"/>
              </a:lnSpc>
              <a:spcBef>
                <a:spcPts val="0"/>
              </a:spcBef>
              <a:spcAft>
                <a:spcPts val="0"/>
              </a:spcAft>
              <a:buNone/>
            </a:pPr>
            <a:r>
              <a:t/>
            </a:r>
            <a:endParaRPr sz="2800">
              <a:solidFill>
                <a:schemeClr val="dk1"/>
              </a:solidFill>
            </a:endParaRPr>
          </a:p>
          <a:p>
            <a:pPr indent="387350" lvl="0" marL="1371600" rtl="0">
              <a:lnSpc>
                <a:spcPct val="100000"/>
              </a:lnSpc>
              <a:spcBef>
                <a:spcPts val="0"/>
              </a:spcBef>
              <a:spcAft>
                <a:spcPts val="0"/>
              </a:spcAft>
              <a:buClr>
                <a:schemeClr val="dk1"/>
              </a:buClr>
              <a:buSzPct val="39285"/>
              <a:buFont typeface="Arial"/>
              <a:buNone/>
            </a:pPr>
            <a:r>
              <a:rPr lang="en-GB" sz="2800">
                <a:solidFill>
                  <a:schemeClr val="dk1"/>
                </a:solidFill>
              </a:rPr>
              <a:t>MySQL Logical Components</a:t>
            </a:r>
          </a:p>
          <a:p>
            <a:pPr lvl="0">
              <a:spcBef>
                <a:spcPts val="0"/>
              </a:spcBef>
              <a:buNone/>
            </a:pPr>
            <a:r>
              <a:t/>
            </a:r>
            <a:endParaRPr sz="2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pic>
        <p:nvPicPr>
          <p:cNvPr descr="Drawing1_logical_Components.jpg" id="435" name="Shape 435"/>
          <p:cNvPicPr preferRelativeResize="0"/>
          <p:nvPr/>
        </p:nvPicPr>
        <p:blipFill>
          <a:blip r:embed="rId3">
            <a:alphaModFix/>
          </a:blip>
          <a:stretch>
            <a:fillRect/>
          </a:stretch>
        </p:blipFill>
        <p:spPr>
          <a:xfrm>
            <a:off x="0" y="14300"/>
            <a:ext cx="9144001" cy="5114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Explanation</a:t>
            </a:r>
          </a:p>
        </p:txBody>
      </p:sp>
      <p:sp>
        <p:nvSpPr>
          <p:cNvPr id="441" name="Shape 441"/>
          <p:cNvSpPr txBox="1"/>
          <p:nvPr>
            <p:ph idx="1" type="body"/>
          </p:nvPr>
        </p:nvSpPr>
        <p:spPr>
          <a:xfrm>
            <a:off x="185200" y="913550"/>
            <a:ext cx="8520600" cy="5045100"/>
          </a:xfrm>
          <a:prstGeom prst="rect">
            <a:avLst/>
          </a:prstGeom>
        </p:spPr>
        <p:txBody>
          <a:bodyPr anchorCtr="0" anchor="t" bIns="91425" lIns="91425" rIns="91425" wrap="square" tIns="91425">
            <a:noAutofit/>
          </a:bodyPr>
          <a:lstStyle/>
          <a:p>
            <a:pPr lvl="0">
              <a:spcBef>
                <a:spcPts val="0"/>
              </a:spcBef>
              <a:buNone/>
            </a:pPr>
            <a:r>
              <a:rPr b="1" lang="en-GB" sz="1400"/>
              <a:t>Query Processing:</a:t>
            </a:r>
          </a:p>
          <a:p>
            <a:pPr indent="-317500" lvl="0" marL="457200" rtl="0">
              <a:spcBef>
                <a:spcPts val="0"/>
              </a:spcBef>
              <a:buSzPct val="100000"/>
              <a:buChar char="●"/>
            </a:pPr>
            <a:r>
              <a:rPr lang="en-GB" sz="1400"/>
              <a:t>Parsess and optimizes the SQL command.</a:t>
            </a:r>
          </a:p>
          <a:p>
            <a:pPr lvl="0" rtl="0">
              <a:spcBef>
                <a:spcPts val="0"/>
              </a:spcBef>
              <a:buNone/>
            </a:pPr>
            <a:r>
              <a:rPr b="1" lang="en-GB" sz="1400"/>
              <a:t>Transaction management:</a:t>
            </a:r>
          </a:p>
          <a:p>
            <a:pPr indent="-317500" lvl="0" marL="457200" rtl="0">
              <a:spcBef>
                <a:spcPts val="0"/>
              </a:spcBef>
              <a:buSzPct val="100000"/>
              <a:buChar char="●"/>
            </a:pPr>
            <a:r>
              <a:rPr lang="en-GB" sz="1400"/>
              <a:t>Makes sure that the command is logged and is executed using the atomic principle from ACID principle (Atomic,consistent,Isolated,Durable).</a:t>
            </a:r>
          </a:p>
          <a:p>
            <a:pPr indent="-317500" lvl="0" marL="457200" rtl="0">
              <a:spcBef>
                <a:spcPts val="0"/>
              </a:spcBef>
              <a:buSzPct val="100000"/>
              <a:buChar char="●"/>
            </a:pPr>
            <a:r>
              <a:rPr lang="en-GB" sz="1400"/>
              <a:t>Atomic principle means that the transaction can either occur or not occur so no transaction is done partially.</a:t>
            </a:r>
          </a:p>
          <a:p>
            <a:pPr indent="-317500" lvl="0" marL="457200" rtl="0">
              <a:spcBef>
                <a:spcPts val="0"/>
              </a:spcBef>
              <a:buSzPct val="100000"/>
              <a:buChar char="●"/>
            </a:pPr>
            <a:r>
              <a:rPr lang="en-GB" sz="1400"/>
              <a:t>Responsible for solving deadLocks in the database.</a:t>
            </a:r>
          </a:p>
          <a:p>
            <a:pPr lvl="0" rtl="0">
              <a:spcBef>
                <a:spcPts val="0"/>
              </a:spcBef>
              <a:buNone/>
            </a:pPr>
            <a:r>
              <a:rPr b="1" lang="en-GB" sz="1400"/>
              <a:t>Recovery Manager</a:t>
            </a:r>
          </a:p>
          <a:p>
            <a:pPr indent="-317500" lvl="0" marL="457200" rtl="0">
              <a:spcBef>
                <a:spcPts val="0"/>
              </a:spcBef>
              <a:buSzPct val="100000"/>
              <a:buChar char="●"/>
            </a:pPr>
            <a:r>
              <a:rPr lang="en-GB" sz="1400"/>
              <a:t>Restore the database to its last stable state.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Shape 44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GB"/>
              <a:t>Explanation</a:t>
            </a:r>
          </a:p>
        </p:txBody>
      </p:sp>
      <p:sp>
        <p:nvSpPr>
          <p:cNvPr id="447" name="Shape 447"/>
          <p:cNvSpPr txBox="1"/>
          <p:nvPr>
            <p:ph idx="1" type="body"/>
          </p:nvPr>
        </p:nvSpPr>
        <p:spPr>
          <a:xfrm>
            <a:off x="185200" y="913550"/>
            <a:ext cx="8520600" cy="5045100"/>
          </a:xfrm>
          <a:prstGeom prst="rect">
            <a:avLst/>
          </a:prstGeom>
        </p:spPr>
        <p:txBody>
          <a:bodyPr anchorCtr="0" anchor="t" bIns="91425" lIns="91425" rIns="91425" wrap="square" tIns="91425">
            <a:noAutofit/>
          </a:bodyPr>
          <a:lstStyle/>
          <a:p>
            <a:pPr lvl="0" rtl="0">
              <a:spcBef>
                <a:spcPts val="0"/>
              </a:spcBef>
              <a:buNone/>
            </a:pPr>
            <a:r>
              <a:rPr b="1" lang="en-GB" sz="1400"/>
              <a:t>Query Processing:</a:t>
            </a:r>
          </a:p>
          <a:p>
            <a:pPr indent="-317500" lvl="0" marL="457200" rtl="0">
              <a:spcBef>
                <a:spcPts val="0"/>
              </a:spcBef>
              <a:buSzPct val="100000"/>
              <a:buChar char="●"/>
            </a:pPr>
            <a:r>
              <a:rPr lang="en-GB" sz="1400"/>
              <a:t>Consist of ,</a:t>
            </a:r>
            <a:r>
              <a:rPr lang="en-GB" sz="1200">
                <a:solidFill>
                  <a:srgbClr val="666666"/>
                </a:solidFill>
              </a:rPr>
              <a:t> </a:t>
            </a:r>
            <a:r>
              <a:rPr lang="en-GB" sz="1400">
                <a:solidFill>
                  <a:srgbClr val="666666"/>
                </a:solidFill>
              </a:rPr>
              <a:t>Embedded DML (Data Manipulation Language) precompiler, DDL (Data Definition Language) compiler, Query parser, Query preprocessor, Security Integration Manager, Query optimizer, and execution engine.</a:t>
            </a:r>
          </a:p>
          <a:p>
            <a:pPr lvl="0" rtl="0">
              <a:spcBef>
                <a:spcPts val="0"/>
              </a:spcBef>
              <a:buNone/>
            </a:pPr>
            <a:r>
              <a:rPr b="1" lang="en-GB" sz="1400"/>
              <a:t>Transaction management:</a:t>
            </a:r>
          </a:p>
          <a:p>
            <a:pPr indent="-317500" lvl="0" marL="457200" rtl="0">
              <a:lnSpc>
                <a:spcPct val="125000"/>
              </a:lnSpc>
              <a:spcBef>
                <a:spcPts val="1000"/>
              </a:spcBef>
              <a:spcAft>
                <a:spcPts val="0"/>
              </a:spcAft>
              <a:buClr>
                <a:srgbClr val="666666"/>
              </a:buClr>
              <a:buSzPct val="100000"/>
              <a:buChar char="●"/>
            </a:pPr>
            <a:r>
              <a:rPr lang="en-GB" sz="1400">
                <a:solidFill>
                  <a:srgbClr val="666666"/>
                </a:solidFill>
              </a:rPr>
              <a:t> Consist of the Transaction Manager, and Concurrency-Control Manager.</a:t>
            </a:r>
          </a:p>
          <a:p>
            <a:pPr lvl="0" rtl="0">
              <a:spcBef>
                <a:spcPts val="0"/>
              </a:spcBef>
              <a:buNone/>
            </a:pPr>
            <a:r>
              <a:rPr b="1" lang="en-GB" sz="1400"/>
              <a:t>Recovery Manager</a:t>
            </a:r>
          </a:p>
          <a:p>
            <a:pPr indent="-317500" lvl="0" marL="457200" rtl="0">
              <a:lnSpc>
                <a:spcPct val="125000"/>
              </a:lnSpc>
              <a:spcBef>
                <a:spcPts val="1000"/>
              </a:spcBef>
              <a:spcAft>
                <a:spcPts val="0"/>
              </a:spcAft>
              <a:buClr>
                <a:srgbClr val="666666"/>
              </a:buClr>
              <a:buSzPct val="100000"/>
              <a:buChar char="●"/>
            </a:pPr>
            <a:r>
              <a:rPr lang="en-GB" sz="1400">
                <a:solidFill>
                  <a:srgbClr val="666666"/>
                </a:solidFill>
              </a:rPr>
              <a:t>Consist of Log Manager, and Recover Manager.</a:t>
            </a:r>
          </a:p>
          <a:p>
            <a:pPr lvl="0" rtl="0">
              <a:spcBef>
                <a:spcPts val="0"/>
              </a:spcBef>
              <a:buNone/>
            </a:pPr>
            <a:r>
              <a:rPr b="1" lang="en-GB" sz="1400"/>
              <a:t>Storage Management</a:t>
            </a:r>
          </a:p>
          <a:p>
            <a:pPr indent="-317500" lvl="0" marL="457200" rtl="0">
              <a:lnSpc>
                <a:spcPct val="125000"/>
              </a:lnSpc>
              <a:spcBef>
                <a:spcPts val="1000"/>
              </a:spcBef>
              <a:spcAft>
                <a:spcPts val="0"/>
              </a:spcAft>
              <a:buClr>
                <a:srgbClr val="666666"/>
              </a:buClr>
              <a:buSzPct val="100000"/>
              <a:buChar char="●"/>
            </a:pPr>
            <a:r>
              <a:rPr lang="en-GB" sz="1400">
                <a:solidFill>
                  <a:srgbClr val="666666"/>
                </a:solidFill>
              </a:rPr>
              <a:t>The storage management layer contains Storage Manager, Buffer Manager, and Resource Manager.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pic>
        <p:nvPicPr>
          <p:cNvPr descr="Drawing1_full architecture.jpg" id="452" name="Shape 452"/>
          <p:cNvPicPr preferRelativeResize="0"/>
          <p:nvPr/>
        </p:nvPicPr>
        <p:blipFill>
          <a:blip r:embed="rId3">
            <a:alphaModFix/>
          </a:blip>
          <a:stretch>
            <a:fillRect/>
          </a:stretch>
        </p:blipFill>
        <p:spPr>
          <a:xfrm>
            <a:off x="152400" y="152400"/>
            <a:ext cx="6382375" cy="49127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ctrTitle"/>
          </p:nvPr>
        </p:nvSpPr>
        <p:spPr>
          <a:xfrm>
            <a:off x="992425" y="2536400"/>
            <a:ext cx="3136800" cy="1884900"/>
          </a:xfrm>
          <a:prstGeom prst="rect">
            <a:avLst/>
          </a:prstGeom>
        </p:spPr>
        <p:txBody>
          <a:bodyPr anchorCtr="0" anchor="ctr" bIns="91425" lIns="91425" rIns="91425" wrap="square" tIns="91425">
            <a:noAutofit/>
          </a:bodyPr>
          <a:lstStyle/>
          <a:p>
            <a:pPr lvl="0">
              <a:spcBef>
                <a:spcPts val="0"/>
              </a:spcBef>
              <a:buNone/>
            </a:pPr>
            <a:r>
              <a:rPr lang="en-GB">
                <a:solidFill>
                  <a:schemeClr val="dk1"/>
                </a:solidFill>
              </a:rPr>
              <a:t>System Evolution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Humble </a:t>
            </a:r>
            <a:r>
              <a:rPr lang="en-GB"/>
              <a:t>Beginnings</a:t>
            </a:r>
          </a:p>
        </p:txBody>
      </p:sp>
      <p:sp>
        <p:nvSpPr>
          <p:cNvPr id="463" name="Shape 46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MySQL was </a:t>
            </a:r>
            <a:r>
              <a:rPr lang="en-GB"/>
              <a:t>created</a:t>
            </a:r>
            <a:r>
              <a:rPr lang="en-GB"/>
              <a:t> by a small Swedish company called MySQL AB.</a:t>
            </a:r>
          </a:p>
          <a:p>
            <a:pPr lvl="0">
              <a:spcBef>
                <a:spcPts val="0"/>
              </a:spcBef>
              <a:buNone/>
            </a:pPr>
            <a:r>
              <a:rPr lang="en-GB"/>
              <a:t>The first version of it was </a:t>
            </a:r>
            <a:r>
              <a:rPr lang="en-GB"/>
              <a:t>released</a:t>
            </a:r>
            <a:r>
              <a:rPr lang="en-GB"/>
              <a:t> in 1995 and was initially created for personal use by the company.</a:t>
            </a:r>
          </a:p>
          <a:p>
            <a:pPr lvl="0">
              <a:spcBef>
                <a:spcPts val="0"/>
              </a:spcBef>
              <a:buNone/>
            </a:pPr>
            <a:r>
              <a:rPr lang="en-GB"/>
              <a:t>As the years passed the company </a:t>
            </a:r>
            <a:r>
              <a:rPr lang="en-GB"/>
              <a:t>continued</a:t>
            </a:r>
            <a:r>
              <a:rPr lang="en-GB"/>
              <a:t> to update and add shiny new features to MySQL.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rtl="0" algn="l">
              <a:spcBef>
                <a:spcPts val="0"/>
              </a:spcBef>
              <a:buNone/>
            </a:pPr>
            <a:r>
              <a:rPr lang="en-GB" sz="4800"/>
              <a:t>W</a:t>
            </a:r>
            <a:r>
              <a:rPr lang="en-GB" sz="4800"/>
              <a:t>hat is MySQL?</a:t>
            </a:r>
          </a:p>
          <a:p>
            <a:pPr lvl="0" algn="l">
              <a:spcBef>
                <a:spcPts val="0"/>
              </a:spcBef>
              <a:buNone/>
            </a:pPr>
            <a:r>
              <a:t/>
            </a:r>
            <a:endParaRPr/>
          </a:p>
        </p:txBody>
      </p:sp>
      <p:sp>
        <p:nvSpPr>
          <p:cNvPr id="368" name="Shape 368"/>
          <p:cNvSpPr txBox="1"/>
          <p:nvPr>
            <p:ph idx="1" type="subTitle"/>
          </p:nvPr>
        </p:nvSpPr>
        <p:spPr>
          <a:xfrm>
            <a:off x="166350" y="2610675"/>
            <a:ext cx="8811300" cy="1830300"/>
          </a:xfrm>
          <a:prstGeom prst="rect">
            <a:avLst/>
          </a:prstGeom>
        </p:spPr>
        <p:txBody>
          <a:bodyPr anchorCtr="0" anchor="t" bIns="91425" lIns="91425" rIns="91425" wrap="square" tIns="91425">
            <a:noAutofit/>
          </a:bodyPr>
          <a:lstStyle/>
          <a:p>
            <a:pPr indent="-228600" lvl="0" marL="457200" rtl="0" algn="l">
              <a:spcBef>
                <a:spcPts val="0"/>
              </a:spcBef>
              <a:buChar char="●"/>
            </a:pPr>
            <a:r>
              <a:rPr lang="en-GB"/>
              <a:t>MySQL is an open source  RDBMS (Relational Database Management System).</a:t>
            </a:r>
          </a:p>
          <a:p>
            <a:pPr indent="-228600" lvl="0" marL="457200" rtl="0" algn="l">
              <a:spcBef>
                <a:spcPts val="0"/>
              </a:spcBef>
              <a:buChar char="●"/>
            </a:pPr>
            <a:r>
              <a:rPr lang="en-GB"/>
              <a:t>It is widely used by many companies like amazon,Facebook,etc to manage their data.</a:t>
            </a:r>
          </a:p>
          <a:p>
            <a:pPr lvl="0" algn="l">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txBox="1"/>
          <p:nvPr>
            <p:ph type="title"/>
          </p:nvPr>
        </p:nvSpPr>
        <p:spPr>
          <a:xfrm>
            <a:off x="308775" y="770525"/>
            <a:ext cx="2866800" cy="3753600"/>
          </a:xfrm>
          <a:prstGeom prst="rect">
            <a:avLst/>
          </a:prstGeom>
        </p:spPr>
        <p:txBody>
          <a:bodyPr anchorCtr="0" anchor="t" bIns="91425" lIns="91425" rIns="91425" wrap="square" tIns="91425">
            <a:noAutofit/>
          </a:bodyPr>
          <a:lstStyle/>
          <a:p>
            <a:pPr lvl="0">
              <a:spcBef>
                <a:spcPts val="0"/>
              </a:spcBef>
              <a:buNone/>
            </a:pPr>
            <a:r>
              <a:rPr lang="en-GB"/>
              <a:t>Build history</a:t>
            </a:r>
          </a:p>
        </p:txBody>
      </p:sp>
      <p:sp>
        <p:nvSpPr>
          <p:cNvPr id="469" name="Shape 469"/>
          <p:cNvSpPr txBox="1"/>
          <p:nvPr>
            <p:ph idx="1" type="body"/>
          </p:nvPr>
        </p:nvSpPr>
        <p:spPr>
          <a:xfrm>
            <a:off x="4022850" y="770525"/>
            <a:ext cx="4919400" cy="3811800"/>
          </a:xfrm>
          <a:prstGeom prst="rect">
            <a:avLst/>
          </a:prstGeom>
        </p:spPr>
        <p:txBody>
          <a:bodyPr anchorCtr="0" anchor="t" bIns="91425" lIns="91425" rIns="91425" wrap="square" tIns="91425">
            <a:noAutofit/>
          </a:bodyPr>
          <a:lstStyle/>
          <a:p>
            <a:pPr lvl="0">
              <a:spcBef>
                <a:spcPts val="0"/>
              </a:spcBef>
              <a:buNone/>
            </a:pPr>
            <a:r>
              <a:rPr lang="en-GB"/>
              <a:t>1996 - 02: basic updates.</a:t>
            </a:r>
          </a:p>
          <a:p>
            <a:pPr lvl="0">
              <a:spcBef>
                <a:spcPts val="0"/>
              </a:spcBef>
              <a:buNone/>
            </a:pPr>
            <a:r>
              <a:rPr lang="en-GB"/>
              <a:t>2004: R-trees, B-trees, subqueries, prepared statements.</a:t>
            </a:r>
          </a:p>
          <a:p>
            <a:pPr lvl="0">
              <a:spcBef>
                <a:spcPts val="0"/>
              </a:spcBef>
              <a:buNone/>
            </a:pPr>
            <a:r>
              <a:rPr lang="en-GB"/>
              <a:t>2005: cursors,stored procedures, triggers, views, XA </a:t>
            </a:r>
            <a:r>
              <a:rPr lang="en-GB"/>
              <a:t>transactions.</a:t>
            </a:r>
          </a:p>
          <a:p>
            <a:pPr lvl="0">
              <a:spcBef>
                <a:spcPts val="0"/>
              </a:spcBef>
              <a:buNone/>
            </a:pPr>
            <a:r>
              <a:rPr lang="en-GB"/>
              <a:t>2008: Sun microsystems </a:t>
            </a:r>
            <a:r>
              <a:rPr lang="en-GB"/>
              <a:t>acquired</a:t>
            </a:r>
            <a:r>
              <a:rPr lang="en-GB"/>
              <a:t> MySQL AB (came with more goodies).</a:t>
            </a:r>
          </a:p>
          <a:p>
            <a:pPr lvl="0">
              <a:spcBef>
                <a:spcPts val="0"/>
              </a:spcBef>
              <a:buNone/>
            </a:pPr>
            <a:r>
              <a:rPr lang="en-GB"/>
              <a:t>2010: Oracle </a:t>
            </a:r>
            <a:r>
              <a:rPr lang="en-GB"/>
              <a:t>acquires</a:t>
            </a:r>
            <a:r>
              <a:rPr lang="en-GB"/>
              <a:t> Sun and hell breaks loose (Monty launches Maria BD).</a:t>
            </a:r>
          </a:p>
          <a:p>
            <a:pPr lvl="0">
              <a:spcBef>
                <a:spcPts val="0"/>
              </a:spcBef>
              <a:buNone/>
            </a:pPr>
            <a:r>
              <a:rPr lang="en-GB"/>
              <a:t>2010- now: continuous improvements morphing MySQL into what we know today.</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Shape 474"/>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GB"/>
              <a:t>Flow</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Shape 479"/>
          <p:cNvSpPr txBox="1"/>
          <p:nvPr>
            <p:ph type="title"/>
          </p:nvPr>
        </p:nvSpPr>
        <p:spPr>
          <a:xfrm>
            <a:off x="311700" y="189425"/>
            <a:ext cx="8520600" cy="831300"/>
          </a:xfrm>
          <a:prstGeom prst="rect">
            <a:avLst/>
          </a:prstGeom>
        </p:spPr>
        <p:txBody>
          <a:bodyPr anchorCtr="0" anchor="t" bIns="91425" lIns="91425" rIns="91425" wrap="square" tIns="91425">
            <a:noAutofit/>
          </a:bodyPr>
          <a:lstStyle/>
          <a:p>
            <a:pPr lvl="0">
              <a:spcBef>
                <a:spcPts val="0"/>
              </a:spcBef>
              <a:buNone/>
            </a:pPr>
            <a:r>
              <a:rPr lang="en-GB"/>
              <a:t>SQL Execution</a:t>
            </a:r>
          </a:p>
        </p:txBody>
      </p:sp>
      <p:pic>
        <p:nvPicPr>
          <p:cNvPr descr="sql_execution.png" id="480" name="Shape 480"/>
          <p:cNvPicPr preferRelativeResize="0"/>
          <p:nvPr/>
        </p:nvPicPr>
        <p:blipFill>
          <a:blip r:embed="rId3">
            <a:alphaModFix/>
          </a:blip>
          <a:stretch>
            <a:fillRect/>
          </a:stretch>
        </p:blipFill>
        <p:spPr>
          <a:xfrm>
            <a:off x="311700" y="927525"/>
            <a:ext cx="8300799" cy="3499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Shape 48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GB"/>
              <a:t>Concurrency</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Concurrency Overview</a:t>
            </a:r>
          </a:p>
        </p:txBody>
      </p:sp>
      <p:sp>
        <p:nvSpPr>
          <p:cNvPr id="491" name="Shape 4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GB"/>
              <a:t>Concurrency handled within logical layer</a:t>
            </a:r>
          </a:p>
          <a:p>
            <a:pPr indent="-228600" lvl="1" marL="914400" rtl="0">
              <a:spcBef>
                <a:spcPts val="0"/>
              </a:spcBef>
            </a:pPr>
            <a:r>
              <a:rPr lang="en-GB"/>
              <a:t>Separate concurrency manager and transaction manager to handle these situations</a:t>
            </a:r>
          </a:p>
          <a:p>
            <a:pPr indent="-228600" lvl="0" marL="457200" rtl="0">
              <a:spcBef>
                <a:spcPts val="0"/>
              </a:spcBef>
            </a:pPr>
            <a:r>
              <a:rPr lang="en-GB"/>
              <a:t>Where is concurrency needed?</a:t>
            </a:r>
          </a:p>
          <a:p>
            <a:pPr indent="-228600" lvl="1" marL="914400" rtl="0">
              <a:spcBef>
                <a:spcPts val="0"/>
              </a:spcBef>
            </a:pPr>
            <a:r>
              <a:rPr lang="en-GB"/>
              <a:t>Server connections</a:t>
            </a:r>
          </a:p>
          <a:p>
            <a:pPr indent="-228600" lvl="1" marL="914400" rtl="0">
              <a:spcBef>
                <a:spcPts val="0"/>
              </a:spcBef>
            </a:pPr>
            <a:r>
              <a:rPr lang="en-GB"/>
              <a:t>Query handling</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Clr>
                <a:srgbClr val="000000"/>
              </a:buClr>
              <a:buSzPct val="39285"/>
              <a:buFont typeface="Arial"/>
              <a:buNone/>
            </a:pPr>
            <a:r>
              <a:rPr lang="en-GB"/>
              <a:t>MySQL Server Connections</a:t>
            </a:r>
          </a:p>
        </p:txBody>
      </p:sp>
      <p:sp>
        <p:nvSpPr>
          <p:cNvPr id="497" name="Shape 49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GB"/>
              <a:t>Every client creates a separate thread on the server</a:t>
            </a:r>
          </a:p>
          <a:p>
            <a:pPr indent="-228600" lvl="0" marL="457200" rtl="0">
              <a:spcBef>
                <a:spcPts val="0"/>
              </a:spcBef>
            </a:pPr>
            <a:r>
              <a:rPr lang="en-GB"/>
              <a:t>Thread handles client authentication and requests</a:t>
            </a:r>
          </a:p>
          <a:p>
            <a:pPr indent="-228600" lvl="1" marL="914400" rtl="0">
              <a:spcBef>
                <a:spcPts val="0"/>
              </a:spcBef>
            </a:pPr>
            <a:r>
              <a:rPr lang="en-GB"/>
              <a:t>Includes queries/transactions and other database operations</a:t>
            </a:r>
          </a:p>
          <a:p>
            <a:pPr indent="-228600" lvl="0" marL="457200" rtl="0">
              <a:spcBef>
                <a:spcPts val="0"/>
              </a:spcBef>
            </a:pPr>
            <a:r>
              <a:rPr lang="en-GB"/>
              <a:t>Multiple clients… what if there are multiple queries at once?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Simultaneous Queries</a:t>
            </a:r>
          </a:p>
        </p:txBody>
      </p:sp>
      <p:sp>
        <p:nvSpPr>
          <p:cNvPr id="503" name="Shape 50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GB"/>
              <a:t>Some functionality to handle simultaneous queries found in the storage engine</a:t>
            </a:r>
          </a:p>
          <a:p>
            <a:pPr indent="-228600" lvl="1" marL="914400" rtl="0">
              <a:spcBef>
                <a:spcPts val="0"/>
              </a:spcBef>
            </a:pPr>
            <a:r>
              <a:rPr lang="en-GB"/>
              <a:t>The way MySQL handles concurrent queries depends on its storage engine</a:t>
            </a:r>
          </a:p>
          <a:p>
            <a:pPr indent="-228600" lvl="0" marL="457200" rtl="0">
              <a:spcBef>
                <a:spcPts val="0"/>
              </a:spcBef>
            </a:pPr>
            <a:r>
              <a:rPr lang="en-GB"/>
              <a:t>Most storage engines use locks</a:t>
            </a:r>
          </a:p>
          <a:p>
            <a:pPr indent="-228600" lvl="1" marL="914400" rtl="0">
              <a:spcBef>
                <a:spcPts val="0"/>
              </a:spcBef>
            </a:pPr>
            <a:r>
              <a:rPr lang="en-GB"/>
              <a:t>Clients acquire locks to prevent others from accessing the locked data</a:t>
            </a:r>
          </a:p>
          <a:p>
            <a:pPr indent="-228600" lvl="1" marL="914400" rtl="0">
              <a:spcBef>
                <a:spcPts val="0"/>
              </a:spcBef>
            </a:pPr>
            <a:r>
              <a:rPr lang="en-GB"/>
              <a:t>Deadlocks are possible but they can be detected and resolved from the transaction manager</a:t>
            </a:r>
          </a:p>
          <a:p>
            <a:pPr indent="-228600" lvl="0" marL="457200" rtl="0">
              <a:spcBef>
                <a:spcPts val="0"/>
              </a:spcBef>
            </a:pPr>
            <a:r>
              <a:rPr lang="en-GB"/>
              <a:t>Scope of locking depends on storage engine</a:t>
            </a:r>
          </a:p>
          <a:p>
            <a:pPr indent="-228600" lvl="1" marL="914400">
              <a:spcBef>
                <a:spcPts val="0"/>
              </a:spcBef>
            </a:pPr>
            <a:r>
              <a:rPr lang="en-GB"/>
              <a:t>Some storage engines lock the entire table which may cause performance to drop</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Shape 508"/>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GB"/>
              <a:t>Developer Divisions and Implications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Shape 51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General Divisions and Implications</a:t>
            </a:r>
          </a:p>
        </p:txBody>
      </p:sp>
      <p:sp>
        <p:nvSpPr>
          <p:cNvPr id="514" name="Shape 51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n-GB"/>
              <a:t>Splitting 2 layered client server architecture into 3 layers.</a:t>
            </a:r>
          </a:p>
          <a:p>
            <a:pPr indent="-228600" lvl="1" marL="914400" rtl="0">
              <a:spcBef>
                <a:spcPts val="0"/>
              </a:spcBef>
              <a:buChar char="➢"/>
            </a:pPr>
            <a:r>
              <a:rPr lang="en-GB"/>
              <a:t>Helps grow architecture as computing needs change and grow</a:t>
            </a:r>
          </a:p>
          <a:p>
            <a:pPr indent="-228600" lvl="1" marL="914400" rtl="0">
              <a:spcBef>
                <a:spcPts val="0"/>
              </a:spcBef>
              <a:buChar char="➢"/>
            </a:pPr>
            <a:r>
              <a:rPr lang="en-GB"/>
              <a:t>Rarely, if ever, uses object oriented programming</a:t>
            </a:r>
          </a:p>
          <a:p>
            <a:pPr indent="-228600" lvl="2" marL="1371600" rtl="0">
              <a:spcBef>
                <a:spcPts val="0"/>
              </a:spcBef>
              <a:buChar char="■"/>
            </a:pPr>
            <a:r>
              <a:rPr lang="en-GB"/>
              <a:t>Code reuse, polymorphism, encapsulation, etc</a:t>
            </a:r>
          </a:p>
          <a:p>
            <a:pPr indent="-228600" lvl="1" marL="914400" rtl="0">
              <a:spcBef>
                <a:spcPts val="0"/>
              </a:spcBef>
              <a:buChar char="➢"/>
            </a:pPr>
            <a:r>
              <a:rPr lang="en-GB"/>
              <a:t>Removes tight coupling of user interface and data engine in classic approach</a:t>
            </a:r>
          </a:p>
          <a:p>
            <a:pPr indent="-228600" lvl="2" marL="1371600" rtl="0">
              <a:spcBef>
                <a:spcPts val="0"/>
              </a:spcBef>
              <a:buChar char="■"/>
            </a:pPr>
            <a:r>
              <a:rPr lang="en-GB"/>
              <a:t>Helps with scalability</a:t>
            </a:r>
          </a:p>
          <a:p>
            <a:pPr indent="-228600" lvl="1" marL="914400" rtl="0">
              <a:spcBef>
                <a:spcPts val="0"/>
              </a:spcBef>
              <a:buChar char="➢"/>
            </a:pPr>
            <a:r>
              <a:rPr lang="en-GB"/>
              <a:t>Facilitates application changes across multiple servers</a:t>
            </a:r>
          </a:p>
          <a:p>
            <a:pPr indent="-228600" lvl="1" marL="914400" rtl="0">
              <a:spcBef>
                <a:spcPts val="0"/>
              </a:spcBef>
              <a:buChar char="➢"/>
            </a:pPr>
            <a:r>
              <a:rPr lang="en-GB"/>
              <a:t>Performs data operations solely in GUI</a:t>
            </a:r>
          </a:p>
          <a:p>
            <a:pPr indent="-228600" lvl="2" marL="1371600" rtl="0">
              <a:spcBef>
                <a:spcPts val="0"/>
              </a:spcBef>
              <a:buChar char="■"/>
            </a:pPr>
            <a:r>
              <a:rPr lang="en-GB"/>
              <a:t>Helps convert thin clients to thick clients</a:t>
            </a:r>
          </a:p>
          <a:p>
            <a:pPr indent="-228600" lvl="1" marL="914400" rtl="0">
              <a:spcBef>
                <a:spcPts val="0"/>
              </a:spcBef>
              <a:buChar char="➢"/>
            </a:pPr>
            <a:r>
              <a:rPr lang="en-GB"/>
              <a:t>Helps with code reuse</a:t>
            </a:r>
          </a:p>
          <a:p>
            <a:pPr indent="-228600" lvl="2" marL="1371600" rtl="0">
              <a:spcBef>
                <a:spcPts val="0"/>
              </a:spcBef>
              <a:buChar char="■"/>
            </a:pPr>
            <a:r>
              <a:rPr lang="en-GB"/>
              <a:t>Business rules no longer in user-interface</a:t>
            </a:r>
          </a:p>
          <a:p>
            <a:pPr indent="-228600" lvl="1" marL="914400" rtl="0">
              <a:spcBef>
                <a:spcPts val="0"/>
              </a:spcBef>
              <a:buChar char="➢"/>
            </a:pPr>
            <a:r>
              <a:rPr lang="en-GB"/>
              <a:t>Separation of database from user-interface</a:t>
            </a:r>
          </a:p>
          <a:p>
            <a:pPr indent="-228600" lvl="2" marL="1371600" rtl="0">
              <a:spcBef>
                <a:spcPts val="0"/>
              </a:spcBef>
              <a:buChar char="■"/>
            </a:pPr>
            <a:r>
              <a:rPr lang="en-GB"/>
              <a:t>Database knowledge in middle layer, not GUI</a:t>
            </a:r>
          </a:p>
          <a:p>
            <a:pPr indent="0" lvl="0" marL="914400" rtl="0">
              <a:spcBef>
                <a:spcPts val="0"/>
              </a:spcBef>
              <a:buNone/>
            </a:pPr>
            <a:r>
              <a:t/>
            </a:r>
            <a:endParaRPr/>
          </a:p>
          <a:p>
            <a:pPr indent="0" lvl="0" marL="0" rt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Shape 51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Application Layer</a:t>
            </a:r>
          </a:p>
        </p:txBody>
      </p:sp>
      <p:sp>
        <p:nvSpPr>
          <p:cNvPr id="520" name="Shape 52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n-GB"/>
              <a:t>Separated into 3 main components; Clients, Query Users, </a:t>
            </a:r>
            <a:r>
              <a:rPr lang="en-GB"/>
              <a:t>Administrators</a:t>
            </a:r>
          </a:p>
          <a:p>
            <a:pPr indent="-228600" lvl="1" marL="914400" rtl="0">
              <a:spcBef>
                <a:spcPts val="0"/>
              </a:spcBef>
              <a:buChar char="➢"/>
            </a:pPr>
            <a:r>
              <a:rPr lang="en-GB"/>
              <a:t>Maintains data integrity</a:t>
            </a:r>
          </a:p>
          <a:p>
            <a:pPr indent="-228600" lvl="0" marL="457200" rtl="0">
              <a:spcBef>
                <a:spcPts val="0"/>
              </a:spcBef>
              <a:buChar char="❖"/>
            </a:pPr>
            <a:r>
              <a:rPr lang="en-GB"/>
              <a:t>Clients and query users use utilities and interfaces to communicate with the RDBMS</a:t>
            </a:r>
          </a:p>
          <a:p>
            <a:pPr indent="-228600" lvl="1" marL="914400" rtl="0">
              <a:spcBef>
                <a:spcPts val="0"/>
              </a:spcBef>
              <a:buChar char="➢"/>
            </a:pPr>
            <a:r>
              <a:rPr lang="en-GB"/>
              <a:t>Clients receive are assigned unique connection thread</a:t>
            </a:r>
          </a:p>
          <a:p>
            <a:pPr indent="-228600" lvl="0" marL="457200" rtl="0">
              <a:spcBef>
                <a:spcPts val="0"/>
              </a:spcBef>
              <a:buChar char="❖"/>
            </a:pPr>
            <a:r>
              <a:rPr lang="en-GB"/>
              <a:t>Administrators</a:t>
            </a:r>
            <a:r>
              <a:rPr lang="en-GB"/>
              <a:t> do server maintenance with </a:t>
            </a:r>
            <a:r>
              <a:rPr lang="en-GB"/>
              <a:t>administrative</a:t>
            </a:r>
            <a:r>
              <a:rPr lang="en-GB"/>
              <a:t> utilities and interfaces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What an RDBMS does</a:t>
            </a:r>
          </a:p>
        </p:txBody>
      </p:sp>
      <p:sp>
        <p:nvSpPr>
          <p:cNvPr id="374" name="Shape 3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a:spcBef>
                <a:spcPts val="0"/>
              </a:spcBef>
            </a:pPr>
            <a:r>
              <a:rPr lang="en-GB"/>
              <a:t>Manages data using the Relational model.</a:t>
            </a:r>
          </a:p>
          <a:p>
            <a:pPr indent="-228600" lvl="0" marL="457200">
              <a:spcBef>
                <a:spcPts val="0"/>
              </a:spcBef>
            </a:pPr>
            <a:r>
              <a:rPr lang="en-GB"/>
              <a:t>This model of database management is an approach that uses  a structure </a:t>
            </a:r>
            <a:r>
              <a:rPr lang="en-GB"/>
              <a:t>and</a:t>
            </a:r>
            <a:r>
              <a:rPr lang="en-GB"/>
              <a:t> language consistent with first-order predicate logic. </a:t>
            </a:r>
          </a:p>
          <a:p>
            <a:pPr indent="-228600" lvl="0" marL="457200">
              <a:spcBef>
                <a:spcPts val="0"/>
              </a:spcBef>
            </a:pPr>
            <a:r>
              <a:rPr lang="en-GB"/>
              <a:t>This </a:t>
            </a:r>
            <a:r>
              <a:rPr lang="en-GB"/>
              <a:t>represents</a:t>
            </a:r>
            <a:r>
              <a:rPr lang="en-GB"/>
              <a:t> data in terms of tuples which are grouped into relations.</a:t>
            </a:r>
          </a:p>
        </p:txBody>
      </p:sp>
      <p:pic>
        <p:nvPicPr>
          <p:cNvPr descr="Relational_Model.jpg" id="375" name="Shape 375"/>
          <p:cNvPicPr preferRelativeResize="0"/>
          <p:nvPr/>
        </p:nvPicPr>
        <p:blipFill>
          <a:blip r:embed="rId3">
            <a:alphaModFix/>
          </a:blip>
          <a:stretch>
            <a:fillRect/>
          </a:stretch>
        </p:blipFill>
        <p:spPr>
          <a:xfrm>
            <a:off x="1376625" y="2598238"/>
            <a:ext cx="2571776" cy="2401524"/>
          </a:xfrm>
          <a:prstGeom prst="rect">
            <a:avLst/>
          </a:prstGeom>
          <a:noFill/>
          <a:ln>
            <a:noFill/>
          </a:ln>
        </p:spPr>
      </p:pic>
      <p:pic>
        <p:nvPicPr>
          <p:cNvPr id="376" name="Shape 376"/>
          <p:cNvPicPr preferRelativeResize="0"/>
          <p:nvPr/>
        </p:nvPicPr>
        <p:blipFill>
          <a:blip r:embed="rId4">
            <a:alphaModFix/>
          </a:blip>
          <a:stretch>
            <a:fillRect/>
          </a:stretch>
        </p:blipFill>
        <p:spPr>
          <a:xfrm>
            <a:off x="4325700" y="2660251"/>
            <a:ext cx="2648275" cy="2277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Shape 52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Logical Layer</a:t>
            </a:r>
          </a:p>
        </p:txBody>
      </p:sp>
      <p:sp>
        <p:nvSpPr>
          <p:cNvPr id="526" name="Shape 52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n-GB"/>
              <a:t>Layer divided into subsystems(query processor, recovery, storage, transaction management</a:t>
            </a:r>
          </a:p>
          <a:p>
            <a:pPr indent="-228600" lvl="1" marL="914400" rtl="0">
              <a:spcBef>
                <a:spcPts val="0"/>
              </a:spcBef>
              <a:buChar char="➢"/>
            </a:pPr>
            <a:r>
              <a:rPr lang="en-GB"/>
              <a:t>Subsystems work together to process requests from application layer</a:t>
            </a:r>
          </a:p>
          <a:p>
            <a:pPr indent="-228600" lvl="0" marL="457200" rtl="0">
              <a:spcBef>
                <a:spcPts val="0"/>
              </a:spcBef>
              <a:buChar char="❖"/>
            </a:pPr>
            <a:r>
              <a:rPr lang="en-GB"/>
              <a:t>Uses pipe and filter architecture</a:t>
            </a:r>
          </a:p>
          <a:p>
            <a:pPr indent="-228600" lvl="1" marL="914400" rtl="0">
              <a:spcBef>
                <a:spcPts val="0"/>
              </a:spcBef>
              <a:buChar char="➢"/>
            </a:pPr>
            <a:r>
              <a:rPr lang="en-GB"/>
              <a:t>Makes it easy to understand</a:t>
            </a:r>
          </a:p>
          <a:p>
            <a:pPr indent="-228600" lvl="1" marL="914400" rtl="0">
              <a:spcBef>
                <a:spcPts val="0"/>
              </a:spcBef>
              <a:buChar char="➢"/>
            </a:pPr>
            <a:r>
              <a:rPr lang="en-GB"/>
              <a:t>Simple to reuse</a:t>
            </a:r>
          </a:p>
          <a:p>
            <a:pPr indent="-228600" lvl="1" marL="914400" rtl="0">
              <a:spcBef>
                <a:spcPts val="0"/>
              </a:spcBef>
              <a:buChar char="➢"/>
            </a:pPr>
            <a:r>
              <a:rPr lang="en-GB"/>
              <a:t>Allows for specialized analysis(deadlocks,etc)</a:t>
            </a:r>
          </a:p>
          <a:p>
            <a:pPr indent="-228600" lvl="1" marL="914400" rtl="0">
              <a:spcBef>
                <a:spcPts val="0"/>
              </a:spcBef>
              <a:buChar char="➢"/>
            </a:pPr>
            <a:r>
              <a:rPr lang="en-GB"/>
              <a:t>Supports concurrency(for execution)</a:t>
            </a:r>
          </a:p>
          <a:p>
            <a:pPr indent="-228600" lvl="1" marL="914400" rtl="0">
              <a:spcBef>
                <a:spcPts val="0"/>
              </a:spcBef>
              <a:buChar char="➢"/>
            </a:pPr>
            <a:r>
              <a:rPr lang="en-GB"/>
              <a:t>Easily </a:t>
            </a:r>
            <a:r>
              <a:rPr lang="en-GB"/>
              <a:t>maintained</a:t>
            </a:r>
            <a:r>
              <a:rPr lang="en-GB"/>
              <a:t> and enhanced</a:t>
            </a:r>
          </a:p>
          <a:p>
            <a:pPr indent="-228600" lvl="1" marL="914400" rtl="0">
              <a:spcBef>
                <a:spcPts val="0"/>
              </a:spcBef>
              <a:buChar char="➢"/>
            </a:pPr>
            <a:r>
              <a:rPr lang="en-GB"/>
              <a:t>May lead to increased complexity</a:t>
            </a:r>
          </a:p>
          <a:p>
            <a:pPr indent="-228600" lvl="2" marL="1371600">
              <a:spcBef>
                <a:spcPts val="0"/>
              </a:spcBef>
              <a:buChar char="■"/>
            </a:pPr>
            <a:r>
              <a:rPr lang="en-GB"/>
              <a:t>Can cause performance loss if using a lot of processing</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Shape 53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Physical Layer</a:t>
            </a:r>
          </a:p>
        </p:txBody>
      </p:sp>
      <p:sp>
        <p:nvSpPr>
          <p:cNvPr id="532" name="Shape 53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n-GB"/>
              <a:t>Contains all storage engines for developers</a:t>
            </a:r>
          </a:p>
          <a:p>
            <a:pPr indent="-228600" lvl="1" marL="914400" rtl="0">
              <a:spcBef>
                <a:spcPts val="0"/>
              </a:spcBef>
              <a:buChar char="➢"/>
            </a:pPr>
            <a:r>
              <a:rPr lang="en-GB"/>
              <a:t>Increased flexibility, may use any storage engine based on needs</a:t>
            </a:r>
          </a:p>
          <a:p>
            <a:pPr indent="-228600" lvl="0" marL="457200" rtl="0">
              <a:spcBef>
                <a:spcPts val="0"/>
              </a:spcBef>
              <a:buChar char="❖"/>
            </a:pPr>
            <a:r>
              <a:rPr lang="en-GB"/>
              <a:t>Each layer separated within architecture</a:t>
            </a:r>
          </a:p>
          <a:p>
            <a:pPr indent="-228600" lvl="1" marL="914400" rtl="0">
              <a:spcBef>
                <a:spcPts val="0"/>
              </a:spcBef>
              <a:buChar char="➢"/>
            </a:pPr>
            <a:r>
              <a:rPr lang="en-GB"/>
              <a:t>Implementation details are hidden</a:t>
            </a:r>
          </a:p>
          <a:p>
            <a:pPr indent="-228600" lvl="0" marL="457200" rtl="0">
              <a:spcBef>
                <a:spcPts val="0"/>
              </a:spcBef>
              <a:buChar char="❖"/>
            </a:pPr>
            <a:r>
              <a:rPr lang="en-GB"/>
              <a:t>API designed for ease of use</a:t>
            </a:r>
          </a:p>
          <a:p>
            <a:pPr indent="-228600" lvl="1" marL="914400" rtl="0">
              <a:spcBef>
                <a:spcPts val="0"/>
              </a:spcBef>
              <a:buChar char="➢"/>
            </a:pPr>
            <a:r>
              <a:rPr lang="en-GB"/>
              <a:t>No need to manage application coding requirements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Shape 53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rtl="0">
              <a:spcBef>
                <a:spcPts val="0"/>
              </a:spcBef>
              <a:buNone/>
            </a:pPr>
            <a:r>
              <a:rPr lang="en-GB"/>
              <a:t>Use Case</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Shape 54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GB"/>
              <a:t>Simplified Flow Diagram</a:t>
            </a:r>
          </a:p>
        </p:txBody>
      </p:sp>
      <p:pic>
        <p:nvPicPr>
          <p:cNvPr descr="as1.png" id="543" name="Shape 543"/>
          <p:cNvPicPr preferRelativeResize="0"/>
          <p:nvPr/>
        </p:nvPicPr>
        <p:blipFill>
          <a:blip r:embed="rId3">
            <a:alphaModFix/>
          </a:blip>
          <a:stretch>
            <a:fillRect/>
          </a:stretch>
        </p:blipFill>
        <p:spPr>
          <a:xfrm>
            <a:off x="1256613" y="1301750"/>
            <a:ext cx="6829425" cy="3067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Sequence Diagram</a:t>
            </a:r>
          </a:p>
        </p:txBody>
      </p:sp>
      <p:pic>
        <p:nvPicPr>
          <p:cNvPr id="549" name="Shape 549"/>
          <p:cNvPicPr preferRelativeResize="0"/>
          <p:nvPr/>
        </p:nvPicPr>
        <p:blipFill>
          <a:blip r:embed="rId3">
            <a:alphaModFix/>
          </a:blip>
          <a:stretch>
            <a:fillRect/>
          </a:stretch>
        </p:blipFill>
        <p:spPr>
          <a:xfrm>
            <a:off x="4175525" y="1017725"/>
            <a:ext cx="4656775" cy="3672150"/>
          </a:xfrm>
          <a:prstGeom prst="rect">
            <a:avLst/>
          </a:prstGeom>
          <a:noFill/>
          <a:ln>
            <a:noFill/>
          </a:ln>
        </p:spPr>
      </p:pic>
      <p:sp>
        <p:nvSpPr>
          <p:cNvPr id="550" name="Shape 550"/>
          <p:cNvSpPr txBox="1"/>
          <p:nvPr/>
        </p:nvSpPr>
        <p:spPr>
          <a:xfrm>
            <a:off x="180025" y="1017725"/>
            <a:ext cx="3806100" cy="3876900"/>
          </a:xfrm>
          <a:prstGeom prst="rect">
            <a:avLst/>
          </a:prstGeom>
          <a:noFill/>
          <a:ln>
            <a:noFill/>
          </a:ln>
        </p:spPr>
        <p:txBody>
          <a:bodyPr anchorCtr="0" anchor="t" bIns="91425" lIns="91425" rIns="91425" wrap="square" tIns="91425">
            <a:noAutofit/>
          </a:bodyPr>
          <a:lstStyle/>
          <a:p>
            <a:pPr indent="-336550" lvl="0" marL="457200" rtl="0">
              <a:spcBef>
                <a:spcPts val="0"/>
              </a:spcBef>
              <a:buSzPct val="100000"/>
              <a:buChar char="-"/>
            </a:pPr>
            <a:r>
              <a:rPr lang="en-GB" sz="1700"/>
              <a:t>TM</a:t>
            </a:r>
            <a:r>
              <a:rPr lang="en-GB" sz="1700"/>
              <a:t> notified by Execution Engine</a:t>
            </a:r>
          </a:p>
          <a:p>
            <a:pPr lvl="0" rtl="0">
              <a:spcBef>
                <a:spcPts val="0"/>
              </a:spcBef>
              <a:buNone/>
            </a:pPr>
            <a:r>
              <a:t/>
            </a:r>
            <a:endParaRPr sz="1700"/>
          </a:p>
          <a:p>
            <a:pPr indent="-336550" lvl="0" marL="457200" rtl="0">
              <a:spcBef>
                <a:spcPts val="0"/>
              </a:spcBef>
              <a:buSzPct val="100000"/>
              <a:buChar char="-"/>
            </a:pPr>
            <a:r>
              <a:rPr lang="en-GB" sz="1700"/>
              <a:t>TM</a:t>
            </a:r>
            <a:r>
              <a:rPr lang="en-GB" sz="1700"/>
              <a:t> logs the transaction</a:t>
            </a:r>
          </a:p>
          <a:p>
            <a:pPr lvl="0" rtl="0">
              <a:spcBef>
                <a:spcPts val="0"/>
              </a:spcBef>
              <a:buNone/>
            </a:pPr>
            <a:r>
              <a:t/>
            </a:r>
            <a:endParaRPr sz="1700"/>
          </a:p>
          <a:p>
            <a:pPr indent="-336550" lvl="0" marL="457200" rtl="0">
              <a:spcBef>
                <a:spcPts val="0"/>
              </a:spcBef>
              <a:buSzPct val="100000"/>
              <a:buChar char="-"/>
            </a:pPr>
            <a:r>
              <a:rPr lang="en-GB" sz="1700"/>
              <a:t>Locks the appropriate table/row</a:t>
            </a:r>
          </a:p>
          <a:p>
            <a:pPr lvl="0" rtl="0">
              <a:spcBef>
                <a:spcPts val="0"/>
              </a:spcBef>
              <a:buNone/>
            </a:pPr>
            <a:r>
              <a:t/>
            </a:r>
            <a:endParaRPr sz="1700"/>
          </a:p>
          <a:p>
            <a:pPr indent="-336550" lvl="0" marL="457200" rtl="0">
              <a:spcBef>
                <a:spcPts val="0"/>
              </a:spcBef>
              <a:buSzPct val="100000"/>
              <a:buChar char="-"/>
            </a:pPr>
            <a:r>
              <a:rPr lang="en-GB" sz="1700"/>
              <a:t>Communicates with SM to load data into memory</a:t>
            </a:r>
          </a:p>
          <a:p>
            <a:pPr lvl="0" rtl="0">
              <a:spcBef>
                <a:spcPts val="0"/>
              </a:spcBef>
              <a:buNone/>
            </a:pPr>
            <a:r>
              <a:t/>
            </a:r>
            <a:endParaRPr sz="1700"/>
          </a:p>
          <a:p>
            <a:pPr indent="-336550" lvl="0" marL="457200" rtl="0">
              <a:spcBef>
                <a:spcPts val="0"/>
              </a:spcBef>
              <a:buSzPct val="100000"/>
              <a:buChar char="-"/>
            </a:pPr>
            <a:r>
              <a:rPr lang="en-GB" sz="1700"/>
              <a:t>Updates table/row</a:t>
            </a:r>
          </a:p>
          <a:p>
            <a:pPr lvl="0" rtl="0">
              <a:spcBef>
                <a:spcPts val="0"/>
              </a:spcBef>
              <a:buNone/>
            </a:pPr>
            <a:r>
              <a:t/>
            </a:r>
            <a:endParaRPr sz="1700"/>
          </a:p>
          <a:p>
            <a:pPr indent="-336550" lvl="0" marL="457200">
              <a:spcBef>
                <a:spcPts val="0"/>
              </a:spcBef>
              <a:buSzPct val="100000"/>
              <a:buChar char="-"/>
            </a:pPr>
            <a:r>
              <a:rPr lang="en-GB" sz="1700"/>
              <a:t>TM</a:t>
            </a:r>
            <a:r>
              <a:rPr lang="en-GB" sz="1700"/>
              <a:t> releases lock </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Shape 55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GB"/>
              <a:t>Lessons Learned</a:t>
            </a:r>
          </a:p>
        </p:txBody>
      </p:sp>
      <p:sp>
        <p:nvSpPr>
          <p:cNvPr id="556" name="Shape 55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17500" lvl="0" marL="457200" rtl="0">
              <a:lnSpc>
                <a:spcPct val="125000"/>
              </a:lnSpc>
              <a:spcBef>
                <a:spcPts val="1000"/>
              </a:spcBef>
              <a:spcAft>
                <a:spcPts val="0"/>
              </a:spcAft>
              <a:buSzPct val="100000"/>
            </a:pPr>
            <a:r>
              <a:rPr lang="en-GB" sz="1400">
                <a:solidFill>
                  <a:schemeClr val="dk1"/>
                </a:solidFill>
                <a:latin typeface="Proxima Nova"/>
                <a:ea typeface="Proxima Nova"/>
                <a:cs typeface="Proxima Nova"/>
                <a:sym typeface="Proxima Nova"/>
              </a:rPr>
              <a:t>our main challenge in this assignment was organizing information into a format we could understand and explain. This included deciphering and understanding technical jargon specific to RDBMS and MySQL.</a:t>
            </a:r>
          </a:p>
          <a:p>
            <a:pPr indent="-317500" lvl="0" marL="457200" rtl="0">
              <a:lnSpc>
                <a:spcPct val="125000"/>
              </a:lnSpc>
              <a:spcBef>
                <a:spcPts val="1000"/>
              </a:spcBef>
              <a:spcAft>
                <a:spcPts val="0"/>
              </a:spcAft>
              <a:buClr>
                <a:schemeClr val="dk1"/>
              </a:buClr>
              <a:buSzPct val="100000"/>
              <a:buFont typeface="Proxima Nova"/>
            </a:pPr>
            <a:r>
              <a:rPr lang="en-GB" sz="1400">
                <a:solidFill>
                  <a:schemeClr val="dk1"/>
                </a:solidFill>
                <a:latin typeface="Proxima Nova"/>
                <a:ea typeface="Proxima Nova"/>
                <a:cs typeface="Proxima Nova"/>
                <a:sym typeface="Proxima Nova"/>
              </a:rPr>
              <a:t>Due to conflicting sources, so we needed to synchronize our information and ensure that our findings were consistent with all of our sources.</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Shape 561"/>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rtl="0">
              <a:spcBef>
                <a:spcPts val="0"/>
              </a:spcBef>
              <a:buNone/>
            </a:pPr>
            <a:r>
              <a:rPr lang="en-GB"/>
              <a:t>Questions?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Shape 566"/>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GB"/>
              <a:t>References</a:t>
            </a:r>
          </a:p>
          <a:p>
            <a:pPr lvl="0" rtl="0" algn="l">
              <a:lnSpc>
                <a:spcPct val="125000"/>
              </a:lnSpc>
              <a:spcBef>
                <a:spcPts val="1000"/>
              </a:spcBef>
              <a:buClr>
                <a:schemeClr val="dk1"/>
              </a:buClr>
              <a:buSzPct val="100000"/>
              <a:buFont typeface="Arial"/>
              <a:buNone/>
            </a:pPr>
            <a:r>
              <a:rPr lang="en-GB" sz="1100">
                <a:latin typeface="Proxima Nova"/>
                <a:ea typeface="Proxima Nova"/>
                <a:cs typeface="Proxima Nova"/>
                <a:sym typeface="Proxima Nova"/>
              </a:rPr>
              <a:t>[1]</a:t>
            </a:r>
            <a:r>
              <a:rPr b="1" lang="en-GB" sz="1100">
                <a:latin typeface="Proxima Nova"/>
                <a:ea typeface="Proxima Nova"/>
                <a:cs typeface="Proxima Nova"/>
                <a:sym typeface="Proxima Nova"/>
              </a:rPr>
              <a:t> </a:t>
            </a:r>
            <a:r>
              <a:rPr lang="en-GB" sz="1100">
                <a:latin typeface="Proxima Nova"/>
                <a:ea typeface="Proxima Nova"/>
                <a:cs typeface="Proxima Nova"/>
                <a:sym typeface="Proxima Nova"/>
              </a:rPr>
              <a:t>Nellutia, I. (2017, January 20) MySQL Architecture and Layers. Retrieved from </a:t>
            </a:r>
            <a:r>
              <a:rPr lang="en-GB" sz="1100" u="sng">
                <a:solidFill>
                  <a:srgbClr val="1155CC"/>
                </a:solidFill>
                <a:latin typeface="Proxima Nova"/>
                <a:ea typeface="Proxima Nova"/>
                <a:cs typeface="Proxima Nova"/>
                <a:sym typeface="Proxima Nova"/>
                <a:hlinkClick r:id="rId3"/>
              </a:rPr>
              <a:t>https://qxf2.com/blog/mysql-architecture-and-layers/</a:t>
            </a:r>
            <a:r>
              <a:rPr lang="en-GB" sz="1100">
                <a:latin typeface="Proxima Nova"/>
                <a:ea typeface="Proxima Nova"/>
                <a:cs typeface="Proxima Nova"/>
                <a:sym typeface="Proxima Nova"/>
                <a:hlinkClick r:id="rId4"/>
              </a:rPr>
              <a:t>.</a:t>
            </a:r>
          </a:p>
          <a:p>
            <a:pPr lvl="0" rtl="0" algn="l">
              <a:lnSpc>
                <a:spcPct val="125000"/>
              </a:lnSpc>
              <a:spcBef>
                <a:spcPts val="1000"/>
              </a:spcBef>
              <a:buClr>
                <a:schemeClr val="dk1"/>
              </a:buClr>
              <a:buSzPct val="100000"/>
              <a:buFont typeface="Arial"/>
              <a:buNone/>
            </a:pPr>
            <a:r>
              <a:rPr lang="en-GB" sz="1100">
                <a:latin typeface="Proxima Nova"/>
                <a:ea typeface="Proxima Nova"/>
                <a:cs typeface="Proxima Nova"/>
                <a:sym typeface="Proxima Nova"/>
              </a:rPr>
              <a:t>[2] Bannon, R., &amp; Chin, A., &amp; Kassam, F., &amp; Roszko, A. (2002, January 27). MySQL Conceptual Architecture. Retrieved from  </a:t>
            </a:r>
            <a:r>
              <a:rPr lang="en-GB" sz="1100" u="sng">
                <a:solidFill>
                  <a:srgbClr val="1155CC"/>
                </a:solidFill>
                <a:latin typeface="Proxima Nova"/>
                <a:ea typeface="Proxima Nova"/>
                <a:cs typeface="Proxima Nova"/>
                <a:sym typeface="Proxima Nova"/>
                <a:hlinkClick r:id="rId5"/>
              </a:rPr>
              <a:t>https://s2.smu.edu/~rkotamarti/mysql.pdf</a:t>
            </a:r>
            <a:r>
              <a:rPr lang="en-GB" sz="1100">
                <a:latin typeface="Proxima Nova"/>
                <a:ea typeface="Proxima Nova"/>
                <a:cs typeface="Proxima Nova"/>
                <a:sym typeface="Proxima Nova"/>
              </a:rPr>
              <a:t>.</a:t>
            </a:r>
          </a:p>
          <a:p>
            <a:pPr lvl="0" rtl="0" algn="l">
              <a:lnSpc>
                <a:spcPct val="125000"/>
              </a:lnSpc>
              <a:spcBef>
                <a:spcPts val="1000"/>
              </a:spcBef>
              <a:buClr>
                <a:schemeClr val="dk1"/>
              </a:buClr>
              <a:buSzPct val="100000"/>
              <a:buFont typeface="Arial"/>
              <a:buNone/>
            </a:pPr>
            <a:r>
              <a:rPr lang="en-GB" sz="1100">
                <a:latin typeface="Proxima Nova"/>
                <a:ea typeface="Proxima Nova"/>
                <a:cs typeface="Proxima Nova"/>
                <a:sym typeface="Proxima Nova"/>
              </a:rPr>
              <a:t>[3] MySQL Architecture (2013, December 22). Retrieved from </a:t>
            </a:r>
            <a:r>
              <a:rPr lang="en-GB" sz="1100" u="sng">
                <a:solidFill>
                  <a:srgbClr val="1155CC"/>
                </a:solidFill>
                <a:latin typeface="Proxima Nova"/>
                <a:ea typeface="Proxima Nova"/>
                <a:cs typeface="Proxima Nova"/>
                <a:sym typeface="Proxima Nova"/>
                <a:hlinkClick r:id="rId6"/>
              </a:rPr>
              <a:t>http://mysqladvice.blogspot.ca/2013/12/mysql-architecture.html</a:t>
            </a:r>
            <a:r>
              <a:rPr lang="en-GB" sz="1100">
                <a:latin typeface="Proxima Nova"/>
                <a:ea typeface="Proxima Nova"/>
                <a:cs typeface="Proxima Nova"/>
                <a:sym typeface="Proxima Nova"/>
              </a:rPr>
              <a:t>.</a:t>
            </a:r>
          </a:p>
          <a:p>
            <a:pPr lvl="0" rtl="0" algn="l">
              <a:lnSpc>
                <a:spcPct val="125000"/>
              </a:lnSpc>
              <a:spcBef>
                <a:spcPts val="1000"/>
              </a:spcBef>
              <a:buClr>
                <a:schemeClr val="dk1"/>
              </a:buClr>
              <a:buSzPct val="100000"/>
              <a:buFont typeface="Arial"/>
              <a:buNone/>
            </a:pPr>
            <a:r>
              <a:rPr lang="en-GB" sz="1100">
                <a:latin typeface="Proxima Nova"/>
                <a:ea typeface="Proxima Nova"/>
                <a:cs typeface="Proxima Nova"/>
                <a:sym typeface="Proxima Nova"/>
              </a:rPr>
              <a:t>[4] Structure of Database Management System (DBMS). (n.d.). Retrieved from </a:t>
            </a:r>
            <a:r>
              <a:rPr lang="en-GB" sz="1100" u="sng">
                <a:solidFill>
                  <a:srgbClr val="1155CC"/>
                </a:solidFill>
                <a:latin typeface="Proxima Nova"/>
                <a:ea typeface="Proxima Nova"/>
                <a:cs typeface="Proxima Nova"/>
                <a:sym typeface="Proxima Nova"/>
                <a:hlinkClick r:id="rId7"/>
              </a:rPr>
              <a:t>https://www.tutorialcup.com/dbms/structure-of-dbms.htm</a:t>
            </a:r>
            <a:r>
              <a:rPr lang="en-GB" sz="1100">
                <a:latin typeface="Proxima Nova"/>
                <a:ea typeface="Proxima Nova"/>
                <a:cs typeface="Proxima Nova"/>
                <a:sym typeface="Proxima Nova"/>
              </a:rPr>
              <a:t>.</a:t>
            </a:r>
          </a:p>
          <a:p>
            <a:pPr lvl="0" rtl="0" algn="l">
              <a:lnSpc>
                <a:spcPct val="125000"/>
              </a:lnSpc>
              <a:spcBef>
                <a:spcPts val="1000"/>
              </a:spcBef>
              <a:buClr>
                <a:schemeClr val="dk1"/>
              </a:buClr>
              <a:buSzPct val="100000"/>
              <a:buFont typeface="Arial"/>
              <a:buNone/>
            </a:pPr>
            <a:r>
              <a:rPr lang="en-GB" sz="1100">
                <a:latin typeface="Proxima Nova"/>
                <a:ea typeface="Proxima Nova"/>
                <a:cs typeface="Proxima Nova"/>
                <a:sym typeface="Proxima Nova"/>
              </a:rPr>
              <a:t>[5] MySQL 8.0 Reference Manual. (2017,.October 13). Retrieved from </a:t>
            </a:r>
            <a:r>
              <a:rPr lang="en-GB" sz="1100" u="sng">
                <a:solidFill>
                  <a:srgbClr val="1155CC"/>
                </a:solidFill>
                <a:latin typeface="Proxima Nova"/>
                <a:ea typeface="Proxima Nova"/>
                <a:cs typeface="Proxima Nova"/>
                <a:sym typeface="Proxima Nova"/>
                <a:hlinkClick r:id="rId8"/>
              </a:rPr>
              <a:t>https://dev.mysql.com/doc/refman/8.0/en/</a:t>
            </a:r>
            <a:r>
              <a:rPr lang="en-GB" sz="1100">
                <a:latin typeface="Proxima Nova"/>
                <a:ea typeface="Proxima Nova"/>
                <a:cs typeface="Proxima Nova"/>
                <a:sym typeface="Proxima Nova"/>
              </a:rPr>
              <a:t>.</a:t>
            </a:r>
          </a:p>
          <a:p>
            <a:pPr lvl="0" rtl="0" algn="l">
              <a:lnSpc>
                <a:spcPct val="125000"/>
              </a:lnSpc>
              <a:spcBef>
                <a:spcPts val="1000"/>
              </a:spcBef>
              <a:buClr>
                <a:schemeClr val="dk1"/>
              </a:buClr>
              <a:buSzPct val="100000"/>
              <a:buFont typeface="Arial"/>
              <a:buNone/>
            </a:pPr>
            <a:r>
              <a:rPr lang="en-GB" sz="1100">
                <a:latin typeface="Proxima Nova"/>
                <a:ea typeface="Proxima Nova"/>
                <a:cs typeface="Proxima Nova"/>
                <a:sym typeface="Proxima Nova"/>
              </a:rPr>
              <a:t>[6] MySQL &amp; mSQL. Retrieved from </a:t>
            </a:r>
            <a:r>
              <a:rPr lang="en-GB" sz="1100" u="sng">
                <a:solidFill>
                  <a:srgbClr val="1155CC"/>
                </a:solidFill>
                <a:latin typeface="Proxima Nova"/>
                <a:ea typeface="Proxima Nova"/>
                <a:cs typeface="Proxima Nova"/>
                <a:sym typeface="Proxima Nova"/>
                <a:hlinkClick r:id="rId9"/>
              </a:rPr>
              <a:t>https://docstore.mik.ua/orelly/linux/sql/ch08_04.htm</a:t>
            </a:r>
            <a:r>
              <a:rPr lang="en-GB" sz="1100">
                <a:latin typeface="Proxima Nova"/>
                <a:ea typeface="Proxima Nova"/>
                <a:cs typeface="Proxima Nova"/>
                <a:sym typeface="Proxima Nova"/>
              </a:rPr>
              <a:t>.</a:t>
            </a:r>
          </a:p>
          <a:p>
            <a:pPr lvl="0" rtl="0" algn="l">
              <a:lnSpc>
                <a:spcPct val="125000"/>
              </a:lnSpc>
              <a:spcBef>
                <a:spcPts val="1000"/>
              </a:spcBef>
              <a:buClr>
                <a:schemeClr val="dk1"/>
              </a:buClr>
              <a:buSzPct val="100000"/>
              <a:buFont typeface="Arial"/>
              <a:buNone/>
            </a:pPr>
            <a:r>
              <a:rPr lang="en-GB" sz="1100">
                <a:latin typeface="Proxima Nova"/>
                <a:ea typeface="Proxima Nova"/>
                <a:cs typeface="Proxima Nova"/>
                <a:sym typeface="Proxima Nova"/>
              </a:rPr>
              <a:t>[7] Kumar, R. (2016, April 19). Understanding MySQL Architecture. Retrieved from </a:t>
            </a:r>
            <a:r>
              <a:rPr lang="en-GB" sz="1100" u="sng">
                <a:solidFill>
                  <a:srgbClr val="1155CC"/>
                </a:solidFill>
                <a:latin typeface="Proxima Nova"/>
                <a:ea typeface="Proxima Nova"/>
                <a:cs typeface="Proxima Nova"/>
                <a:sym typeface="Proxima Nova"/>
                <a:hlinkClick r:id="rId10"/>
              </a:rPr>
              <a:t>http://www.rathishkumar.in/2016/04/understanding-mysql-architecture.html</a:t>
            </a:r>
            <a:r>
              <a:rPr lang="en-GB" sz="1100">
                <a:latin typeface="Proxima Nova"/>
                <a:ea typeface="Proxima Nova"/>
                <a:cs typeface="Proxima Nova"/>
                <a:sym typeface="Proxima Nova"/>
              </a:rPr>
              <a:t>.</a:t>
            </a:r>
          </a:p>
          <a:p>
            <a:pPr lvl="0" rtl="0" algn="l">
              <a:lnSpc>
                <a:spcPct val="125000"/>
              </a:lnSpc>
              <a:spcBef>
                <a:spcPts val="1000"/>
              </a:spcBef>
              <a:buClr>
                <a:schemeClr val="dk1"/>
              </a:buClr>
              <a:buSzPct val="100000"/>
              <a:buFont typeface="Arial"/>
              <a:buNone/>
            </a:pPr>
            <a:r>
              <a:rPr lang="en-GB" sz="1100">
                <a:latin typeface="Proxima Nova"/>
                <a:ea typeface="Proxima Nova"/>
                <a:cs typeface="Proxima Nova"/>
                <a:sym typeface="Proxima Nova"/>
              </a:rPr>
              <a:t>[8] Vuong, T. (2013, August 08). MySQL Architecture and Concepts. Retrieved from </a:t>
            </a:r>
            <a:r>
              <a:rPr lang="en-GB" sz="1100" u="sng">
                <a:solidFill>
                  <a:srgbClr val="1155CC"/>
                </a:solidFill>
                <a:latin typeface="Proxima Nova"/>
                <a:ea typeface="Proxima Nova"/>
                <a:cs typeface="Proxima Nova"/>
                <a:sym typeface="Proxima Nova"/>
                <a:hlinkClick r:id="rId11"/>
              </a:rPr>
              <a:t>https://www.slideshare.net/TuyenVuongDinh/mysql-architectures</a:t>
            </a:r>
            <a:r>
              <a:rPr lang="en-GB" sz="1100">
                <a:latin typeface="Proxima Nova"/>
                <a:ea typeface="Proxima Nova"/>
                <a:cs typeface="Proxima Nova"/>
                <a:sym typeface="Proxima Nova"/>
              </a:rPr>
              <a:t>.</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ctrTitle"/>
          </p:nvPr>
        </p:nvSpPr>
        <p:spPr>
          <a:xfrm>
            <a:off x="515558" y="294850"/>
            <a:ext cx="8520600" cy="2052600"/>
          </a:xfrm>
          <a:prstGeom prst="rect">
            <a:avLst/>
          </a:prstGeom>
        </p:spPr>
        <p:txBody>
          <a:bodyPr anchorCtr="0" anchor="b" bIns="91425" lIns="91425" rIns="91425" wrap="square" tIns="91425">
            <a:noAutofit/>
          </a:bodyPr>
          <a:lstStyle/>
          <a:p>
            <a:pPr lvl="0" rtl="0" algn="l">
              <a:spcBef>
                <a:spcPts val="0"/>
              </a:spcBef>
              <a:buNone/>
            </a:pPr>
            <a:r>
              <a:t/>
            </a:r>
            <a:endParaRPr/>
          </a:p>
          <a:p>
            <a:pPr lvl="0" rtl="0" algn="l">
              <a:spcBef>
                <a:spcPts val="0"/>
              </a:spcBef>
              <a:buNone/>
            </a:pPr>
            <a:r>
              <a:t/>
            </a:r>
            <a:endParaRPr/>
          </a:p>
          <a:p>
            <a:pPr lvl="0" rtl="0" algn="l">
              <a:spcBef>
                <a:spcPts val="0"/>
              </a:spcBef>
              <a:buNone/>
            </a:pPr>
            <a:r>
              <a:rPr lang="en-GB" sz="4800"/>
              <a:t>Why use</a:t>
            </a:r>
            <a:r>
              <a:rPr lang="en-GB" sz="4800"/>
              <a:t> MySQL?</a:t>
            </a:r>
          </a:p>
          <a:p>
            <a:pPr lvl="0" rtl="0" algn="l">
              <a:spcBef>
                <a:spcPts val="0"/>
              </a:spcBef>
              <a:buNone/>
            </a:pPr>
            <a:r>
              <a:t/>
            </a:r>
            <a:endParaRPr/>
          </a:p>
        </p:txBody>
      </p:sp>
      <p:sp>
        <p:nvSpPr>
          <p:cNvPr id="382" name="Shape 382"/>
          <p:cNvSpPr txBox="1"/>
          <p:nvPr>
            <p:ph idx="1" type="subTitle"/>
          </p:nvPr>
        </p:nvSpPr>
        <p:spPr>
          <a:xfrm>
            <a:off x="224850" y="2006350"/>
            <a:ext cx="8811300" cy="2223600"/>
          </a:xfrm>
          <a:prstGeom prst="rect">
            <a:avLst/>
          </a:prstGeom>
        </p:spPr>
        <p:txBody>
          <a:bodyPr anchorCtr="0" anchor="t" bIns="91425" lIns="91425" rIns="91425" wrap="square" tIns="91425">
            <a:noAutofit/>
          </a:bodyPr>
          <a:lstStyle/>
          <a:p>
            <a:pPr indent="-228600" lvl="0" marL="457200" rtl="0" algn="l">
              <a:spcBef>
                <a:spcPts val="0"/>
              </a:spcBef>
              <a:buChar char="●"/>
            </a:pPr>
            <a:r>
              <a:rPr lang="en-GB"/>
              <a:t>MySQL is an open source  meaning lower cost to operate.</a:t>
            </a:r>
          </a:p>
          <a:p>
            <a:pPr indent="-228600" lvl="0" marL="457200" rtl="0" algn="l">
              <a:spcBef>
                <a:spcPts val="0"/>
              </a:spcBef>
              <a:buChar char="●"/>
            </a:pPr>
            <a:r>
              <a:rPr lang="en-GB"/>
              <a:t>Cross Platform Support.</a:t>
            </a:r>
          </a:p>
          <a:p>
            <a:pPr indent="-228600" lvl="0" marL="457200" rtl="0" algn="l">
              <a:spcBef>
                <a:spcPts val="0"/>
              </a:spcBef>
              <a:buChar char="●"/>
            </a:pPr>
            <a:r>
              <a:rPr lang="en-GB"/>
              <a:t>Fast Performance.</a:t>
            </a:r>
          </a:p>
          <a:p>
            <a:pPr indent="-228600" lvl="0" marL="457200" rtl="0" algn="l">
              <a:spcBef>
                <a:spcPts val="0"/>
              </a:spcBef>
              <a:buChar char="●"/>
            </a:pPr>
            <a:r>
              <a:rPr lang="en-GB"/>
              <a:t>Scalability.</a:t>
            </a:r>
          </a:p>
          <a:p>
            <a:pPr lvl="0" rtl="0" algn="l">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ctrTitle"/>
          </p:nvPr>
        </p:nvSpPr>
        <p:spPr>
          <a:xfrm>
            <a:off x="1953400" y="154575"/>
            <a:ext cx="5033700" cy="1700700"/>
          </a:xfrm>
          <a:prstGeom prst="rect">
            <a:avLst/>
          </a:prstGeom>
        </p:spPr>
        <p:txBody>
          <a:bodyPr anchorCtr="0" anchor="b" bIns="91425" lIns="91425" rIns="91425" wrap="square" tIns="91425">
            <a:noAutofit/>
          </a:bodyPr>
          <a:lstStyle/>
          <a:p>
            <a:pPr lvl="0" rtl="0">
              <a:spcBef>
                <a:spcPts val="0"/>
              </a:spcBef>
              <a:buNone/>
            </a:pPr>
            <a:r>
              <a:rPr lang="en-GB" sz="4800"/>
              <a:t>General RDBMS Architecture</a:t>
            </a:r>
          </a:p>
        </p:txBody>
      </p:sp>
      <p:pic>
        <p:nvPicPr>
          <p:cNvPr descr="Drawing1_general_architecture.png" id="388" name="Shape 388"/>
          <p:cNvPicPr preferRelativeResize="0"/>
          <p:nvPr/>
        </p:nvPicPr>
        <p:blipFill>
          <a:blip r:embed="rId3">
            <a:alphaModFix/>
          </a:blip>
          <a:stretch>
            <a:fillRect/>
          </a:stretch>
        </p:blipFill>
        <p:spPr>
          <a:xfrm>
            <a:off x="379450" y="1855275"/>
            <a:ext cx="8558426" cy="318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Derivation Process</a:t>
            </a:r>
          </a:p>
        </p:txBody>
      </p:sp>
      <p:sp>
        <p:nvSpPr>
          <p:cNvPr id="394" name="Shape 39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n-GB"/>
              <a:t>Went over documentations and articles regarding the conceptual architecture.</a:t>
            </a:r>
          </a:p>
          <a:p>
            <a:pPr indent="-228600" lvl="0" marL="457200" rtl="0">
              <a:spcBef>
                <a:spcPts val="0"/>
              </a:spcBef>
              <a:buChar char="-"/>
            </a:pPr>
            <a:r>
              <a:rPr lang="en-GB"/>
              <a:t>Found out that most documentation and articles contains the same information with little change.</a:t>
            </a:r>
          </a:p>
          <a:p>
            <a:pPr indent="-228600" lvl="0" marL="457200" rtl="0">
              <a:spcBef>
                <a:spcPts val="0"/>
              </a:spcBef>
              <a:buChar char="-"/>
            </a:pPr>
            <a:r>
              <a:rPr lang="en-GB"/>
              <a:t>Our </a:t>
            </a:r>
            <a:r>
              <a:rPr lang="en-GB"/>
              <a:t>derivation</a:t>
            </a:r>
            <a:r>
              <a:rPr lang="en-GB"/>
              <a:t> process is based on the references that we used to come up with the conceptual architecture.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ph type="title"/>
          </p:nvPr>
        </p:nvSpPr>
        <p:spPr>
          <a:xfrm>
            <a:off x="1885350" y="1897113"/>
            <a:ext cx="5373300" cy="1349400"/>
          </a:xfrm>
          <a:prstGeom prst="rect">
            <a:avLst/>
          </a:prstGeom>
        </p:spPr>
        <p:txBody>
          <a:bodyPr anchorCtr="0" anchor="ctr" bIns="91425" lIns="91425" rIns="91425" wrap="square" tIns="91425">
            <a:noAutofit/>
          </a:bodyPr>
          <a:lstStyle/>
          <a:p>
            <a:pPr lvl="0">
              <a:spcBef>
                <a:spcPts val="0"/>
              </a:spcBef>
              <a:buNone/>
            </a:pPr>
            <a:r>
              <a:rPr lang="en-GB"/>
              <a:t>MySQL Application Layer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nvSpPr>
        <p:spPr>
          <a:xfrm>
            <a:off x="127900" y="495675"/>
            <a:ext cx="8851800" cy="4528800"/>
          </a:xfrm>
          <a:prstGeom prst="rect">
            <a:avLst/>
          </a:prstGeom>
          <a:noFill/>
          <a:ln>
            <a:noFill/>
          </a:ln>
        </p:spPr>
        <p:txBody>
          <a:bodyPr anchorCtr="0" anchor="t" bIns="91425" lIns="91425" rIns="91425" wrap="square" tIns="91425">
            <a:noAutofit/>
          </a:bodyPr>
          <a:lstStyle/>
          <a:p>
            <a:pPr indent="-228600" lvl="0" marL="457200" rtl="0">
              <a:spcBef>
                <a:spcPts val="0"/>
              </a:spcBef>
              <a:buChar char="●"/>
            </a:pPr>
            <a:r>
              <a:rPr lang="en-GB"/>
              <a:t>Top layer of the architecture; the layer that enable users to </a:t>
            </a:r>
            <a:r>
              <a:rPr lang="en-GB"/>
              <a:t>interact</a:t>
            </a:r>
            <a:r>
              <a:rPr lang="en-GB"/>
              <a:t> with the MySQL </a:t>
            </a:r>
            <a:r>
              <a:rPr lang="en-GB"/>
              <a:t>database</a:t>
            </a:r>
            <a:r>
              <a:rPr lang="en-GB"/>
              <a:t> </a:t>
            </a:r>
            <a:r>
              <a:rPr lang="en-GB"/>
              <a:t>system</a:t>
            </a:r>
            <a:r>
              <a:rPr lang="en-GB"/>
              <a:t>.</a:t>
            </a:r>
          </a:p>
          <a:p>
            <a:pPr indent="-228600" lvl="0" marL="457200" rtl="0">
              <a:spcBef>
                <a:spcPts val="0"/>
              </a:spcBef>
              <a:buChar char="●"/>
            </a:pPr>
            <a:r>
              <a:rPr lang="en-GB"/>
              <a:t>Consists of 3 sublayers: Administrative interface and utilities, Client interface and </a:t>
            </a:r>
            <a:r>
              <a:rPr lang="en-GB"/>
              <a:t>utilities</a:t>
            </a:r>
            <a:r>
              <a:rPr lang="en-GB"/>
              <a:t>, Query interface.</a:t>
            </a:r>
          </a:p>
          <a:p>
            <a:pPr indent="-228600" lvl="1" marL="914400" rtl="0">
              <a:spcBef>
                <a:spcPts val="0"/>
              </a:spcBef>
              <a:buChar char="○"/>
            </a:pPr>
            <a:r>
              <a:rPr lang="en-GB">
                <a:solidFill>
                  <a:schemeClr val="dk1"/>
                </a:solidFill>
              </a:rPr>
              <a:t>Administrative interface and utilities</a:t>
            </a:r>
          </a:p>
          <a:p>
            <a:pPr indent="-228600" lvl="2" marL="1371600" rtl="0">
              <a:lnSpc>
                <a:spcPct val="125000"/>
              </a:lnSpc>
              <a:spcBef>
                <a:spcPts val="1000"/>
              </a:spcBef>
              <a:buClr>
                <a:schemeClr val="dk1"/>
              </a:buClr>
              <a:buChar char="■"/>
            </a:pPr>
            <a:r>
              <a:rPr lang="en-GB">
                <a:solidFill>
                  <a:schemeClr val="dk1"/>
                </a:solidFill>
              </a:rPr>
              <a:t>Used by admins for management of the system. Things like server shutdown, creation or termination of databases, managing or transferring databases. These users have complete control over the database.</a:t>
            </a:r>
          </a:p>
          <a:p>
            <a:pPr indent="-228600" lvl="1" marL="914400" rtl="0">
              <a:spcBef>
                <a:spcPts val="0"/>
              </a:spcBef>
              <a:buClr>
                <a:schemeClr val="dk1"/>
              </a:buClr>
              <a:buChar char="○"/>
            </a:pPr>
            <a:r>
              <a:rPr lang="en-GB">
                <a:solidFill>
                  <a:schemeClr val="dk1"/>
                </a:solidFill>
              </a:rPr>
              <a:t>Client interface and utilities</a:t>
            </a:r>
          </a:p>
          <a:p>
            <a:pPr indent="-228600" lvl="2" marL="1371600" rtl="0">
              <a:spcBef>
                <a:spcPts val="0"/>
              </a:spcBef>
              <a:buClr>
                <a:schemeClr val="dk1"/>
              </a:buClr>
              <a:buChar char="■"/>
            </a:pPr>
            <a:r>
              <a:rPr lang="en-GB">
                <a:solidFill>
                  <a:schemeClr val="dk1"/>
                </a:solidFill>
              </a:rPr>
              <a:t>Used by clients. interact with MySQL through the client interface and utilities like MySQL API’s.</a:t>
            </a:r>
          </a:p>
          <a:p>
            <a:pPr indent="-228600" lvl="2" marL="1371600" rtl="0">
              <a:lnSpc>
                <a:spcPct val="125000"/>
              </a:lnSpc>
              <a:spcBef>
                <a:spcPts val="1000"/>
              </a:spcBef>
              <a:buClr>
                <a:schemeClr val="dk1"/>
              </a:buClr>
              <a:buChar char="■"/>
            </a:pPr>
            <a:r>
              <a:rPr lang="en-GB">
                <a:solidFill>
                  <a:schemeClr val="dk1"/>
                </a:solidFill>
              </a:rPr>
              <a:t>The API’s send queries to the server as tokens.</a:t>
            </a:r>
          </a:p>
          <a:p>
            <a:pPr indent="-228600" lvl="1" marL="914400" rtl="0">
              <a:spcBef>
                <a:spcPts val="0"/>
              </a:spcBef>
              <a:buClr>
                <a:schemeClr val="dk1"/>
              </a:buClr>
              <a:buChar char="○"/>
            </a:pPr>
            <a:r>
              <a:rPr lang="en-GB">
                <a:solidFill>
                  <a:schemeClr val="dk1"/>
                </a:solidFill>
              </a:rPr>
              <a:t>Query interface</a:t>
            </a:r>
          </a:p>
          <a:p>
            <a:pPr indent="-228600" lvl="2" marL="1371600" rtl="0">
              <a:lnSpc>
                <a:spcPct val="125000"/>
              </a:lnSpc>
              <a:spcBef>
                <a:spcPts val="1000"/>
              </a:spcBef>
              <a:buClr>
                <a:schemeClr val="dk1"/>
              </a:buClr>
              <a:buChar char="■"/>
            </a:pPr>
            <a:r>
              <a:rPr lang="en-GB">
                <a:solidFill>
                  <a:schemeClr val="dk1"/>
                </a:solidFill>
              </a:rPr>
              <a:t>(na</a:t>
            </a:r>
            <a:r>
              <a:rPr lang="en-GB">
                <a:solidFill>
                  <a:srgbClr val="222222"/>
                </a:solidFill>
                <a:highlight>
                  <a:srgbClr val="FFFFFF"/>
                </a:highlight>
              </a:rPr>
              <a:t>ïv</a:t>
            </a:r>
            <a:r>
              <a:rPr lang="en-GB">
                <a:solidFill>
                  <a:schemeClr val="dk1"/>
                </a:solidFill>
              </a:rPr>
              <a:t>e)</a:t>
            </a:r>
            <a:r>
              <a:rPr b="1" lang="en-GB">
                <a:solidFill>
                  <a:schemeClr val="dk1"/>
                </a:solidFill>
              </a:rPr>
              <a:t> </a:t>
            </a:r>
            <a:r>
              <a:rPr lang="en-GB">
                <a:solidFill>
                  <a:schemeClr val="dk1"/>
                </a:solidFill>
              </a:rPr>
              <a:t>users interact with MySQL through the query interface, these users issue SQL statements (commands/queries) to the server and examine the results.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1885350" y="1897113"/>
            <a:ext cx="5373300" cy="1349400"/>
          </a:xfrm>
          <a:prstGeom prst="rect">
            <a:avLst/>
          </a:prstGeom>
        </p:spPr>
        <p:txBody>
          <a:bodyPr anchorCtr="0" anchor="ctr" bIns="91425" lIns="91425" rIns="91425" wrap="square" tIns="91425">
            <a:noAutofit/>
          </a:bodyPr>
          <a:lstStyle/>
          <a:p>
            <a:pPr lvl="0" rtl="0">
              <a:spcBef>
                <a:spcPts val="0"/>
              </a:spcBef>
              <a:buNone/>
            </a:pPr>
            <a:r>
              <a:rPr lang="en-GB">
                <a:solidFill>
                  <a:schemeClr val="accent2"/>
                </a:solidFill>
              </a:rPr>
              <a:t>MySQL Logical Layer</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