
<file path=[Content_Types].xml><?xml version="1.0" encoding="utf-8"?>
<Types xmlns="http://schemas.openxmlformats.org/package/2006/content-types">
  <Override PartName="/_rels/.rels" ContentType="application/vnd.openxmlformats-package.relationships+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_rels/notesSlide33.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5.xml.rels" ContentType="application/vnd.openxmlformats-package.relationships+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5.jpeg" ContentType="image/jpeg"/>
  <Override PartName="/ppt/media/image6.jpeg" ContentType="image/jpeg"/>
  <Override PartName="/ppt/media/image4.png" ContentType="image/png"/>
  <Override PartName="/ppt/media/image3.png" ContentType="image/png"/>
  <Override PartName="/ppt/media/image2.png" ContentType="image/png"/>
  <Override PartName="/ppt/media/image1.png" ContentType="image/png"/>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604"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605"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606"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607" name="PlaceHolder 5"/>
          <p:cNvSpPr>
            <a:spLocks noGrp="1"/>
          </p:cNvSpPr>
          <p:nvPr>
            <p:ph type="sldNum"/>
          </p:nvPr>
        </p:nvSpPr>
        <p:spPr>
          <a:xfrm>
            <a:off x="4399200" y="0"/>
            <a:ext cx="3372840" cy="502560"/>
          </a:xfrm>
          <a:prstGeom prst="rect">
            <a:avLst/>
          </a:prstGeom>
        </p:spPr>
        <p:txBody>
          <a:bodyPr lIns="0" rIns="0" tIns="0" bIns="0" anchor="b"/>
          <a:p>
            <a:pPr algn="r"/>
            <a:fld id="{CBC132A7-06B0-4A93-BE34-FF5F3FF27C8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hyperlink" Target="https://lalitvc.wordpress.com/2016/11/03/mysql-architecture-and-components/" TargetMode="External"/><Relationship Id="rId2" Type="http://schemas.openxmlformats.org/officeDocument/2006/relationships/slide" Target="../slides/slide22.xml"/><Relationship Id="rId3"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The Query Processor follows the pipeline architecture output of one component is passed as the input of another component .</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The Query Processor follows the pipeline architecture output of one component is passed as the input of another component .</a:t>
            </a: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u="sng">
                <a:solidFill>
                  <a:srgbClr val="000000"/>
                </a:solidFill>
                <a:uFillTx/>
                <a:latin typeface="Arial"/>
                <a:hlinkClick r:id="rId1"/>
              </a:rPr>
              <a:t>https://lalitvc.wordpress.com/2016/11/03/mysql-architecture-and-components/</a:t>
            </a:r>
            <a:endParaRPr b="0" lang="en-US" sz="1100" spc="-1" strike="noStrike">
              <a:latin typeface="Arial"/>
            </a:endParaRPr>
          </a:p>
          <a:p>
            <a:pPr marL="216000" indent="-216000">
              <a:lnSpc>
                <a:spcPct val="100000"/>
              </a:lnSpc>
            </a:pPr>
            <a:endParaRPr b="0" lang="en-US" sz="1100" spc="-1" strike="noStrike">
              <a:latin typeface="Arial"/>
            </a:endParaRPr>
          </a:p>
          <a:p>
            <a:pPr marL="457200" indent="-228240">
              <a:lnSpc>
                <a:spcPct val="100000"/>
              </a:lnSpc>
              <a:buClr>
                <a:srgbClr val="000000"/>
              </a:buClr>
              <a:buFont typeface="StarSymbol"/>
              <a:buChar char="-"/>
            </a:pPr>
            <a:r>
              <a:rPr b="0" lang="en-US" sz="1100" spc="-1" strike="noStrike">
                <a:solidFill>
                  <a:srgbClr val="000000"/>
                </a:solidFill>
                <a:latin typeface="Arial"/>
              </a:rPr>
              <a:t>SQL statement is submitted.</a:t>
            </a:r>
            <a:endParaRPr b="0" lang="en-US" sz="1100" spc="-1" strike="noStrike">
              <a:latin typeface="Arial"/>
            </a:endParaRPr>
          </a:p>
          <a:p>
            <a:pPr marL="457200" indent="-228240">
              <a:lnSpc>
                <a:spcPct val="100000"/>
              </a:lnSpc>
              <a:buClr>
                <a:srgbClr val="000000"/>
              </a:buClr>
              <a:buFont typeface="StarSymbol"/>
              <a:buChar char="-"/>
            </a:pPr>
            <a:r>
              <a:rPr b="0" lang="en-US" sz="1100" spc="-1" strike="noStrike">
                <a:solidFill>
                  <a:srgbClr val="000000"/>
                </a:solidFill>
                <a:latin typeface="Arial"/>
              </a:rPr>
              <a:t>The query cache is checked to see if identical query was submitted if yes then the results are sent back to the client rather than parsing the statement again.</a:t>
            </a:r>
            <a:endParaRPr b="0" lang="en-US" sz="1100" spc="-1" strike="noStrike">
              <a:latin typeface="Arial"/>
            </a:endParaRPr>
          </a:p>
          <a:p>
            <a:pPr marL="457200" indent="-228240">
              <a:lnSpc>
                <a:spcPct val="100000"/>
              </a:lnSpc>
              <a:buClr>
                <a:srgbClr val="000000"/>
              </a:buClr>
              <a:buFont typeface="StarSymbol"/>
              <a:buChar char="-"/>
            </a:pPr>
            <a:r>
              <a:rPr b="0" lang="en-US" sz="1100" spc="-1" strike="noStrike">
                <a:solidFill>
                  <a:srgbClr val="000000"/>
                </a:solidFill>
                <a:latin typeface="Arial"/>
              </a:rPr>
              <a:t>The parser check for syntax .</a:t>
            </a:r>
            <a:endParaRPr b="0" lang="en-US" sz="1100" spc="-1" strike="noStrike">
              <a:latin typeface="Arial"/>
            </a:endParaRPr>
          </a:p>
          <a:p>
            <a:pPr marL="457200" indent="-228240">
              <a:lnSpc>
                <a:spcPct val="100000"/>
              </a:lnSpc>
              <a:buClr>
                <a:srgbClr val="000000"/>
              </a:buClr>
              <a:buFont typeface="StarSymbol"/>
              <a:buChar char="-"/>
            </a:pPr>
            <a:r>
              <a:rPr b="0" lang="en-US" sz="1100" spc="-1" strike="noStrike">
                <a:solidFill>
                  <a:srgbClr val="000000"/>
                </a:solidFill>
                <a:latin typeface="Arial"/>
              </a:rPr>
              <a:t>Optimizer tries to rewrite the query to execute it in the most efficient way.</a:t>
            </a:r>
            <a:endParaRPr b="0" lang="en-US" sz="1100" spc="-1" strike="noStrike">
              <a:latin typeface="Arial"/>
            </a:endParaRPr>
          </a:p>
          <a:p>
            <a:pPr marL="457200" indent="-228240">
              <a:lnSpc>
                <a:spcPct val="100000"/>
              </a:lnSpc>
              <a:buClr>
                <a:srgbClr val="000000"/>
              </a:buClr>
              <a:buFont typeface="StarSymbol"/>
              <a:buChar char="-"/>
            </a:pPr>
            <a:r>
              <a:rPr b="0" lang="en-US" sz="1100" spc="-1" strike="noStrike">
                <a:solidFill>
                  <a:srgbClr val="000000"/>
                </a:solidFill>
                <a:latin typeface="Arial"/>
              </a:rPr>
              <a:t>The query is then sent to the storage engine InnoDB of myISAM for reading or writing.</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Just listing what </a:t>
            </a:r>
            <a:endParaRPr b="0" lang="en-US"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Basics from the report. The third point leads to the next slide.</a:t>
            </a:r>
            <a:endParaRPr b="0" lang="en-US" sz="1100" spc="-1" strike="noStrike">
              <a:latin typeface="Arial"/>
            </a:endParaRPr>
          </a:p>
          <a:p>
            <a:pPr marL="216000" indent="-216000">
              <a:lnSpc>
                <a:spcPct val="100000"/>
              </a:lnSpc>
            </a:pPr>
            <a:r>
              <a:rPr b="0" lang="en-US" sz="1100" spc="-1" strike="noStrike">
                <a:latin typeface="Arial"/>
              </a:rPr>
              <a:t>There’s still the question of “how does MySQL handle multiple clients sending queries at the same time?” “Who goes first?”</a:t>
            </a:r>
            <a:endParaRPr b="0" lang="en-US" sz="11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latin typeface="Arial"/>
              </a:rPr>
              <a:t>How simultaneous queries are handled is dependent on the storage engine. MyISAM doesn’t use transactions and queries perform when they are received from the query parser, unless locks are blocking the query from completing. InnoDB does use transactions so queries can be packed into transactions. Locks don’t </a:t>
            </a:r>
            <a:endParaRPr b="0" lang="en-US" sz="1100" spc="-1" strike="noStrike">
              <a:latin typeface="Arial"/>
            </a:endParaRPr>
          </a:p>
          <a:p>
            <a:pPr marL="216000" indent="-216000">
              <a:lnSpc>
                <a:spcPct val="100000"/>
              </a:lnSpc>
            </a:pPr>
            <a:r>
              <a:rPr b="0" lang="en-US" sz="1100" spc="-1" strike="noStrike">
                <a:latin typeface="Arial"/>
              </a:rPr>
              <a:t>The second “Use Case” slide explains locking far more simply than this slide.</a:t>
            </a:r>
            <a:endParaRPr b="0" lang="en-US" sz="11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15000"/>
              </a:lnSpc>
            </a:pPr>
            <a:r>
              <a:rPr b="0" lang="en-US" sz="1100" spc="-1" strike="noStrike">
                <a:solidFill>
                  <a:srgbClr val="000000"/>
                </a:solidFill>
                <a:latin typeface="Arial"/>
              </a:rPr>
              <a:t>Use case: UPDATE</a:t>
            </a:r>
            <a:endParaRPr b="0" lang="en-US" sz="1100" spc="-1" strike="noStrike">
              <a:latin typeface="Arial"/>
            </a:endParaRPr>
          </a:p>
          <a:p>
            <a:pPr marL="457200" indent="-228240">
              <a:lnSpc>
                <a:spcPct val="115000"/>
              </a:lnSpc>
              <a:buClr>
                <a:srgbClr val="000000"/>
              </a:buClr>
              <a:buFont typeface="Arial"/>
              <a:buAutoNum type="arabicParenR"/>
            </a:pPr>
            <a:r>
              <a:rPr b="0" lang="en-US" sz="1100" spc="-1" strike="noStrike">
                <a:solidFill>
                  <a:srgbClr val="000000"/>
                </a:solidFill>
                <a:latin typeface="Arial"/>
              </a:rPr>
              <a:t>Query comes in from query interface</a:t>
            </a:r>
            <a:endParaRPr b="0" lang="en-US" sz="1100" spc="-1" strike="noStrike">
              <a:latin typeface="Arial"/>
            </a:endParaRPr>
          </a:p>
          <a:p>
            <a:pPr marL="457200" indent="-228240">
              <a:lnSpc>
                <a:spcPct val="115000"/>
              </a:lnSpc>
              <a:buClr>
                <a:srgbClr val="000000"/>
              </a:buClr>
              <a:buFont typeface="Arial"/>
              <a:buAutoNum type="arabicParenR"/>
            </a:pPr>
            <a:r>
              <a:rPr b="0" lang="en-US" sz="1100" spc="-1" strike="noStrike">
                <a:solidFill>
                  <a:srgbClr val="000000"/>
                </a:solidFill>
                <a:latin typeface="Arial"/>
              </a:rPr>
              <a:t>Goes through Query Parser to Execution Engine</a:t>
            </a:r>
            <a:endParaRPr b="0" lang="en-US" sz="1100" spc="-1" strike="noStrike">
              <a:latin typeface="Arial"/>
            </a:endParaRPr>
          </a:p>
          <a:p>
            <a:pPr lvl="1" marL="914400" indent="-228240">
              <a:lnSpc>
                <a:spcPct val="115000"/>
              </a:lnSpc>
              <a:buClr>
                <a:srgbClr val="000000"/>
              </a:buClr>
              <a:buFont typeface="StarSymbol"/>
              <a:buAutoNum type="alphaLcParenR"/>
            </a:pPr>
            <a:r>
              <a:rPr b="0" lang="en-US" sz="1100" spc="-1" strike="noStrike">
                <a:solidFill>
                  <a:srgbClr val="000000"/>
                </a:solidFill>
                <a:latin typeface="Arial"/>
              </a:rPr>
              <a:t>Creates Parse tree, for other components</a:t>
            </a:r>
            <a:endParaRPr b="0" lang="en-US" sz="1100" spc="-1" strike="noStrike">
              <a:latin typeface="Arial"/>
            </a:endParaRPr>
          </a:p>
          <a:p>
            <a:pPr lvl="1" marL="914400" indent="-228240">
              <a:lnSpc>
                <a:spcPct val="115000"/>
              </a:lnSpc>
              <a:buClr>
                <a:srgbClr val="000000"/>
              </a:buClr>
              <a:buFont typeface="StarSymbol"/>
              <a:buAutoNum type="alphaLcParenR"/>
            </a:pPr>
            <a:r>
              <a:rPr b="0" lang="en-US" sz="1100" spc="-1" strike="noStrike">
                <a:solidFill>
                  <a:srgbClr val="000000"/>
                </a:solidFill>
                <a:latin typeface="Arial"/>
              </a:rPr>
              <a:t>Checks semantics and syntax </a:t>
            </a:r>
            <a:endParaRPr b="0" lang="en-US" sz="1100" spc="-1" strike="noStrike">
              <a:latin typeface="Arial"/>
            </a:endParaRPr>
          </a:p>
          <a:p>
            <a:pPr lvl="1" marL="914400" indent="-228240">
              <a:lnSpc>
                <a:spcPct val="115000"/>
              </a:lnSpc>
              <a:buClr>
                <a:srgbClr val="000000"/>
              </a:buClr>
              <a:buFont typeface="StarSymbol"/>
              <a:buAutoNum type="alphaLcParenR"/>
            </a:pPr>
            <a:r>
              <a:rPr b="0" lang="en-US" sz="1100" spc="-1" strike="noStrike">
                <a:solidFill>
                  <a:srgbClr val="000000"/>
                </a:solidFill>
                <a:latin typeface="Arial"/>
              </a:rPr>
              <a:t>Checks permissions on user</a:t>
            </a:r>
            <a:endParaRPr b="0" lang="en-US" sz="1100" spc="-1" strike="noStrike">
              <a:latin typeface="Arial"/>
            </a:endParaRPr>
          </a:p>
          <a:p>
            <a:pPr lvl="1" marL="914400" indent="-228240">
              <a:lnSpc>
                <a:spcPct val="115000"/>
              </a:lnSpc>
              <a:buClr>
                <a:srgbClr val="000000"/>
              </a:buClr>
              <a:buFont typeface="StarSymbol"/>
              <a:buAutoNum type="alphaLcParenR"/>
            </a:pPr>
            <a:r>
              <a:rPr b="0" lang="en-US" sz="1100" spc="-1" strike="noStrike">
                <a:solidFill>
                  <a:srgbClr val="000000"/>
                </a:solidFill>
                <a:latin typeface="Arial"/>
              </a:rPr>
              <a:t>Optimizes query, checks for existing indexes</a:t>
            </a:r>
            <a:endParaRPr b="0" lang="en-US" sz="1100" spc="-1" strike="noStrike">
              <a:latin typeface="Arial"/>
            </a:endParaRPr>
          </a:p>
          <a:p>
            <a:pPr lvl="1" marL="914400" indent="-228240">
              <a:lnSpc>
                <a:spcPct val="115000"/>
              </a:lnSpc>
              <a:buClr>
                <a:srgbClr val="000000"/>
              </a:buClr>
              <a:buFont typeface="StarSymbol"/>
              <a:buAutoNum type="alphaLcParenR"/>
            </a:pPr>
            <a:r>
              <a:rPr b="0" lang="en-US" sz="1100" spc="-1" strike="noStrike">
                <a:solidFill>
                  <a:srgbClr val="000000"/>
                </a:solidFill>
                <a:latin typeface="Arial"/>
              </a:rPr>
              <a:t>Create Execution plan</a:t>
            </a:r>
            <a:endParaRPr b="0" lang="en-US" sz="1100" spc="-1" strike="noStrike">
              <a:latin typeface="Arial"/>
            </a:endParaRPr>
          </a:p>
          <a:p>
            <a:pPr marL="457200" indent="-69480">
              <a:lnSpc>
                <a:spcPct val="115000"/>
              </a:lnSpc>
            </a:pPr>
            <a:r>
              <a:rPr b="0" lang="en-US" sz="1100" spc="-1" strike="noStrike">
                <a:solidFill>
                  <a:srgbClr val="000000"/>
                </a:solidFill>
                <a:latin typeface="Arial"/>
              </a:rPr>
              <a:t> </a:t>
            </a:r>
            <a:endParaRPr b="0" lang="en-US" sz="1100" spc="-1" strike="noStrike">
              <a:latin typeface="Arial"/>
            </a:endParaRPr>
          </a:p>
          <a:p>
            <a:pPr marL="457200" indent="-228240">
              <a:lnSpc>
                <a:spcPct val="115000"/>
              </a:lnSpc>
              <a:buClr>
                <a:srgbClr val="000000"/>
              </a:buClr>
              <a:buFont typeface="Arial"/>
              <a:buAutoNum type="arabicParenR"/>
            </a:pPr>
            <a:r>
              <a:rPr b="0" lang="en-US" sz="1100" spc="-1" strike="noStrike">
                <a:solidFill>
                  <a:srgbClr val="000000"/>
                </a:solidFill>
                <a:latin typeface="Arial"/>
              </a:rPr>
              <a:t>UPDATE is an action that can be committed, so it is a transaction. The Transaction manager is notified. Recovery Manager is notified.</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750" spc="-1" strike="noStrike">
                <a:solidFill>
                  <a:srgbClr val="000000"/>
                </a:solidFill>
                <a:latin typeface="Arial"/>
              </a:rPr>
              <a:t>Application Layer</a:t>
            </a:r>
            <a:endParaRPr b="0" lang="en-US" sz="1750" spc="-1" strike="noStrike">
              <a:latin typeface="Arial"/>
            </a:endParaRPr>
          </a:p>
          <a:p>
            <a:pPr marL="216000" indent="-216000">
              <a:lnSpc>
                <a:spcPct val="100000"/>
              </a:lnSpc>
            </a:pPr>
            <a:r>
              <a:rPr b="0" lang="en-US" sz="1200" spc="-1" strike="noStrike">
                <a:solidFill>
                  <a:srgbClr val="000000"/>
                </a:solidFill>
                <a:latin typeface="Arial"/>
              </a:rPr>
              <a:t>The application layer  provides the means interface which the client can interact with the database server.</a:t>
            </a:r>
            <a:endParaRPr b="0" lang="en-US" sz="1200" spc="-1" strike="noStrike">
              <a:latin typeface="Arial"/>
            </a:endParaRPr>
          </a:p>
          <a:p>
            <a:pPr marL="216000" indent="-216000">
              <a:lnSpc>
                <a:spcPct val="100000"/>
              </a:lnSpc>
            </a:pPr>
            <a:r>
              <a:rPr b="0" lang="en-US" sz="1750" spc="-1" strike="noStrike">
                <a:solidFill>
                  <a:srgbClr val="000000"/>
                </a:solidFill>
                <a:latin typeface="Arial"/>
              </a:rPr>
              <a:t>Logical Layer</a:t>
            </a:r>
            <a:endParaRPr b="0" lang="en-US" sz="1750" spc="-1" strike="noStrike">
              <a:latin typeface="Arial"/>
            </a:endParaRPr>
          </a:p>
          <a:p>
            <a:pPr marL="216000" indent="-216000">
              <a:lnSpc>
                <a:spcPct val="100000"/>
              </a:lnSpc>
            </a:pPr>
            <a:r>
              <a:rPr b="0" lang="en-US" sz="1200" spc="-1" strike="noStrike">
                <a:solidFill>
                  <a:srgbClr val="000000"/>
                </a:solidFill>
                <a:latin typeface="Arial"/>
              </a:rPr>
              <a:t> </a:t>
            </a:r>
            <a:r>
              <a:rPr b="0" lang="en-US" sz="1200" spc="-1" strike="noStrike">
                <a:solidFill>
                  <a:srgbClr val="000000"/>
                </a:solidFill>
                <a:latin typeface="Arial"/>
              </a:rPr>
              <a:t>It contains the main components of the database system.</a:t>
            </a:r>
            <a:endParaRPr b="0" lang="en-US" sz="1200" spc="-1" strike="noStrike">
              <a:latin typeface="Arial"/>
            </a:endParaRPr>
          </a:p>
          <a:p>
            <a:pPr marL="216000" indent="-216000">
              <a:lnSpc>
                <a:spcPct val="100000"/>
              </a:lnSpc>
            </a:pPr>
            <a:r>
              <a:rPr b="0" lang="en-US" sz="1200" spc="-1" strike="noStrike">
                <a:solidFill>
                  <a:srgbClr val="000000"/>
                </a:solidFill>
                <a:latin typeface="Arial"/>
              </a:rPr>
              <a:t> </a:t>
            </a:r>
            <a:r>
              <a:rPr b="0" lang="en-US" sz="1750" spc="-1" strike="noStrike">
                <a:solidFill>
                  <a:srgbClr val="000000"/>
                </a:solidFill>
                <a:latin typeface="Arial"/>
              </a:rPr>
              <a:t>Physical Layer</a:t>
            </a:r>
            <a:endParaRPr b="0" lang="en-US" sz="1750" spc="-1" strike="noStrike">
              <a:latin typeface="Arial"/>
            </a:endParaRPr>
          </a:p>
          <a:p>
            <a:pPr marL="216000" indent="-216000">
              <a:lnSpc>
                <a:spcPct val="100000"/>
              </a:lnSpc>
            </a:pPr>
            <a:r>
              <a:rPr b="0" lang="en-US" sz="1200" spc="-1" strike="noStrike">
                <a:solidFill>
                  <a:srgbClr val="000000"/>
                </a:solidFill>
                <a:latin typeface="Arial"/>
              </a:rPr>
              <a:t>Provides access to the disk which is used as a secondary storage and accessed by the storage manager. Data such as user data files, log files,indices, and structure of the database are all stored in the physical disk.</a:t>
            </a: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4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4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4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0"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1"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6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7"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6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2"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4"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7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9"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0"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6"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1"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3"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8"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1"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2"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8"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3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3"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5"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8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9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9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3"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6"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7"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4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0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3"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1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8"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20"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2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3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6"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9"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0"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4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4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5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6"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5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5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1"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3"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7"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6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5" name="PlaceHolder 1"/>
          <p:cNvSpPr>
            <a:spLocks noGrp="1"/>
          </p:cNvSpPr>
          <p:nvPr>
            <p:ph type="subTitle"/>
          </p:nvPr>
        </p:nvSpPr>
        <p:spPr>
          <a:xfrm>
            <a:off x="311760" y="2151000"/>
            <a:ext cx="8520120" cy="3901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78"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79"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5"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311760" y="2151000"/>
            <a:ext cx="8520120" cy="841320"/>
          </a:xfrm>
          <a:prstGeom prst="rect">
            <a:avLst/>
          </a:prstGeom>
        </p:spPr>
        <p:txBody>
          <a:bodyPr lIns="0" rIns="0" tIns="0" bIns="0" anchor="ctr"/>
          <a:p>
            <a:endParaRPr b="0" lang="en-US" sz="1400" spc="-1" strike="noStrike">
              <a:solidFill>
                <a:srgbClr val="000000"/>
              </a:solidFill>
              <a:latin typeface="Arial"/>
            </a:endParaRPr>
          </a:p>
        </p:txBody>
      </p:sp>
      <p:sp>
        <p:nvSpPr>
          <p:cNvPr id="5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0"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2"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786E149D-AD64-479D-950B-AA9EABF32C10}" type="slidenum">
              <a:rPr b="0" lang="en-US" sz="1400" spc="-1" strike="noStrike">
                <a:solidFill>
                  <a:srgbClr val="000000"/>
                </a:solidFill>
                <a:latin typeface="Arial"/>
                <a:ea typeface="Arial"/>
              </a:rPr>
              <a:t>&lt;number&gt;</a:t>
            </a:fld>
            <a:endParaRPr b="0" lang="en-US" sz="14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4FC35196-04CC-4B56-886B-400DCCBED64E}" type="slidenum">
              <a:rPr b="0" lang="en-US" sz="1400" spc="-1" strike="noStrike">
                <a:solidFill>
                  <a:srgbClr val="000000"/>
                </a:solidFill>
                <a:latin typeface="Arial"/>
                <a:ea typeface="Arial"/>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9143640" cy="5143320"/>
          </a:xfrm>
          <a:prstGeom prst="rect">
            <a:avLst/>
          </a:prstGeom>
          <a:solidFill>
            <a:srgbClr val="ffffff"/>
          </a:solidFill>
          <a:ln>
            <a:noFill/>
          </a:ln>
        </p:spPr>
        <p:style>
          <a:lnRef idx="0"/>
          <a:fillRef idx="0"/>
          <a:effectRef idx="0"/>
          <a:fontRef idx="minor"/>
        </p:style>
      </p:sp>
      <p:sp>
        <p:nvSpPr>
          <p:cNvPr id="79" name="CustomShape 2"/>
          <p:cNvSpPr/>
          <p:nvPr/>
        </p:nvSpPr>
        <p:spPr>
          <a:xfrm rot="16200000">
            <a:off x="-4752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0" name="CustomShape 3"/>
          <p:cNvSpPr/>
          <p:nvPr/>
        </p:nvSpPr>
        <p:spPr>
          <a:xfrm rot="16200000">
            <a:off x="-4752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1" name="CustomShape 4"/>
          <p:cNvSpPr/>
          <p:nvPr/>
        </p:nvSpPr>
        <p:spPr>
          <a:xfrm rot="16200000">
            <a:off x="-4752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2" name="CustomShape 5"/>
          <p:cNvSpPr/>
          <p:nvPr/>
        </p:nvSpPr>
        <p:spPr>
          <a:xfrm rot="16200000">
            <a:off x="-4752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3" name="CustomShape 6"/>
          <p:cNvSpPr/>
          <p:nvPr/>
        </p:nvSpPr>
        <p:spPr>
          <a:xfrm rot="16200000">
            <a:off x="-4752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4" name="CustomShape 7"/>
          <p:cNvSpPr/>
          <p:nvPr/>
        </p:nvSpPr>
        <p:spPr>
          <a:xfrm rot="5400000">
            <a:off x="71424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5" name="CustomShape 8"/>
          <p:cNvSpPr/>
          <p:nvPr/>
        </p:nvSpPr>
        <p:spPr>
          <a:xfrm rot="16200000">
            <a:off x="71424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6" name="CustomShape 9"/>
          <p:cNvSpPr/>
          <p:nvPr/>
        </p:nvSpPr>
        <p:spPr>
          <a:xfrm rot="5400000">
            <a:off x="71424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7" name="CustomShape 10"/>
          <p:cNvSpPr/>
          <p:nvPr/>
        </p:nvSpPr>
        <p:spPr>
          <a:xfrm rot="16200000">
            <a:off x="71424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8" name="CustomShape 11"/>
          <p:cNvSpPr/>
          <p:nvPr/>
        </p:nvSpPr>
        <p:spPr>
          <a:xfrm rot="5400000">
            <a:off x="71424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89" name="CustomShape 12"/>
          <p:cNvSpPr/>
          <p:nvPr/>
        </p:nvSpPr>
        <p:spPr>
          <a:xfrm rot="16200000">
            <a:off x="71424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0" name="CustomShape 13"/>
          <p:cNvSpPr/>
          <p:nvPr/>
        </p:nvSpPr>
        <p:spPr>
          <a:xfrm rot="5400000">
            <a:off x="71424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1" name="CustomShape 14"/>
          <p:cNvSpPr/>
          <p:nvPr/>
        </p:nvSpPr>
        <p:spPr>
          <a:xfrm rot="5400000">
            <a:off x="71424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2" name="CustomShape 15"/>
          <p:cNvSpPr/>
          <p:nvPr/>
        </p:nvSpPr>
        <p:spPr>
          <a:xfrm rot="16200000">
            <a:off x="71424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3" name="CustomShape 16"/>
          <p:cNvSpPr/>
          <p:nvPr/>
        </p:nvSpPr>
        <p:spPr>
          <a:xfrm rot="5400000">
            <a:off x="71424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4" name="CustomShape 17"/>
          <p:cNvSpPr/>
          <p:nvPr/>
        </p:nvSpPr>
        <p:spPr>
          <a:xfrm rot="16200000">
            <a:off x="71424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5" name="CustomShape 18"/>
          <p:cNvSpPr/>
          <p:nvPr/>
        </p:nvSpPr>
        <p:spPr>
          <a:xfrm rot="5400000">
            <a:off x="147636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6" name="CustomShape 19"/>
          <p:cNvSpPr/>
          <p:nvPr/>
        </p:nvSpPr>
        <p:spPr>
          <a:xfrm rot="16200000">
            <a:off x="147636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7" name="CustomShape 20"/>
          <p:cNvSpPr/>
          <p:nvPr/>
        </p:nvSpPr>
        <p:spPr>
          <a:xfrm rot="5400000">
            <a:off x="147636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8" name="CustomShape 21"/>
          <p:cNvSpPr/>
          <p:nvPr/>
        </p:nvSpPr>
        <p:spPr>
          <a:xfrm rot="16200000">
            <a:off x="147636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99" name="CustomShape 22"/>
          <p:cNvSpPr/>
          <p:nvPr/>
        </p:nvSpPr>
        <p:spPr>
          <a:xfrm rot="5400000">
            <a:off x="147636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0" name="CustomShape 23"/>
          <p:cNvSpPr/>
          <p:nvPr/>
        </p:nvSpPr>
        <p:spPr>
          <a:xfrm rot="16200000">
            <a:off x="147636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1" name="CustomShape 24"/>
          <p:cNvSpPr/>
          <p:nvPr/>
        </p:nvSpPr>
        <p:spPr>
          <a:xfrm rot="5400000">
            <a:off x="147636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2" name="CustomShape 25"/>
          <p:cNvSpPr/>
          <p:nvPr/>
        </p:nvSpPr>
        <p:spPr>
          <a:xfrm rot="5400000">
            <a:off x="147636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3" name="CustomShape 26"/>
          <p:cNvSpPr/>
          <p:nvPr/>
        </p:nvSpPr>
        <p:spPr>
          <a:xfrm rot="16200000">
            <a:off x="147636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4" name="CustomShape 27"/>
          <p:cNvSpPr/>
          <p:nvPr/>
        </p:nvSpPr>
        <p:spPr>
          <a:xfrm rot="5400000">
            <a:off x="147636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5" name="CustomShape 28"/>
          <p:cNvSpPr/>
          <p:nvPr/>
        </p:nvSpPr>
        <p:spPr>
          <a:xfrm rot="16200000">
            <a:off x="147636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6" name="CustomShape 29"/>
          <p:cNvSpPr/>
          <p:nvPr/>
        </p:nvSpPr>
        <p:spPr>
          <a:xfrm rot="5400000">
            <a:off x="223812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7" name="CustomShape 30"/>
          <p:cNvSpPr/>
          <p:nvPr/>
        </p:nvSpPr>
        <p:spPr>
          <a:xfrm rot="16200000">
            <a:off x="223812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8" name="CustomShape 31"/>
          <p:cNvSpPr/>
          <p:nvPr/>
        </p:nvSpPr>
        <p:spPr>
          <a:xfrm rot="5400000">
            <a:off x="223812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09" name="CustomShape 32"/>
          <p:cNvSpPr/>
          <p:nvPr/>
        </p:nvSpPr>
        <p:spPr>
          <a:xfrm rot="16200000">
            <a:off x="223812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0" name="CustomShape 33"/>
          <p:cNvSpPr/>
          <p:nvPr/>
        </p:nvSpPr>
        <p:spPr>
          <a:xfrm rot="5400000">
            <a:off x="223812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1" name="CustomShape 34"/>
          <p:cNvSpPr/>
          <p:nvPr/>
        </p:nvSpPr>
        <p:spPr>
          <a:xfrm rot="16200000">
            <a:off x="223812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2" name="CustomShape 35"/>
          <p:cNvSpPr/>
          <p:nvPr/>
        </p:nvSpPr>
        <p:spPr>
          <a:xfrm rot="5400000">
            <a:off x="223812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3" name="CustomShape 36"/>
          <p:cNvSpPr/>
          <p:nvPr/>
        </p:nvSpPr>
        <p:spPr>
          <a:xfrm rot="5400000">
            <a:off x="223812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4" name="CustomShape 37"/>
          <p:cNvSpPr/>
          <p:nvPr/>
        </p:nvSpPr>
        <p:spPr>
          <a:xfrm rot="16200000">
            <a:off x="223812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5" name="CustomShape 38"/>
          <p:cNvSpPr/>
          <p:nvPr/>
        </p:nvSpPr>
        <p:spPr>
          <a:xfrm rot="5400000">
            <a:off x="223812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6" name="CustomShape 39"/>
          <p:cNvSpPr/>
          <p:nvPr/>
        </p:nvSpPr>
        <p:spPr>
          <a:xfrm rot="16200000">
            <a:off x="223812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7" name="CustomShape 40"/>
          <p:cNvSpPr/>
          <p:nvPr/>
        </p:nvSpPr>
        <p:spPr>
          <a:xfrm rot="5400000">
            <a:off x="300024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8" name="CustomShape 41"/>
          <p:cNvSpPr/>
          <p:nvPr/>
        </p:nvSpPr>
        <p:spPr>
          <a:xfrm rot="16200000">
            <a:off x="300024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19" name="CustomShape 42"/>
          <p:cNvSpPr/>
          <p:nvPr/>
        </p:nvSpPr>
        <p:spPr>
          <a:xfrm rot="5400000">
            <a:off x="300024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0" name="CustomShape 43"/>
          <p:cNvSpPr/>
          <p:nvPr/>
        </p:nvSpPr>
        <p:spPr>
          <a:xfrm rot="16200000">
            <a:off x="300024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1" name="CustomShape 44"/>
          <p:cNvSpPr/>
          <p:nvPr/>
        </p:nvSpPr>
        <p:spPr>
          <a:xfrm rot="5400000">
            <a:off x="300024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2" name="CustomShape 45"/>
          <p:cNvSpPr/>
          <p:nvPr/>
        </p:nvSpPr>
        <p:spPr>
          <a:xfrm rot="16200000">
            <a:off x="300024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3" name="CustomShape 46"/>
          <p:cNvSpPr/>
          <p:nvPr/>
        </p:nvSpPr>
        <p:spPr>
          <a:xfrm rot="5400000">
            <a:off x="300024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4" name="CustomShape 47"/>
          <p:cNvSpPr/>
          <p:nvPr/>
        </p:nvSpPr>
        <p:spPr>
          <a:xfrm rot="5400000">
            <a:off x="300024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5" name="CustomShape 48"/>
          <p:cNvSpPr/>
          <p:nvPr/>
        </p:nvSpPr>
        <p:spPr>
          <a:xfrm rot="16200000">
            <a:off x="300024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6" name="CustomShape 49"/>
          <p:cNvSpPr/>
          <p:nvPr/>
        </p:nvSpPr>
        <p:spPr>
          <a:xfrm rot="5400000">
            <a:off x="300024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7" name="CustomShape 50"/>
          <p:cNvSpPr/>
          <p:nvPr/>
        </p:nvSpPr>
        <p:spPr>
          <a:xfrm rot="16200000">
            <a:off x="300024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8" name="CustomShape 51"/>
          <p:cNvSpPr/>
          <p:nvPr/>
        </p:nvSpPr>
        <p:spPr>
          <a:xfrm rot="5400000">
            <a:off x="376236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29" name="CustomShape 52"/>
          <p:cNvSpPr/>
          <p:nvPr/>
        </p:nvSpPr>
        <p:spPr>
          <a:xfrm rot="16200000">
            <a:off x="376236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0" name="CustomShape 53"/>
          <p:cNvSpPr/>
          <p:nvPr/>
        </p:nvSpPr>
        <p:spPr>
          <a:xfrm rot="5400000">
            <a:off x="376236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1" name="CustomShape 54"/>
          <p:cNvSpPr/>
          <p:nvPr/>
        </p:nvSpPr>
        <p:spPr>
          <a:xfrm rot="16200000">
            <a:off x="376236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2" name="CustomShape 55"/>
          <p:cNvSpPr/>
          <p:nvPr/>
        </p:nvSpPr>
        <p:spPr>
          <a:xfrm rot="5400000">
            <a:off x="376236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3" name="CustomShape 56"/>
          <p:cNvSpPr/>
          <p:nvPr/>
        </p:nvSpPr>
        <p:spPr>
          <a:xfrm rot="16200000">
            <a:off x="376236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4" name="CustomShape 57"/>
          <p:cNvSpPr/>
          <p:nvPr/>
        </p:nvSpPr>
        <p:spPr>
          <a:xfrm rot="5400000">
            <a:off x="376236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5" name="CustomShape 58"/>
          <p:cNvSpPr/>
          <p:nvPr/>
        </p:nvSpPr>
        <p:spPr>
          <a:xfrm rot="5400000">
            <a:off x="376236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6" name="CustomShape 59"/>
          <p:cNvSpPr/>
          <p:nvPr/>
        </p:nvSpPr>
        <p:spPr>
          <a:xfrm rot="16200000">
            <a:off x="376236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7" name="CustomShape 60"/>
          <p:cNvSpPr/>
          <p:nvPr/>
        </p:nvSpPr>
        <p:spPr>
          <a:xfrm rot="5400000">
            <a:off x="376236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8" name="CustomShape 61"/>
          <p:cNvSpPr/>
          <p:nvPr/>
        </p:nvSpPr>
        <p:spPr>
          <a:xfrm rot="16200000">
            <a:off x="376236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39" name="CustomShape 62"/>
          <p:cNvSpPr/>
          <p:nvPr/>
        </p:nvSpPr>
        <p:spPr>
          <a:xfrm rot="5400000">
            <a:off x="-4716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40" name="CustomShape 63"/>
          <p:cNvSpPr/>
          <p:nvPr/>
        </p:nvSpPr>
        <p:spPr>
          <a:xfrm rot="5400000">
            <a:off x="-4716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41" name="CustomShape 64"/>
          <p:cNvSpPr/>
          <p:nvPr/>
        </p:nvSpPr>
        <p:spPr>
          <a:xfrm rot="5400000">
            <a:off x="-4716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42" name="CustomShape 65"/>
          <p:cNvSpPr/>
          <p:nvPr/>
        </p:nvSpPr>
        <p:spPr>
          <a:xfrm rot="5400000">
            <a:off x="-4716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43" name="CustomShape 66"/>
          <p:cNvSpPr/>
          <p:nvPr/>
        </p:nvSpPr>
        <p:spPr>
          <a:xfrm rot="16200000">
            <a:off x="16668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44" name="CustomShape 67"/>
          <p:cNvSpPr/>
          <p:nvPr/>
        </p:nvSpPr>
        <p:spPr>
          <a:xfrm rot="5400000">
            <a:off x="-4716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45" name="CustomShape 68"/>
          <p:cNvSpPr/>
          <p:nvPr/>
        </p:nvSpPr>
        <p:spPr>
          <a:xfrm rot="5400000">
            <a:off x="-4716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46" name="CustomShape 69"/>
          <p:cNvSpPr/>
          <p:nvPr/>
        </p:nvSpPr>
        <p:spPr>
          <a:xfrm flipH="1" rot="16200000">
            <a:off x="16632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47" name="CustomShape 70"/>
          <p:cNvSpPr/>
          <p:nvPr/>
        </p:nvSpPr>
        <p:spPr>
          <a:xfrm rot="16200000">
            <a:off x="92880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48" name="CustomShape 71"/>
          <p:cNvSpPr/>
          <p:nvPr/>
        </p:nvSpPr>
        <p:spPr>
          <a:xfrm flipH="1" rot="16200000">
            <a:off x="92880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49" name="CustomShape 72"/>
          <p:cNvSpPr/>
          <p:nvPr/>
        </p:nvSpPr>
        <p:spPr>
          <a:xfrm rot="16200000">
            <a:off x="169092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0" name="CustomShape 73"/>
          <p:cNvSpPr/>
          <p:nvPr/>
        </p:nvSpPr>
        <p:spPr>
          <a:xfrm flipH="1" rot="16200000">
            <a:off x="169092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1" name="CustomShape 74"/>
          <p:cNvSpPr/>
          <p:nvPr/>
        </p:nvSpPr>
        <p:spPr>
          <a:xfrm rot="16200000">
            <a:off x="245268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2" name="CustomShape 75"/>
          <p:cNvSpPr/>
          <p:nvPr/>
        </p:nvSpPr>
        <p:spPr>
          <a:xfrm flipH="1" rot="16200000">
            <a:off x="245268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3" name="CustomShape 76"/>
          <p:cNvSpPr/>
          <p:nvPr/>
        </p:nvSpPr>
        <p:spPr>
          <a:xfrm rot="16200000">
            <a:off x="321480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4" name="CustomShape 77"/>
          <p:cNvSpPr/>
          <p:nvPr/>
        </p:nvSpPr>
        <p:spPr>
          <a:xfrm flipH="1" rot="16200000">
            <a:off x="321480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5" name="CustomShape 78"/>
          <p:cNvSpPr/>
          <p:nvPr/>
        </p:nvSpPr>
        <p:spPr>
          <a:xfrm rot="16200000">
            <a:off x="397692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6" name="CustomShape 79"/>
          <p:cNvSpPr/>
          <p:nvPr/>
        </p:nvSpPr>
        <p:spPr>
          <a:xfrm flipH="1" rot="16200000">
            <a:off x="397692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157" name="CustomShape 80"/>
          <p:cNvSpPr/>
          <p:nvPr/>
        </p:nvSpPr>
        <p:spPr>
          <a:xfrm rot="16200000">
            <a:off x="452412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58" name="CustomShape 81"/>
          <p:cNvSpPr/>
          <p:nvPr/>
        </p:nvSpPr>
        <p:spPr>
          <a:xfrm rot="16200000">
            <a:off x="452412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59" name="CustomShape 82"/>
          <p:cNvSpPr/>
          <p:nvPr/>
        </p:nvSpPr>
        <p:spPr>
          <a:xfrm rot="16200000">
            <a:off x="452412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0" name="CustomShape 83"/>
          <p:cNvSpPr/>
          <p:nvPr/>
        </p:nvSpPr>
        <p:spPr>
          <a:xfrm rot="16200000">
            <a:off x="452412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1" name="CustomShape 84"/>
          <p:cNvSpPr/>
          <p:nvPr/>
        </p:nvSpPr>
        <p:spPr>
          <a:xfrm rot="16200000">
            <a:off x="452412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2" name="CustomShape 85"/>
          <p:cNvSpPr/>
          <p:nvPr/>
        </p:nvSpPr>
        <p:spPr>
          <a:xfrm rot="5400000">
            <a:off x="528624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3" name="CustomShape 86"/>
          <p:cNvSpPr/>
          <p:nvPr/>
        </p:nvSpPr>
        <p:spPr>
          <a:xfrm rot="16200000">
            <a:off x="528624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4" name="CustomShape 87"/>
          <p:cNvSpPr/>
          <p:nvPr/>
        </p:nvSpPr>
        <p:spPr>
          <a:xfrm rot="5400000">
            <a:off x="528624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5" name="CustomShape 88"/>
          <p:cNvSpPr/>
          <p:nvPr/>
        </p:nvSpPr>
        <p:spPr>
          <a:xfrm rot="16200000">
            <a:off x="528624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6" name="CustomShape 89"/>
          <p:cNvSpPr/>
          <p:nvPr/>
        </p:nvSpPr>
        <p:spPr>
          <a:xfrm rot="5400000">
            <a:off x="528624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7" name="CustomShape 90"/>
          <p:cNvSpPr/>
          <p:nvPr/>
        </p:nvSpPr>
        <p:spPr>
          <a:xfrm rot="16200000">
            <a:off x="528624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8" name="CustomShape 91"/>
          <p:cNvSpPr/>
          <p:nvPr/>
        </p:nvSpPr>
        <p:spPr>
          <a:xfrm rot="5400000">
            <a:off x="528624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69" name="CustomShape 92"/>
          <p:cNvSpPr/>
          <p:nvPr/>
        </p:nvSpPr>
        <p:spPr>
          <a:xfrm rot="5400000">
            <a:off x="528624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0" name="CustomShape 93"/>
          <p:cNvSpPr/>
          <p:nvPr/>
        </p:nvSpPr>
        <p:spPr>
          <a:xfrm rot="16200000">
            <a:off x="528624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1" name="CustomShape 94"/>
          <p:cNvSpPr/>
          <p:nvPr/>
        </p:nvSpPr>
        <p:spPr>
          <a:xfrm rot="5400000">
            <a:off x="528624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2" name="CustomShape 95"/>
          <p:cNvSpPr/>
          <p:nvPr/>
        </p:nvSpPr>
        <p:spPr>
          <a:xfrm rot="16200000">
            <a:off x="528624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3" name="CustomShape 96"/>
          <p:cNvSpPr/>
          <p:nvPr/>
        </p:nvSpPr>
        <p:spPr>
          <a:xfrm rot="5400000">
            <a:off x="604836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4" name="CustomShape 97"/>
          <p:cNvSpPr/>
          <p:nvPr/>
        </p:nvSpPr>
        <p:spPr>
          <a:xfrm rot="16200000">
            <a:off x="604836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5" name="CustomShape 98"/>
          <p:cNvSpPr/>
          <p:nvPr/>
        </p:nvSpPr>
        <p:spPr>
          <a:xfrm rot="5400000">
            <a:off x="604836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6" name="CustomShape 99"/>
          <p:cNvSpPr/>
          <p:nvPr/>
        </p:nvSpPr>
        <p:spPr>
          <a:xfrm rot="16200000">
            <a:off x="604836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7" name="CustomShape 100"/>
          <p:cNvSpPr/>
          <p:nvPr/>
        </p:nvSpPr>
        <p:spPr>
          <a:xfrm rot="5400000">
            <a:off x="604836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8" name="CustomShape 101"/>
          <p:cNvSpPr/>
          <p:nvPr/>
        </p:nvSpPr>
        <p:spPr>
          <a:xfrm rot="16200000">
            <a:off x="604836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79" name="CustomShape 102"/>
          <p:cNvSpPr/>
          <p:nvPr/>
        </p:nvSpPr>
        <p:spPr>
          <a:xfrm rot="5400000">
            <a:off x="604836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0" name="CustomShape 103"/>
          <p:cNvSpPr/>
          <p:nvPr/>
        </p:nvSpPr>
        <p:spPr>
          <a:xfrm rot="5400000">
            <a:off x="604836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1" name="CustomShape 104"/>
          <p:cNvSpPr/>
          <p:nvPr/>
        </p:nvSpPr>
        <p:spPr>
          <a:xfrm rot="16200000">
            <a:off x="604836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2" name="CustomShape 105"/>
          <p:cNvSpPr/>
          <p:nvPr/>
        </p:nvSpPr>
        <p:spPr>
          <a:xfrm rot="5400000">
            <a:off x="604836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3" name="CustomShape 106"/>
          <p:cNvSpPr/>
          <p:nvPr/>
        </p:nvSpPr>
        <p:spPr>
          <a:xfrm rot="16200000">
            <a:off x="604836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4" name="CustomShape 107"/>
          <p:cNvSpPr/>
          <p:nvPr/>
        </p:nvSpPr>
        <p:spPr>
          <a:xfrm rot="5400000">
            <a:off x="681012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5" name="CustomShape 108"/>
          <p:cNvSpPr/>
          <p:nvPr/>
        </p:nvSpPr>
        <p:spPr>
          <a:xfrm rot="16200000">
            <a:off x="681012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6" name="CustomShape 109"/>
          <p:cNvSpPr/>
          <p:nvPr/>
        </p:nvSpPr>
        <p:spPr>
          <a:xfrm rot="5400000">
            <a:off x="681012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7" name="CustomShape 110"/>
          <p:cNvSpPr/>
          <p:nvPr/>
        </p:nvSpPr>
        <p:spPr>
          <a:xfrm rot="16200000">
            <a:off x="681012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8" name="CustomShape 111"/>
          <p:cNvSpPr/>
          <p:nvPr/>
        </p:nvSpPr>
        <p:spPr>
          <a:xfrm rot="5400000">
            <a:off x="681012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89" name="CustomShape 112"/>
          <p:cNvSpPr/>
          <p:nvPr/>
        </p:nvSpPr>
        <p:spPr>
          <a:xfrm rot="16200000">
            <a:off x="681012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0" name="CustomShape 113"/>
          <p:cNvSpPr/>
          <p:nvPr/>
        </p:nvSpPr>
        <p:spPr>
          <a:xfrm rot="5400000">
            <a:off x="681012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1" name="CustomShape 114"/>
          <p:cNvSpPr/>
          <p:nvPr/>
        </p:nvSpPr>
        <p:spPr>
          <a:xfrm rot="5400000">
            <a:off x="681012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2" name="CustomShape 115"/>
          <p:cNvSpPr/>
          <p:nvPr/>
        </p:nvSpPr>
        <p:spPr>
          <a:xfrm rot="16200000">
            <a:off x="681012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3" name="CustomShape 116"/>
          <p:cNvSpPr/>
          <p:nvPr/>
        </p:nvSpPr>
        <p:spPr>
          <a:xfrm rot="5400000">
            <a:off x="681012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4" name="CustomShape 117"/>
          <p:cNvSpPr/>
          <p:nvPr/>
        </p:nvSpPr>
        <p:spPr>
          <a:xfrm rot="16200000">
            <a:off x="681012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5" name="CustomShape 118"/>
          <p:cNvSpPr/>
          <p:nvPr/>
        </p:nvSpPr>
        <p:spPr>
          <a:xfrm rot="5400000">
            <a:off x="757224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6" name="CustomShape 119"/>
          <p:cNvSpPr/>
          <p:nvPr/>
        </p:nvSpPr>
        <p:spPr>
          <a:xfrm rot="16200000">
            <a:off x="757224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7" name="CustomShape 120"/>
          <p:cNvSpPr/>
          <p:nvPr/>
        </p:nvSpPr>
        <p:spPr>
          <a:xfrm rot="5400000">
            <a:off x="757224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8" name="CustomShape 121"/>
          <p:cNvSpPr/>
          <p:nvPr/>
        </p:nvSpPr>
        <p:spPr>
          <a:xfrm rot="16200000">
            <a:off x="757224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199" name="CustomShape 122"/>
          <p:cNvSpPr/>
          <p:nvPr/>
        </p:nvSpPr>
        <p:spPr>
          <a:xfrm rot="5400000">
            <a:off x="757224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0" name="CustomShape 123"/>
          <p:cNvSpPr/>
          <p:nvPr/>
        </p:nvSpPr>
        <p:spPr>
          <a:xfrm rot="16200000">
            <a:off x="757224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1" name="CustomShape 124"/>
          <p:cNvSpPr/>
          <p:nvPr/>
        </p:nvSpPr>
        <p:spPr>
          <a:xfrm rot="5400000">
            <a:off x="757224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2" name="CustomShape 125"/>
          <p:cNvSpPr/>
          <p:nvPr/>
        </p:nvSpPr>
        <p:spPr>
          <a:xfrm rot="5400000">
            <a:off x="757224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3" name="CustomShape 126"/>
          <p:cNvSpPr/>
          <p:nvPr/>
        </p:nvSpPr>
        <p:spPr>
          <a:xfrm rot="16200000">
            <a:off x="757224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4" name="CustomShape 127"/>
          <p:cNvSpPr/>
          <p:nvPr/>
        </p:nvSpPr>
        <p:spPr>
          <a:xfrm rot="5400000">
            <a:off x="757224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5" name="CustomShape 128"/>
          <p:cNvSpPr/>
          <p:nvPr/>
        </p:nvSpPr>
        <p:spPr>
          <a:xfrm rot="16200000">
            <a:off x="757224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6" name="CustomShape 129"/>
          <p:cNvSpPr/>
          <p:nvPr/>
        </p:nvSpPr>
        <p:spPr>
          <a:xfrm rot="5400000">
            <a:off x="833436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7" name="CustomShape 130"/>
          <p:cNvSpPr/>
          <p:nvPr/>
        </p:nvSpPr>
        <p:spPr>
          <a:xfrm rot="16200000">
            <a:off x="8334360" y="219060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8" name="CustomShape 131"/>
          <p:cNvSpPr/>
          <p:nvPr/>
        </p:nvSpPr>
        <p:spPr>
          <a:xfrm rot="5400000">
            <a:off x="833436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09" name="CustomShape 132"/>
          <p:cNvSpPr/>
          <p:nvPr/>
        </p:nvSpPr>
        <p:spPr>
          <a:xfrm rot="16200000">
            <a:off x="8334360" y="30477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0" name="CustomShape 133"/>
          <p:cNvSpPr/>
          <p:nvPr/>
        </p:nvSpPr>
        <p:spPr>
          <a:xfrm rot="5400000">
            <a:off x="833436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1" name="CustomShape 134"/>
          <p:cNvSpPr/>
          <p:nvPr/>
        </p:nvSpPr>
        <p:spPr>
          <a:xfrm rot="16200000">
            <a:off x="8334360" y="3905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2" name="CustomShape 135"/>
          <p:cNvSpPr/>
          <p:nvPr/>
        </p:nvSpPr>
        <p:spPr>
          <a:xfrm rot="5400000">
            <a:off x="833436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3" name="CustomShape 136"/>
          <p:cNvSpPr/>
          <p:nvPr/>
        </p:nvSpPr>
        <p:spPr>
          <a:xfrm rot="5400000">
            <a:off x="833436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4" name="CustomShape 137"/>
          <p:cNvSpPr/>
          <p:nvPr/>
        </p:nvSpPr>
        <p:spPr>
          <a:xfrm rot="16200000">
            <a:off x="8334360" y="4762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5" name="CustomShape 138"/>
          <p:cNvSpPr/>
          <p:nvPr/>
        </p:nvSpPr>
        <p:spPr>
          <a:xfrm rot="5400000">
            <a:off x="833436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6" name="CustomShape 139"/>
          <p:cNvSpPr/>
          <p:nvPr/>
        </p:nvSpPr>
        <p:spPr>
          <a:xfrm rot="16200000">
            <a:off x="8334360" y="13334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7" name="CustomShape 140"/>
          <p:cNvSpPr/>
          <p:nvPr/>
        </p:nvSpPr>
        <p:spPr>
          <a:xfrm rot="5400000">
            <a:off x="4524480" y="176184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8" name="CustomShape 141"/>
          <p:cNvSpPr/>
          <p:nvPr/>
        </p:nvSpPr>
        <p:spPr>
          <a:xfrm rot="5400000">
            <a:off x="4524480" y="261936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19" name="CustomShape 142"/>
          <p:cNvSpPr/>
          <p:nvPr/>
        </p:nvSpPr>
        <p:spPr>
          <a:xfrm rot="5400000">
            <a:off x="4524480" y="3476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20" name="CustomShape 143"/>
          <p:cNvSpPr/>
          <p:nvPr/>
        </p:nvSpPr>
        <p:spPr>
          <a:xfrm rot="5400000">
            <a:off x="4524480" y="4333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21" name="CustomShape 144"/>
          <p:cNvSpPr/>
          <p:nvPr/>
        </p:nvSpPr>
        <p:spPr>
          <a:xfrm rot="16200000">
            <a:off x="473868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22" name="CustomShape 145"/>
          <p:cNvSpPr/>
          <p:nvPr/>
        </p:nvSpPr>
        <p:spPr>
          <a:xfrm rot="5400000">
            <a:off x="4524480" y="4752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23" name="CustomShape 146"/>
          <p:cNvSpPr/>
          <p:nvPr/>
        </p:nvSpPr>
        <p:spPr>
          <a:xfrm rot="5400000">
            <a:off x="4524480" y="904680"/>
            <a:ext cx="857160" cy="761760"/>
          </a:xfrm>
          <a:prstGeom prst="triangle">
            <a:avLst>
              <a:gd name="adj" fmla="val 50000"/>
            </a:avLst>
          </a:prstGeom>
          <a:solidFill>
            <a:schemeClr val="lt2"/>
          </a:solidFill>
          <a:ln w="9360">
            <a:solidFill>
              <a:srgbClr val="ffffff"/>
            </a:solidFill>
            <a:round/>
          </a:ln>
        </p:spPr>
        <p:style>
          <a:lnRef idx="0"/>
          <a:fillRef idx="0"/>
          <a:effectRef idx="0"/>
          <a:fontRef idx="minor"/>
        </p:style>
      </p:sp>
      <p:sp>
        <p:nvSpPr>
          <p:cNvPr id="224" name="CustomShape 147"/>
          <p:cNvSpPr/>
          <p:nvPr/>
        </p:nvSpPr>
        <p:spPr>
          <a:xfrm flipH="1" rot="16200000">
            <a:off x="473868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25" name="CustomShape 148"/>
          <p:cNvSpPr/>
          <p:nvPr/>
        </p:nvSpPr>
        <p:spPr>
          <a:xfrm rot="16200000">
            <a:off x="550080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26" name="CustomShape 149"/>
          <p:cNvSpPr/>
          <p:nvPr/>
        </p:nvSpPr>
        <p:spPr>
          <a:xfrm flipH="1" rot="16200000">
            <a:off x="550080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27" name="CustomShape 150"/>
          <p:cNvSpPr/>
          <p:nvPr/>
        </p:nvSpPr>
        <p:spPr>
          <a:xfrm rot="16200000">
            <a:off x="626292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28" name="CustomShape 151"/>
          <p:cNvSpPr/>
          <p:nvPr/>
        </p:nvSpPr>
        <p:spPr>
          <a:xfrm flipH="1" rot="16200000">
            <a:off x="626292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29" name="CustomShape 152"/>
          <p:cNvSpPr/>
          <p:nvPr/>
        </p:nvSpPr>
        <p:spPr>
          <a:xfrm rot="16200000">
            <a:off x="702468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30" name="CustomShape 153"/>
          <p:cNvSpPr/>
          <p:nvPr/>
        </p:nvSpPr>
        <p:spPr>
          <a:xfrm flipH="1" rot="16200000">
            <a:off x="702468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31" name="CustomShape 154"/>
          <p:cNvSpPr/>
          <p:nvPr/>
        </p:nvSpPr>
        <p:spPr>
          <a:xfrm rot="16200000">
            <a:off x="778680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32" name="CustomShape 155"/>
          <p:cNvSpPr/>
          <p:nvPr/>
        </p:nvSpPr>
        <p:spPr>
          <a:xfrm flipH="1" rot="16200000">
            <a:off x="778680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33" name="CustomShape 156"/>
          <p:cNvSpPr/>
          <p:nvPr/>
        </p:nvSpPr>
        <p:spPr>
          <a:xfrm rot="16200000">
            <a:off x="8548920" y="454824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34" name="CustomShape 157"/>
          <p:cNvSpPr/>
          <p:nvPr/>
        </p:nvSpPr>
        <p:spPr>
          <a:xfrm flipH="1" rot="16200000">
            <a:off x="8548920" y="-166320"/>
            <a:ext cx="428400" cy="761760"/>
          </a:xfrm>
          <a:prstGeom prst="rtTriangle">
            <a:avLst/>
          </a:prstGeom>
          <a:solidFill>
            <a:schemeClr val="lt2"/>
          </a:solidFill>
          <a:ln w="9360">
            <a:solidFill>
              <a:srgbClr val="ffffff"/>
            </a:solidFill>
            <a:round/>
          </a:ln>
        </p:spPr>
        <p:style>
          <a:lnRef idx="0"/>
          <a:fillRef idx="0"/>
          <a:effectRef idx="0"/>
          <a:fontRef idx="minor"/>
        </p:style>
      </p:sp>
      <p:sp>
        <p:nvSpPr>
          <p:cNvPr id="235" name="CustomShape 158"/>
          <p:cNvSpPr/>
          <p:nvPr/>
        </p:nvSpPr>
        <p:spPr>
          <a:xfrm>
            <a:off x="1527480" y="1289880"/>
            <a:ext cx="6089040" cy="2563200"/>
          </a:xfrm>
          <a:prstGeom prst="rect">
            <a:avLst/>
          </a:prstGeom>
          <a:solidFill>
            <a:srgbClr val="ffffff"/>
          </a:solidFill>
          <a:ln>
            <a:noFill/>
          </a:ln>
        </p:spPr>
        <p:style>
          <a:lnRef idx="0"/>
          <a:fillRef idx="0"/>
          <a:effectRef idx="0"/>
          <a:fontRef idx="minor"/>
        </p:style>
      </p:sp>
      <p:sp>
        <p:nvSpPr>
          <p:cNvPr id="236" name="PlaceHolder 159"/>
          <p:cNvSpPr>
            <a:spLocks noGrp="1"/>
          </p:cNvSpPr>
          <p:nvPr>
            <p:ph type="title"/>
          </p:nvPr>
        </p:nvSpPr>
        <p:spPr>
          <a:xfrm>
            <a:off x="1885320" y="1897200"/>
            <a:ext cx="5373000" cy="1348920"/>
          </a:xfrm>
          <a:prstGeom prst="rect">
            <a:avLst/>
          </a:prstGeom>
        </p:spPr>
        <p:txBody>
          <a:bodyPr tIns="91440" bIns="91440" anchor="ct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237" name="PlaceHolder 160"/>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1F6774E1-AF33-4D8C-8B9B-7408A79510F7}" type="slidenum">
              <a:rPr b="0" lang="en-US" sz="1000" spc="-1" strike="noStrike">
                <a:solidFill>
                  <a:srgbClr val="616161"/>
                </a:solidFill>
                <a:latin typeface="Arial"/>
                <a:ea typeface="Arial"/>
              </a:rPr>
              <a:t>1</a:t>
            </a:fld>
            <a:endParaRPr b="0" lang="en-US" sz="1000" spc="-1" strike="noStrike">
              <a:latin typeface="Times New Roman"/>
            </a:endParaRPr>
          </a:p>
        </p:txBody>
      </p:sp>
      <p:sp>
        <p:nvSpPr>
          <p:cNvPr id="238" name="PlaceHolder 16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5" name="PlaceHolder 1"/>
          <p:cNvSpPr>
            <a:spLocks noGrp="1"/>
          </p:cNvSpPr>
          <p:nvPr>
            <p:ph type="sldNum"/>
          </p:nvPr>
        </p:nvSpPr>
        <p:spPr>
          <a:xfrm>
            <a:off x="8472600" y="4663080"/>
            <a:ext cx="548280" cy="393120"/>
          </a:xfrm>
          <a:prstGeom prst="rect">
            <a:avLst/>
          </a:prstGeom>
        </p:spPr>
        <p:txBody>
          <a:bodyPr tIns="91440" bIns="91440" anchor="ctr"/>
          <a:p>
            <a:pPr>
              <a:lnSpc>
                <a:spcPct val="100000"/>
              </a:lnSpc>
            </a:pPr>
            <a:fld id="{0A689359-20E0-4556-A6AA-CA56BB749643}" type="slidenum">
              <a:rPr b="0" lang="en-US" sz="1400" spc="-1" strike="noStrike">
                <a:solidFill>
                  <a:srgbClr val="000000"/>
                </a:solidFill>
                <a:latin typeface="Arial"/>
                <a:ea typeface="Arial"/>
              </a:rPr>
              <a:t>1</a:t>
            </a:fld>
            <a:endParaRPr b="0" lang="en-US" sz="1400" spc="-1" strike="noStrike">
              <a:latin typeface="Times New Roman"/>
            </a:endParaRPr>
          </a:p>
        </p:txBody>
      </p:sp>
      <p:sp>
        <p:nvSpPr>
          <p:cNvPr id="276"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77"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CustomShape 1"/>
          <p:cNvSpPr/>
          <p:nvPr/>
        </p:nvSpPr>
        <p:spPr>
          <a:xfrm>
            <a:off x="0" y="0"/>
            <a:ext cx="9143640" cy="5143320"/>
          </a:xfrm>
          <a:prstGeom prst="rect">
            <a:avLst/>
          </a:prstGeom>
          <a:solidFill>
            <a:schemeClr val="lt1"/>
          </a:solidFill>
          <a:ln>
            <a:noFill/>
          </a:ln>
        </p:spPr>
        <p:style>
          <a:lnRef idx="0"/>
          <a:fillRef idx="0"/>
          <a:effectRef idx="0"/>
          <a:fontRef idx="minor"/>
        </p:style>
      </p:sp>
      <p:sp>
        <p:nvSpPr>
          <p:cNvPr id="315" name="CustomShape 2"/>
          <p:cNvSpPr/>
          <p:nvPr/>
        </p:nvSpPr>
        <p:spPr>
          <a:xfrm>
            <a:off x="474480" y="336960"/>
            <a:ext cx="3162960" cy="360"/>
          </a:xfrm>
          <a:custGeom>
            <a:avLst/>
            <a:gdLst/>
            <a:ahLst/>
            <a:rect l="l" t="t" r="r" b="b"/>
            <a:pathLst>
              <a:path w="21600" h="21600">
                <a:moveTo>
                  <a:pt x="0" y="0"/>
                </a:moveTo>
                <a:lnTo>
                  <a:pt x="21600" y="21600"/>
                </a:lnTo>
              </a:path>
            </a:pathLst>
          </a:custGeom>
          <a:noFill/>
          <a:ln w="9360">
            <a:solidFill>
              <a:schemeClr val="dk1"/>
            </a:solidFill>
            <a:round/>
          </a:ln>
        </p:spPr>
        <p:style>
          <a:lnRef idx="0"/>
          <a:fillRef idx="0"/>
          <a:effectRef idx="0"/>
          <a:fontRef idx="minor"/>
        </p:style>
      </p:sp>
      <p:sp>
        <p:nvSpPr>
          <p:cNvPr id="316" name="CustomShape 3"/>
          <p:cNvSpPr/>
          <p:nvPr/>
        </p:nvSpPr>
        <p:spPr>
          <a:xfrm>
            <a:off x="3828960" y="344160"/>
            <a:ext cx="4862520" cy="360"/>
          </a:xfrm>
          <a:custGeom>
            <a:avLst/>
            <a:gdLst/>
            <a:ahLst/>
            <a:rect l="l" t="t" r="r" b="b"/>
            <a:pathLst>
              <a:path w="21600" h="21600">
                <a:moveTo>
                  <a:pt x="0" y="0"/>
                </a:moveTo>
                <a:lnTo>
                  <a:pt x="21600" y="21600"/>
                </a:lnTo>
              </a:path>
            </a:pathLst>
          </a:custGeom>
          <a:noFill/>
          <a:ln w="9360">
            <a:solidFill>
              <a:schemeClr val="dk1"/>
            </a:solidFill>
            <a:round/>
          </a:ln>
        </p:spPr>
        <p:style>
          <a:lnRef idx="0"/>
          <a:fillRef idx="0"/>
          <a:effectRef idx="0"/>
          <a:fontRef idx="minor"/>
        </p:style>
      </p:sp>
      <p:sp>
        <p:nvSpPr>
          <p:cNvPr id="317" name="PlaceHolder 4"/>
          <p:cNvSpPr>
            <a:spLocks noGrp="1"/>
          </p:cNvSpPr>
          <p:nvPr>
            <p:ph type="title"/>
          </p:nvPr>
        </p:nvSpPr>
        <p:spPr>
          <a:xfrm>
            <a:off x="474480" y="450000"/>
            <a:ext cx="3162960" cy="2061720"/>
          </a:xfrm>
          <a:prstGeom prst="rect">
            <a:avLst/>
          </a:prstGeom>
        </p:spPr>
        <p:txBody>
          <a:bodyPr tIns="91440" bIns="91440"/>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318" name="PlaceHolder 5"/>
          <p:cNvSpPr>
            <a:spLocks noGrp="1"/>
          </p:cNvSpPr>
          <p:nvPr>
            <p:ph type="body"/>
          </p:nvPr>
        </p:nvSpPr>
        <p:spPr>
          <a:xfrm>
            <a:off x="3828600" y="450000"/>
            <a:ext cx="4862520" cy="411516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9" name="PlaceHolder 6"/>
          <p:cNvSpPr>
            <a:spLocks noGrp="1"/>
          </p:cNvSpPr>
          <p:nvPr>
            <p:ph type="sldNum"/>
          </p:nvPr>
        </p:nvSpPr>
        <p:spPr>
          <a:xfrm>
            <a:off x="8556840" y="4749840"/>
            <a:ext cx="548280" cy="393120"/>
          </a:xfrm>
          <a:prstGeom prst="rect">
            <a:avLst/>
          </a:prstGeom>
        </p:spPr>
        <p:txBody>
          <a:bodyPr tIns="91440" bIns="91440" anchor="ctr"/>
          <a:p>
            <a:pPr algn="r">
              <a:lnSpc>
                <a:spcPct val="100000"/>
              </a:lnSpc>
            </a:pPr>
            <a:fld id="{6445F0A6-4706-4467-BB5C-C56E868E20AF}" type="slidenum">
              <a:rPr b="0" lang="en-US" sz="1000" spc="-1" strike="noStrike">
                <a:solidFill>
                  <a:srgbClr val="000000"/>
                </a:solidFill>
                <a:latin typeface="Arial"/>
                <a:ea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6" name="CustomShape 1"/>
          <p:cNvSpPr/>
          <p:nvPr/>
        </p:nvSpPr>
        <p:spPr>
          <a:xfrm>
            <a:off x="0" y="0"/>
            <a:ext cx="9143640" cy="5143320"/>
          </a:xfrm>
          <a:prstGeom prst="rect">
            <a:avLst/>
          </a:prstGeom>
          <a:solidFill>
            <a:schemeClr val="lt2"/>
          </a:solidFill>
          <a:ln>
            <a:noFill/>
          </a:ln>
        </p:spPr>
        <p:style>
          <a:lnRef idx="0"/>
          <a:fillRef idx="0"/>
          <a:effectRef idx="0"/>
          <a:fontRef idx="minor"/>
        </p:style>
      </p:sp>
      <p:sp>
        <p:nvSpPr>
          <p:cNvPr id="357" name="CustomShape 2"/>
          <p:cNvSpPr/>
          <p:nvPr/>
        </p:nvSpPr>
        <p:spPr>
          <a:xfrm>
            <a:off x="2653920" y="2092320"/>
            <a:ext cx="456120" cy="456120"/>
          </a:xfrm>
          <a:prstGeom prst="ellipse">
            <a:avLst/>
          </a:prstGeom>
          <a:solidFill>
            <a:srgbClr val="dedede">
              <a:alpha val="12000"/>
            </a:srgbClr>
          </a:solidFill>
          <a:ln>
            <a:noFill/>
          </a:ln>
        </p:spPr>
        <p:style>
          <a:lnRef idx="0"/>
          <a:fillRef idx="0"/>
          <a:effectRef idx="0"/>
          <a:fontRef idx="minor"/>
        </p:style>
      </p:sp>
      <p:sp>
        <p:nvSpPr>
          <p:cNvPr id="358" name="CustomShape 3"/>
          <p:cNvSpPr/>
          <p:nvPr/>
        </p:nvSpPr>
        <p:spPr>
          <a:xfrm>
            <a:off x="3202200" y="2092320"/>
            <a:ext cx="456120" cy="456120"/>
          </a:xfrm>
          <a:prstGeom prst="ellipse">
            <a:avLst/>
          </a:prstGeom>
          <a:solidFill>
            <a:srgbClr val="dedede">
              <a:alpha val="12000"/>
            </a:srgbClr>
          </a:solidFill>
          <a:ln>
            <a:noFill/>
          </a:ln>
        </p:spPr>
        <p:style>
          <a:lnRef idx="0"/>
          <a:fillRef idx="0"/>
          <a:effectRef idx="0"/>
          <a:fontRef idx="minor"/>
        </p:style>
      </p:sp>
      <p:sp>
        <p:nvSpPr>
          <p:cNvPr id="359" name="CustomShape 4"/>
          <p:cNvSpPr/>
          <p:nvPr/>
        </p:nvSpPr>
        <p:spPr>
          <a:xfrm>
            <a:off x="3750840" y="2092320"/>
            <a:ext cx="456120" cy="456120"/>
          </a:xfrm>
          <a:prstGeom prst="ellipse">
            <a:avLst/>
          </a:prstGeom>
          <a:solidFill>
            <a:srgbClr val="dedede">
              <a:alpha val="12000"/>
            </a:srgbClr>
          </a:solidFill>
          <a:ln>
            <a:noFill/>
          </a:ln>
        </p:spPr>
        <p:style>
          <a:lnRef idx="0"/>
          <a:fillRef idx="0"/>
          <a:effectRef idx="0"/>
          <a:fontRef idx="minor"/>
        </p:style>
      </p:sp>
      <p:sp>
        <p:nvSpPr>
          <p:cNvPr id="360" name="CustomShape 5"/>
          <p:cNvSpPr/>
          <p:nvPr/>
        </p:nvSpPr>
        <p:spPr>
          <a:xfrm>
            <a:off x="4299480" y="2092320"/>
            <a:ext cx="456120" cy="456120"/>
          </a:xfrm>
          <a:prstGeom prst="ellipse">
            <a:avLst/>
          </a:prstGeom>
          <a:solidFill>
            <a:srgbClr val="dedede">
              <a:alpha val="12000"/>
            </a:srgbClr>
          </a:solidFill>
          <a:ln>
            <a:noFill/>
          </a:ln>
        </p:spPr>
        <p:style>
          <a:lnRef idx="0"/>
          <a:fillRef idx="0"/>
          <a:effectRef idx="0"/>
          <a:fontRef idx="minor"/>
        </p:style>
      </p:sp>
      <p:sp>
        <p:nvSpPr>
          <p:cNvPr id="361" name="CustomShape 6"/>
          <p:cNvSpPr/>
          <p:nvPr/>
        </p:nvSpPr>
        <p:spPr>
          <a:xfrm>
            <a:off x="4847760" y="2092320"/>
            <a:ext cx="456120" cy="456120"/>
          </a:xfrm>
          <a:prstGeom prst="ellipse">
            <a:avLst/>
          </a:prstGeom>
          <a:solidFill>
            <a:srgbClr val="dedede">
              <a:alpha val="12000"/>
            </a:srgbClr>
          </a:solidFill>
          <a:ln>
            <a:noFill/>
          </a:ln>
        </p:spPr>
        <p:style>
          <a:lnRef idx="0"/>
          <a:fillRef idx="0"/>
          <a:effectRef idx="0"/>
          <a:fontRef idx="minor"/>
        </p:style>
      </p:sp>
      <p:sp>
        <p:nvSpPr>
          <p:cNvPr id="362" name="CustomShape 7"/>
          <p:cNvSpPr/>
          <p:nvPr/>
        </p:nvSpPr>
        <p:spPr>
          <a:xfrm>
            <a:off x="5396400" y="2092320"/>
            <a:ext cx="456120" cy="456120"/>
          </a:xfrm>
          <a:prstGeom prst="ellipse">
            <a:avLst/>
          </a:prstGeom>
          <a:solidFill>
            <a:srgbClr val="dedede">
              <a:alpha val="12000"/>
            </a:srgbClr>
          </a:solidFill>
          <a:ln>
            <a:noFill/>
          </a:ln>
        </p:spPr>
        <p:style>
          <a:lnRef idx="0"/>
          <a:fillRef idx="0"/>
          <a:effectRef idx="0"/>
          <a:fontRef idx="minor"/>
        </p:style>
      </p:sp>
      <p:sp>
        <p:nvSpPr>
          <p:cNvPr id="363" name="CustomShape 8"/>
          <p:cNvSpPr/>
          <p:nvPr/>
        </p:nvSpPr>
        <p:spPr>
          <a:xfrm>
            <a:off x="5945040" y="2092320"/>
            <a:ext cx="456120" cy="456120"/>
          </a:xfrm>
          <a:prstGeom prst="ellipse">
            <a:avLst/>
          </a:prstGeom>
          <a:solidFill>
            <a:srgbClr val="dedede">
              <a:alpha val="12000"/>
            </a:srgbClr>
          </a:solidFill>
          <a:ln>
            <a:noFill/>
          </a:ln>
        </p:spPr>
        <p:style>
          <a:lnRef idx="0"/>
          <a:fillRef idx="0"/>
          <a:effectRef idx="0"/>
          <a:fontRef idx="minor"/>
        </p:style>
      </p:sp>
      <p:sp>
        <p:nvSpPr>
          <p:cNvPr id="364" name="CustomShape 9"/>
          <p:cNvSpPr/>
          <p:nvPr/>
        </p:nvSpPr>
        <p:spPr>
          <a:xfrm>
            <a:off x="6493320" y="2092320"/>
            <a:ext cx="456120" cy="456120"/>
          </a:xfrm>
          <a:prstGeom prst="ellipse">
            <a:avLst/>
          </a:prstGeom>
          <a:solidFill>
            <a:srgbClr val="dedede">
              <a:alpha val="12000"/>
            </a:srgbClr>
          </a:solidFill>
          <a:ln>
            <a:noFill/>
          </a:ln>
        </p:spPr>
        <p:style>
          <a:lnRef idx="0"/>
          <a:fillRef idx="0"/>
          <a:effectRef idx="0"/>
          <a:fontRef idx="minor"/>
        </p:style>
      </p:sp>
      <p:sp>
        <p:nvSpPr>
          <p:cNvPr id="365" name="CustomShape 10"/>
          <p:cNvSpPr/>
          <p:nvPr/>
        </p:nvSpPr>
        <p:spPr>
          <a:xfrm>
            <a:off x="7041960" y="2092320"/>
            <a:ext cx="456120" cy="456120"/>
          </a:xfrm>
          <a:prstGeom prst="ellipse">
            <a:avLst/>
          </a:prstGeom>
          <a:solidFill>
            <a:srgbClr val="dedede">
              <a:alpha val="12000"/>
            </a:srgbClr>
          </a:solidFill>
          <a:ln>
            <a:noFill/>
          </a:ln>
        </p:spPr>
        <p:style>
          <a:lnRef idx="0"/>
          <a:fillRef idx="0"/>
          <a:effectRef idx="0"/>
          <a:fontRef idx="minor"/>
        </p:style>
      </p:sp>
      <p:sp>
        <p:nvSpPr>
          <p:cNvPr id="366" name="CustomShape 11"/>
          <p:cNvSpPr/>
          <p:nvPr/>
        </p:nvSpPr>
        <p:spPr>
          <a:xfrm>
            <a:off x="7590600" y="2092320"/>
            <a:ext cx="456120" cy="456120"/>
          </a:xfrm>
          <a:prstGeom prst="ellipse">
            <a:avLst/>
          </a:prstGeom>
          <a:solidFill>
            <a:srgbClr val="dedede">
              <a:alpha val="12000"/>
            </a:srgbClr>
          </a:solidFill>
          <a:ln>
            <a:noFill/>
          </a:ln>
        </p:spPr>
        <p:style>
          <a:lnRef idx="0"/>
          <a:fillRef idx="0"/>
          <a:effectRef idx="0"/>
          <a:fontRef idx="minor"/>
        </p:style>
      </p:sp>
      <p:sp>
        <p:nvSpPr>
          <p:cNvPr id="367" name="CustomShape 12"/>
          <p:cNvSpPr/>
          <p:nvPr/>
        </p:nvSpPr>
        <p:spPr>
          <a:xfrm>
            <a:off x="8138880" y="2092320"/>
            <a:ext cx="456120" cy="456120"/>
          </a:xfrm>
          <a:prstGeom prst="ellipse">
            <a:avLst/>
          </a:prstGeom>
          <a:solidFill>
            <a:srgbClr val="dedede">
              <a:alpha val="12000"/>
            </a:srgbClr>
          </a:solidFill>
          <a:ln>
            <a:noFill/>
          </a:ln>
        </p:spPr>
        <p:style>
          <a:lnRef idx="0"/>
          <a:fillRef idx="0"/>
          <a:effectRef idx="0"/>
          <a:fontRef idx="minor"/>
        </p:style>
      </p:sp>
      <p:sp>
        <p:nvSpPr>
          <p:cNvPr id="368" name="CustomShape 13"/>
          <p:cNvSpPr/>
          <p:nvPr/>
        </p:nvSpPr>
        <p:spPr>
          <a:xfrm>
            <a:off x="8687520" y="2092320"/>
            <a:ext cx="456120" cy="456120"/>
          </a:xfrm>
          <a:prstGeom prst="ellipse">
            <a:avLst/>
          </a:prstGeom>
          <a:solidFill>
            <a:srgbClr val="dedede">
              <a:alpha val="12000"/>
            </a:srgbClr>
          </a:solidFill>
          <a:ln>
            <a:noFill/>
          </a:ln>
        </p:spPr>
        <p:style>
          <a:lnRef idx="0"/>
          <a:fillRef idx="0"/>
          <a:effectRef idx="0"/>
          <a:fontRef idx="minor"/>
        </p:style>
      </p:sp>
      <p:sp>
        <p:nvSpPr>
          <p:cNvPr id="369" name="CustomShape 14"/>
          <p:cNvSpPr/>
          <p:nvPr/>
        </p:nvSpPr>
        <p:spPr>
          <a:xfrm>
            <a:off x="2653920" y="1569240"/>
            <a:ext cx="456120" cy="456120"/>
          </a:xfrm>
          <a:prstGeom prst="ellipse">
            <a:avLst/>
          </a:prstGeom>
          <a:solidFill>
            <a:srgbClr val="dedede">
              <a:alpha val="12000"/>
            </a:srgbClr>
          </a:solidFill>
          <a:ln>
            <a:noFill/>
          </a:ln>
        </p:spPr>
        <p:style>
          <a:lnRef idx="0"/>
          <a:fillRef idx="0"/>
          <a:effectRef idx="0"/>
          <a:fontRef idx="minor"/>
        </p:style>
      </p:sp>
      <p:sp>
        <p:nvSpPr>
          <p:cNvPr id="370" name="CustomShape 15"/>
          <p:cNvSpPr/>
          <p:nvPr/>
        </p:nvSpPr>
        <p:spPr>
          <a:xfrm>
            <a:off x="3202200" y="1569240"/>
            <a:ext cx="456120" cy="456120"/>
          </a:xfrm>
          <a:prstGeom prst="ellipse">
            <a:avLst/>
          </a:prstGeom>
          <a:solidFill>
            <a:srgbClr val="dedede">
              <a:alpha val="12000"/>
            </a:srgbClr>
          </a:solidFill>
          <a:ln>
            <a:noFill/>
          </a:ln>
        </p:spPr>
        <p:style>
          <a:lnRef idx="0"/>
          <a:fillRef idx="0"/>
          <a:effectRef idx="0"/>
          <a:fontRef idx="minor"/>
        </p:style>
      </p:sp>
      <p:sp>
        <p:nvSpPr>
          <p:cNvPr id="371" name="CustomShape 16"/>
          <p:cNvSpPr/>
          <p:nvPr/>
        </p:nvSpPr>
        <p:spPr>
          <a:xfrm>
            <a:off x="3750840" y="1569240"/>
            <a:ext cx="456120" cy="456120"/>
          </a:xfrm>
          <a:prstGeom prst="ellipse">
            <a:avLst/>
          </a:prstGeom>
          <a:solidFill>
            <a:srgbClr val="dedede">
              <a:alpha val="12000"/>
            </a:srgbClr>
          </a:solidFill>
          <a:ln>
            <a:noFill/>
          </a:ln>
        </p:spPr>
        <p:style>
          <a:lnRef idx="0"/>
          <a:fillRef idx="0"/>
          <a:effectRef idx="0"/>
          <a:fontRef idx="minor"/>
        </p:style>
      </p:sp>
      <p:sp>
        <p:nvSpPr>
          <p:cNvPr id="372" name="CustomShape 17"/>
          <p:cNvSpPr/>
          <p:nvPr/>
        </p:nvSpPr>
        <p:spPr>
          <a:xfrm>
            <a:off x="4299480" y="1569240"/>
            <a:ext cx="456120" cy="456120"/>
          </a:xfrm>
          <a:prstGeom prst="ellipse">
            <a:avLst/>
          </a:prstGeom>
          <a:solidFill>
            <a:srgbClr val="dedede">
              <a:alpha val="12000"/>
            </a:srgbClr>
          </a:solidFill>
          <a:ln>
            <a:noFill/>
          </a:ln>
        </p:spPr>
        <p:style>
          <a:lnRef idx="0"/>
          <a:fillRef idx="0"/>
          <a:effectRef idx="0"/>
          <a:fontRef idx="minor"/>
        </p:style>
      </p:sp>
      <p:sp>
        <p:nvSpPr>
          <p:cNvPr id="373" name="CustomShape 18"/>
          <p:cNvSpPr/>
          <p:nvPr/>
        </p:nvSpPr>
        <p:spPr>
          <a:xfrm>
            <a:off x="4847760" y="1569240"/>
            <a:ext cx="456120" cy="456120"/>
          </a:xfrm>
          <a:prstGeom prst="ellipse">
            <a:avLst/>
          </a:prstGeom>
          <a:solidFill>
            <a:srgbClr val="dedede">
              <a:alpha val="12000"/>
            </a:srgbClr>
          </a:solidFill>
          <a:ln>
            <a:noFill/>
          </a:ln>
        </p:spPr>
        <p:style>
          <a:lnRef idx="0"/>
          <a:fillRef idx="0"/>
          <a:effectRef idx="0"/>
          <a:fontRef idx="minor"/>
        </p:style>
      </p:sp>
      <p:sp>
        <p:nvSpPr>
          <p:cNvPr id="374" name="CustomShape 19"/>
          <p:cNvSpPr/>
          <p:nvPr/>
        </p:nvSpPr>
        <p:spPr>
          <a:xfrm>
            <a:off x="5396400" y="1569240"/>
            <a:ext cx="456120" cy="456120"/>
          </a:xfrm>
          <a:prstGeom prst="ellipse">
            <a:avLst/>
          </a:prstGeom>
          <a:solidFill>
            <a:srgbClr val="dedede">
              <a:alpha val="12000"/>
            </a:srgbClr>
          </a:solidFill>
          <a:ln>
            <a:noFill/>
          </a:ln>
        </p:spPr>
        <p:style>
          <a:lnRef idx="0"/>
          <a:fillRef idx="0"/>
          <a:effectRef idx="0"/>
          <a:fontRef idx="minor"/>
        </p:style>
      </p:sp>
      <p:sp>
        <p:nvSpPr>
          <p:cNvPr id="375" name="CustomShape 20"/>
          <p:cNvSpPr/>
          <p:nvPr/>
        </p:nvSpPr>
        <p:spPr>
          <a:xfrm>
            <a:off x="5945040" y="1569240"/>
            <a:ext cx="456120" cy="456120"/>
          </a:xfrm>
          <a:prstGeom prst="ellipse">
            <a:avLst/>
          </a:prstGeom>
          <a:solidFill>
            <a:srgbClr val="dedede">
              <a:alpha val="12000"/>
            </a:srgbClr>
          </a:solidFill>
          <a:ln>
            <a:noFill/>
          </a:ln>
        </p:spPr>
        <p:style>
          <a:lnRef idx="0"/>
          <a:fillRef idx="0"/>
          <a:effectRef idx="0"/>
          <a:fontRef idx="minor"/>
        </p:style>
      </p:sp>
      <p:sp>
        <p:nvSpPr>
          <p:cNvPr id="376" name="CustomShape 21"/>
          <p:cNvSpPr/>
          <p:nvPr/>
        </p:nvSpPr>
        <p:spPr>
          <a:xfrm>
            <a:off x="6493320" y="1569240"/>
            <a:ext cx="456120" cy="456120"/>
          </a:xfrm>
          <a:prstGeom prst="ellipse">
            <a:avLst/>
          </a:prstGeom>
          <a:solidFill>
            <a:srgbClr val="dedede">
              <a:alpha val="12000"/>
            </a:srgbClr>
          </a:solidFill>
          <a:ln>
            <a:noFill/>
          </a:ln>
        </p:spPr>
        <p:style>
          <a:lnRef idx="0"/>
          <a:fillRef idx="0"/>
          <a:effectRef idx="0"/>
          <a:fontRef idx="minor"/>
        </p:style>
      </p:sp>
      <p:sp>
        <p:nvSpPr>
          <p:cNvPr id="377" name="CustomShape 22"/>
          <p:cNvSpPr/>
          <p:nvPr/>
        </p:nvSpPr>
        <p:spPr>
          <a:xfrm>
            <a:off x="7041960" y="1569240"/>
            <a:ext cx="456120" cy="456120"/>
          </a:xfrm>
          <a:prstGeom prst="ellipse">
            <a:avLst/>
          </a:prstGeom>
          <a:solidFill>
            <a:srgbClr val="dedede">
              <a:alpha val="12000"/>
            </a:srgbClr>
          </a:solidFill>
          <a:ln>
            <a:noFill/>
          </a:ln>
        </p:spPr>
        <p:style>
          <a:lnRef idx="0"/>
          <a:fillRef idx="0"/>
          <a:effectRef idx="0"/>
          <a:fontRef idx="minor"/>
        </p:style>
      </p:sp>
      <p:sp>
        <p:nvSpPr>
          <p:cNvPr id="378" name="CustomShape 23"/>
          <p:cNvSpPr/>
          <p:nvPr/>
        </p:nvSpPr>
        <p:spPr>
          <a:xfrm>
            <a:off x="7590600" y="1569240"/>
            <a:ext cx="456120" cy="456120"/>
          </a:xfrm>
          <a:prstGeom prst="ellipse">
            <a:avLst/>
          </a:prstGeom>
          <a:solidFill>
            <a:srgbClr val="dedede">
              <a:alpha val="12000"/>
            </a:srgbClr>
          </a:solidFill>
          <a:ln>
            <a:noFill/>
          </a:ln>
        </p:spPr>
        <p:style>
          <a:lnRef idx="0"/>
          <a:fillRef idx="0"/>
          <a:effectRef idx="0"/>
          <a:fontRef idx="minor"/>
        </p:style>
      </p:sp>
      <p:sp>
        <p:nvSpPr>
          <p:cNvPr id="379" name="CustomShape 24"/>
          <p:cNvSpPr/>
          <p:nvPr/>
        </p:nvSpPr>
        <p:spPr>
          <a:xfrm>
            <a:off x="8138880" y="1569240"/>
            <a:ext cx="456120" cy="456120"/>
          </a:xfrm>
          <a:prstGeom prst="ellipse">
            <a:avLst/>
          </a:prstGeom>
          <a:solidFill>
            <a:srgbClr val="dedede">
              <a:alpha val="12000"/>
            </a:srgbClr>
          </a:solidFill>
          <a:ln>
            <a:noFill/>
          </a:ln>
        </p:spPr>
        <p:style>
          <a:lnRef idx="0"/>
          <a:fillRef idx="0"/>
          <a:effectRef idx="0"/>
          <a:fontRef idx="minor"/>
        </p:style>
      </p:sp>
      <p:sp>
        <p:nvSpPr>
          <p:cNvPr id="380" name="CustomShape 25"/>
          <p:cNvSpPr/>
          <p:nvPr/>
        </p:nvSpPr>
        <p:spPr>
          <a:xfrm>
            <a:off x="8687520" y="1569240"/>
            <a:ext cx="456120" cy="456120"/>
          </a:xfrm>
          <a:prstGeom prst="ellipse">
            <a:avLst/>
          </a:prstGeom>
          <a:solidFill>
            <a:srgbClr val="dedede">
              <a:alpha val="12000"/>
            </a:srgbClr>
          </a:solidFill>
          <a:ln>
            <a:noFill/>
          </a:ln>
        </p:spPr>
        <p:style>
          <a:lnRef idx="0"/>
          <a:fillRef idx="0"/>
          <a:effectRef idx="0"/>
          <a:fontRef idx="minor"/>
        </p:style>
      </p:sp>
      <p:sp>
        <p:nvSpPr>
          <p:cNvPr id="381" name="CustomShape 26"/>
          <p:cNvSpPr/>
          <p:nvPr/>
        </p:nvSpPr>
        <p:spPr>
          <a:xfrm>
            <a:off x="2653920" y="1046160"/>
            <a:ext cx="456120" cy="456120"/>
          </a:xfrm>
          <a:prstGeom prst="ellipse">
            <a:avLst/>
          </a:prstGeom>
          <a:solidFill>
            <a:srgbClr val="dedede">
              <a:alpha val="12000"/>
            </a:srgbClr>
          </a:solidFill>
          <a:ln>
            <a:noFill/>
          </a:ln>
        </p:spPr>
        <p:style>
          <a:lnRef idx="0"/>
          <a:fillRef idx="0"/>
          <a:effectRef idx="0"/>
          <a:fontRef idx="minor"/>
        </p:style>
      </p:sp>
      <p:sp>
        <p:nvSpPr>
          <p:cNvPr id="382" name="CustomShape 27"/>
          <p:cNvSpPr/>
          <p:nvPr/>
        </p:nvSpPr>
        <p:spPr>
          <a:xfrm>
            <a:off x="3202200" y="1046160"/>
            <a:ext cx="456120" cy="456120"/>
          </a:xfrm>
          <a:prstGeom prst="ellipse">
            <a:avLst/>
          </a:prstGeom>
          <a:solidFill>
            <a:srgbClr val="dedede">
              <a:alpha val="12000"/>
            </a:srgbClr>
          </a:solidFill>
          <a:ln>
            <a:noFill/>
          </a:ln>
        </p:spPr>
        <p:style>
          <a:lnRef idx="0"/>
          <a:fillRef idx="0"/>
          <a:effectRef idx="0"/>
          <a:fontRef idx="minor"/>
        </p:style>
      </p:sp>
      <p:sp>
        <p:nvSpPr>
          <p:cNvPr id="383" name="CustomShape 28"/>
          <p:cNvSpPr/>
          <p:nvPr/>
        </p:nvSpPr>
        <p:spPr>
          <a:xfrm>
            <a:off x="3750840" y="1046160"/>
            <a:ext cx="456120" cy="456120"/>
          </a:xfrm>
          <a:prstGeom prst="ellipse">
            <a:avLst/>
          </a:prstGeom>
          <a:solidFill>
            <a:srgbClr val="dedede">
              <a:alpha val="12000"/>
            </a:srgbClr>
          </a:solidFill>
          <a:ln>
            <a:noFill/>
          </a:ln>
        </p:spPr>
        <p:style>
          <a:lnRef idx="0"/>
          <a:fillRef idx="0"/>
          <a:effectRef idx="0"/>
          <a:fontRef idx="minor"/>
        </p:style>
      </p:sp>
      <p:sp>
        <p:nvSpPr>
          <p:cNvPr id="384" name="CustomShape 29"/>
          <p:cNvSpPr/>
          <p:nvPr/>
        </p:nvSpPr>
        <p:spPr>
          <a:xfrm>
            <a:off x="4299480" y="1046160"/>
            <a:ext cx="456120" cy="456120"/>
          </a:xfrm>
          <a:prstGeom prst="ellipse">
            <a:avLst/>
          </a:prstGeom>
          <a:solidFill>
            <a:srgbClr val="dedede">
              <a:alpha val="12000"/>
            </a:srgbClr>
          </a:solidFill>
          <a:ln>
            <a:noFill/>
          </a:ln>
        </p:spPr>
        <p:style>
          <a:lnRef idx="0"/>
          <a:fillRef idx="0"/>
          <a:effectRef idx="0"/>
          <a:fontRef idx="minor"/>
        </p:style>
      </p:sp>
      <p:sp>
        <p:nvSpPr>
          <p:cNvPr id="385" name="CustomShape 30"/>
          <p:cNvSpPr/>
          <p:nvPr/>
        </p:nvSpPr>
        <p:spPr>
          <a:xfrm>
            <a:off x="4847760" y="1046160"/>
            <a:ext cx="456120" cy="456120"/>
          </a:xfrm>
          <a:prstGeom prst="ellipse">
            <a:avLst/>
          </a:prstGeom>
          <a:solidFill>
            <a:srgbClr val="dedede">
              <a:alpha val="12000"/>
            </a:srgbClr>
          </a:solidFill>
          <a:ln>
            <a:noFill/>
          </a:ln>
        </p:spPr>
        <p:style>
          <a:lnRef idx="0"/>
          <a:fillRef idx="0"/>
          <a:effectRef idx="0"/>
          <a:fontRef idx="minor"/>
        </p:style>
      </p:sp>
      <p:sp>
        <p:nvSpPr>
          <p:cNvPr id="386" name="CustomShape 31"/>
          <p:cNvSpPr/>
          <p:nvPr/>
        </p:nvSpPr>
        <p:spPr>
          <a:xfrm>
            <a:off x="5396400" y="1046160"/>
            <a:ext cx="456120" cy="456120"/>
          </a:xfrm>
          <a:prstGeom prst="ellipse">
            <a:avLst/>
          </a:prstGeom>
          <a:solidFill>
            <a:srgbClr val="dedede">
              <a:alpha val="12000"/>
            </a:srgbClr>
          </a:solidFill>
          <a:ln>
            <a:noFill/>
          </a:ln>
        </p:spPr>
        <p:style>
          <a:lnRef idx="0"/>
          <a:fillRef idx="0"/>
          <a:effectRef idx="0"/>
          <a:fontRef idx="minor"/>
        </p:style>
      </p:sp>
      <p:sp>
        <p:nvSpPr>
          <p:cNvPr id="387" name="CustomShape 32"/>
          <p:cNvSpPr/>
          <p:nvPr/>
        </p:nvSpPr>
        <p:spPr>
          <a:xfrm>
            <a:off x="5945040" y="1046160"/>
            <a:ext cx="456120" cy="456120"/>
          </a:xfrm>
          <a:prstGeom prst="ellipse">
            <a:avLst/>
          </a:prstGeom>
          <a:solidFill>
            <a:srgbClr val="dedede">
              <a:alpha val="12000"/>
            </a:srgbClr>
          </a:solidFill>
          <a:ln>
            <a:noFill/>
          </a:ln>
        </p:spPr>
        <p:style>
          <a:lnRef idx="0"/>
          <a:fillRef idx="0"/>
          <a:effectRef idx="0"/>
          <a:fontRef idx="minor"/>
        </p:style>
      </p:sp>
      <p:sp>
        <p:nvSpPr>
          <p:cNvPr id="388" name="CustomShape 33"/>
          <p:cNvSpPr/>
          <p:nvPr/>
        </p:nvSpPr>
        <p:spPr>
          <a:xfrm>
            <a:off x="6493320" y="1046160"/>
            <a:ext cx="456120" cy="456120"/>
          </a:xfrm>
          <a:prstGeom prst="ellipse">
            <a:avLst/>
          </a:prstGeom>
          <a:solidFill>
            <a:srgbClr val="dedede">
              <a:alpha val="12000"/>
            </a:srgbClr>
          </a:solidFill>
          <a:ln>
            <a:noFill/>
          </a:ln>
        </p:spPr>
        <p:style>
          <a:lnRef idx="0"/>
          <a:fillRef idx="0"/>
          <a:effectRef idx="0"/>
          <a:fontRef idx="minor"/>
        </p:style>
      </p:sp>
      <p:sp>
        <p:nvSpPr>
          <p:cNvPr id="389" name="CustomShape 34"/>
          <p:cNvSpPr/>
          <p:nvPr/>
        </p:nvSpPr>
        <p:spPr>
          <a:xfrm>
            <a:off x="7041960" y="1046160"/>
            <a:ext cx="456120" cy="456120"/>
          </a:xfrm>
          <a:prstGeom prst="ellipse">
            <a:avLst/>
          </a:prstGeom>
          <a:solidFill>
            <a:srgbClr val="dedede">
              <a:alpha val="12000"/>
            </a:srgbClr>
          </a:solidFill>
          <a:ln>
            <a:noFill/>
          </a:ln>
        </p:spPr>
        <p:style>
          <a:lnRef idx="0"/>
          <a:fillRef idx="0"/>
          <a:effectRef idx="0"/>
          <a:fontRef idx="minor"/>
        </p:style>
      </p:sp>
      <p:sp>
        <p:nvSpPr>
          <p:cNvPr id="390" name="CustomShape 35"/>
          <p:cNvSpPr/>
          <p:nvPr/>
        </p:nvSpPr>
        <p:spPr>
          <a:xfrm>
            <a:off x="7590600" y="1046160"/>
            <a:ext cx="456120" cy="456120"/>
          </a:xfrm>
          <a:prstGeom prst="ellipse">
            <a:avLst/>
          </a:prstGeom>
          <a:solidFill>
            <a:srgbClr val="dedede">
              <a:alpha val="12000"/>
            </a:srgbClr>
          </a:solidFill>
          <a:ln>
            <a:noFill/>
          </a:ln>
        </p:spPr>
        <p:style>
          <a:lnRef idx="0"/>
          <a:fillRef idx="0"/>
          <a:effectRef idx="0"/>
          <a:fontRef idx="minor"/>
        </p:style>
      </p:sp>
      <p:sp>
        <p:nvSpPr>
          <p:cNvPr id="391" name="CustomShape 36"/>
          <p:cNvSpPr/>
          <p:nvPr/>
        </p:nvSpPr>
        <p:spPr>
          <a:xfrm>
            <a:off x="8138880" y="1046160"/>
            <a:ext cx="456120" cy="456120"/>
          </a:xfrm>
          <a:prstGeom prst="ellipse">
            <a:avLst/>
          </a:prstGeom>
          <a:solidFill>
            <a:srgbClr val="dedede">
              <a:alpha val="12000"/>
            </a:srgbClr>
          </a:solidFill>
          <a:ln>
            <a:noFill/>
          </a:ln>
        </p:spPr>
        <p:style>
          <a:lnRef idx="0"/>
          <a:fillRef idx="0"/>
          <a:effectRef idx="0"/>
          <a:fontRef idx="minor"/>
        </p:style>
      </p:sp>
      <p:sp>
        <p:nvSpPr>
          <p:cNvPr id="392" name="CustomShape 37"/>
          <p:cNvSpPr/>
          <p:nvPr/>
        </p:nvSpPr>
        <p:spPr>
          <a:xfrm>
            <a:off x="8687520" y="1046160"/>
            <a:ext cx="456120" cy="456120"/>
          </a:xfrm>
          <a:prstGeom prst="ellipse">
            <a:avLst/>
          </a:prstGeom>
          <a:solidFill>
            <a:srgbClr val="dedede">
              <a:alpha val="12000"/>
            </a:srgbClr>
          </a:solidFill>
          <a:ln>
            <a:noFill/>
          </a:ln>
        </p:spPr>
        <p:style>
          <a:lnRef idx="0"/>
          <a:fillRef idx="0"/>
          <a:effectRef idx="0"/>
          <a:fontRef idx="minor"/>
        </p:style>
      </p:sp>
      <p:sp>
        <p:nvSpPr>
          <p:cNvPr id="393" name="CustomShape 38"/>
          <p:cNvSpPr/>
          <p:nvPr/>
        </p:nvSpPr>
        <p:spPr>
          <a:xfrm>
            <a:off x="2105280" y="523080"/>
            <a:ext cx="456120" cy="456120"/>
          </a:xfrm>
          <a:prstGeom prst="ellipse">
            <a:avLst/>
          </a:prstGeom>
          <a:solidFill>
            <a:srgbClr val="dedede">
              <a:alpha val="12000"/>
            </a:srgbClr>
          </a:solidFill>
          <a:ln>
            <a:noFill/>
          </a:ln>
        </p:spPr>
        <p:style>
          <a:lnRef idx="0"/>
          <a:fillRef idx="0"/>
          <a:effectRef idx="0"/>
          <a:fontRef idx="minor"/>
        </p:style>
      </p:sp>
      <p:sp>
        <p:nvSpPr>
          <p:cNvPr id="394" name="CustomShape 39"/>
          <p:cNvSpPr/>
          <p:nvPr/>
        </p:nvSpPr>
        <p:spPr>
          <a:xfrm>
            <a:off x="2653920" y="523080"/>
            <a:ext cx="456120" cy="456120"/>
          </a:xfrm>
          <a:prstGeom prst="ellipse">
            <a:avLst/>
          </a:prstGeom>
          <a:solidFill>
            <a:srgbClr val="dedede">
              <a:alpha val="12000"/>
            </a:srgbClr>
          </a:solidFill>
          <a:ln>
            <a:noFill/>
          </a:ln>
        </p:spPr>
        <p:style>
          <a:lnRef idx="0"/>
          <a:fillRef idx="0"/>
          <a:effectRef idx="0"/>
          <a:fontRef idx="minor"/>
        </p:style>
      </p:sp>
      <p:sp>
        <p:nvSpPr>
          <p:cNvPr id="395" name="CustomShape 40"/>
          <p:cNvSpPr/>
          <p:nvPr/>
        </p:nvSpPr>
        <p:spPr>
          <a:xfrm>
            <a:off x="3202200" y="523080"/>
            <a:ext cx="456120" cy="456120"/>
          </a:xfrm>
          <a:prstGeom prst="ellipse">
            <a:avLst/>
          </a:prstGeom>
          <a:solidFill>
            <a:srgbClr val="dedede">
              <a:alpha val="12000"/>
            </a:srgbClr>
          </a:solidFill>
          <a:ln>
            <a:noFill/>
          </a:ln>
        </p:spPr>
        <p:style>
          <a:lnRef idx="0"/>
          <a:fillRef idx="0"/>
          <a:effectRef idx="0"/>
          <a:fontRef idx="minor"/>
        </p:style>
      </p:sp>
      <p:sp>
        <p:nvSpPr>
          <p:cNvPr id="396" name="CustomShape 41"/>
          <p:cNvSpPr/>
          <p:nvPr/>
        </p:nvSpPr>
        <p:spPr>
          <a:xfrm>
            <a:off x="3750840" y="523080"/>
            <a:ext cx="456120" cy="456120"/>
          </a:xfrm>
          <a:prstGeom prst="ellipse">
            <a:avLst/>
          </a:prstGeom>
          <a:solidFill>
            <a:srgbClr val="dedede">
              <a:alpha val="12000"/>
            </a:srgbClr>
          </a:solidFill>
          <a:ln>
            <a:noFill/>
          </a:ln>
        </p:spPr>
        <p:style>
          <a:lnRef idx="0"/>
          <a:fillRef idx="0"/>
          <a:effectRef idx="0"/>
          <a:fontRef idx="minor"/>
        </p:style>
      </p:sp>
      <p:sp>
        <p:nvSpPr>
          <p:cNvPr id="397" name="CustomShape 42"/>
          <p:cNvSpPr/>
          <p:nvPr/>
        </p:nvSpPr>
        <p:spPr>
          <a:xfrm>
            <a:off x="4299480" y="523080"/>
            <a:ext cx="456120" cy="456120"/>
          </a:xfrm>
          <a:prstGeom prst="ellipse">
            <a:avLst/>
          </a:prstGeom>
          <a:solidFill>
            <a:srgbClr val="dedede">
              <a:alpha val="12000"/>
            </a:srgbClr>
          </a:solidFill>
          <a:ln>
            <a:noFill/>
          </a:ln>
        </p:spPr>
        <p:style>
          <a:lnRef idx="0"/>
          <a:fillRef idx="0"/>
          <a:effectRef idx="0"/>
          <a:fontRef idx="minor"/>
        </p:style>
      </p:sp>
      <p:sp>
        <p:nvSpPr>
          <p:cNvPr id="398" name="CustomShape 43"/>
          <p:cNvSpPr/>
          <p:nvPr/>
        </p:nvSpPr>
        <p:spPr>
          <a:xfrm>
            <a:off x="4847760" y="523080"/>
            <a:ext cx="456120" cy="456120"/>
          </a:xfrm>
          <a:prstGeom prst="ellipse">
            <a:avLst/>
          </a:prstGeom>
          <a:solidFill>
            <a:srgbClr val="dedede">
              <a:alpha val="12000"/>
            </a:srgbClr>
          </a:solidFill>
          <a:ln>
            <a:noFill/>
          </a:ln>
        </p:spPr>
        <p:style>
          <a:lnRef idx="0"/>
          <a:fillRef idx="0"/>
          <a:effectRef idx="0"/>
          <a:fontRef idx="minor"/>
        </p:style>
      </p:sp>
      <p:sp>
        <p:nvSpPr>
          <p:cNvPr id="399" name="CustomShape 44"/>
          <p:cNvSpPr/>
          <p:nvPr/>
        </p:nvSpPr>
        <p:spPr>
          <a:xfrm>
            <a:off x="5396400" y="523080"/>
            <a:ext cx="456120" cy="456120"/>
          </a:xfrm>
          <a:prstGeom prst="ellipse">
            <a:avLst/>
          </a:prstGeom>
          <a:solidFill>
            <a:srgbClr val="dedede">
              <a:alpha val="12000"/>
            </a:srgbClr>
          </a:solidFill>
          <a:ln>
            <a:noFill/>
          </a:ln>
        </p:spPr>
        <p:style>
          <a:lnRef idx="0"/>
          <a:fillRef idx="0"/>
          <a:effectRef idx="0"/>
          <a:fontRef idx="minor"/>
        </p:style>
      </p:sp>
      <p:sp>
        <p:nvSpPr>
          <p:cNvPr id="400" name="CustomShape 45"/>
          <p:cNvSpPr/>
          <p:nvPr/>
        </p:nvSpPr>
        <p:spPr>
          <a:xfrm>
            <a:off x="5945040" y="523080"/>
            <a:ext cx="456120" cy="456120"/>
          </a:xfrm>
          <a:prstGeom prst="ellipse">
            <a:avLst/>
          </a:prstGeom>
          <a:solidFill>
            <a:srgbClr val="dedede">
              <a:alpha val="12000"/>
            </a:srgbClr>
          </a:solidFill>
          <a:ln>
            <a:noFill/>
          </a:ln>
        </p:spPr>
        <p:style>
          <a:lnRef idx="0"/>
          <a:fillRef idx="0"/>
          <a:effectRef idx="0"/>
          <a:fontRef idx="minor"/>
        </p:style>
      </p:sp>
      <p:sp>
        <p:nvSpPr>
          <p:cNvPr id="401" name="CustomShape 46"/>
          <p:cNvSpPr/>
          <p:nvPr/>
        </p:nvSpPr>
        <p:spPr>
          <a:xfrm>
            <a:off x="6493320" y="523080"/>
            <a:ext cx="456120" cy="456120"/>
          </a:xfrm>
          <a:prstGeom prst="ellipse">
            <a:avLst/>
          </a:prstGeom>
          <a:solidFill>
            <a:srgbClr val="dedede">
              <a:alpha val="12000"/>
            </a:srgbClr>
          </a:solidFill>
          <a:ln>
            <a:noFill/>
          </a:ln>
        </p:spPr>
        <p:style>
          <a:lnRef idx="0"/>
          <a:fillRef idx="0"/>
          <a:effectRef idx="0"/>
          <a:fontRef idx="minor"/>
        </p:style>
      </p:sp>
      <p:sp>
        <p:nvSpPr>
          <p:cNvPr id="402" name="CustomShape 47"/>
          <p:cNvSpPr/>
          <p:nvPr/>
        </p:nvSpPr>
        <p:spPr>
          <a:xfrm>
            <a:off x="7041960" y="523080"/>
            <a:ext cx="456120" cy="456120"/>
          </a:xfrm>
          <a:prstGeom prst="ellipse">
            <a:avLst/>
          </a:prstGeom>
          <a:solidFill>
            <a:srgbClr val="dedede">
              <a:alpha val="12000"/>
            </a:srgbClr>
          </a:solidFill>
          <a:ln>
            <a:noFill/>
          </a:ln>
        </p:spPr>
        <p:style>
          <a:lnRef idx="0"/>
          <a:fillRef idx="0"/>
          <a:effectRef idx="0"/>
          <a:fontRef idx="minor"/>
        </p:style>
      </p:sp>
      <p:sp>
        <p:nvSpPr>
          <p:cNvPr id="403" name="CustomShape 48"/>
          <p:cNvSpPr/>
          <p:nvPr/>
        </p:nvSpPr>
        <p:spPr>
          <a:xfrm>
            <a:off x="7590600" y="523080"/>
            <a:ext cx="456120" cy="456120"/>
          </a:xfrm>
          <a:prstGeom prst="ellipse">
            <a:avLst/>
          </a:prstGeom>
          <a:solidFill>
            <a:srgbClr val="dedede">
              <a:alpha val="12000"/>
            </a:srgbClr>
          </a:solidFill>
          <a:ln>
            <a:noFill/>
          </a:ln>
        </p:spPr>
        <p:style>
          <a:lnRef idx="0"/>
          <a:fillRef idx="0"/>
          <a:effectRef idx="0"/>
          <a:fontRef idx="minor"/>
        </p:style>
      </p:sp>
      <p:sp>
        <p:nvSpPr>
          <p:cNvPr id="404" name="CustomShape 49"/>
          <p:cNvSpPr/>
          <p:nvPr/>
        </p:nvSpPr>
        <p:spPr>
          <a:xfrm>
            <a:off x="8138880" y="523080"/>
            <a:ext cx="456120" cy="456120"/>
          </a:xfrm>
          <a:prstGeom prst="ellipse">
            <a:avLst/>
          </a:prstGeom>
          <a:solidFill>
            <a:srgbClr val="dedede">
              <a:alpha val="12000"/>
            </a:srgbClr>
          </a:solidFill>
          <a:ln>
            <a:noFill/>
          </a:ln>
        </p:spPr>
        <p:style>
          <a:lnRef idx="0"/>
          <a:fillRef idx="0"/>
          <a:effectRef idx="0"/>
          <a:fontRef idx="minor"/>
        </p:style>
      </p:sp>
      <p:sp>
        <p:nvSpPr>
          <p:cNvPr id="405" name="CustomShape 50"/>
          <p:cNvSpPr/>
          <p:nvPr/>
        </p:nvSpPr>
        <p:spPr>
          <a:xfrm>
            <a:off x="8687520" y="523080"/>
            <a:ext cx="456120" cy="456120"/>
          </a:xfrm>
          <a:prstGeom prst="ellipse">
            <a:avLst/>
          </a:prstGeom>
          <a:solidFill>
            <a:srgbClr val="dedede">
              <a:alpha val="12000"/>
            </a:srgbClr>
          </a:solidFill>
          <a:ln>
            <a:noFill/>
          </a:ln>
        </p:spPr>
        <p:style>
          <a:lnRef idx="0"/>
          <a:fillRef idx="0"/>
          <a:effectRef idx="0"/>
          <a:fontRef idx="minor"/>
        </p:style>
      </p:sp>
      <p:sp>
        <p:nvSpPr>
          <p:cNvPr id="406" name="CustomShape 51"/>
          <p:cNvSpPr/>
          <p:nvPr/>
        </p:nvSpPr>
        <p:spPr>
          <a:xfrm>
            <a:off x="2105280" y="0"/>
            <a:ext cx="456120" cy="456120"/>
          </a:xfrm>
          <a:prstGeom prst="ellipse">
            <a:avLst/>
          </a:prstGeom>
          <a:solidFill>
            <a:srgbClr val="dedede">
              <a:alpha val="12000"/>
            </a:srgbClr>
          </a:solidFill>
          <a:ln>
            <a:noFill/>
          </a:ln>
        </p:spPr>
        <p:style>
          <a:lnRef idx="0"/>
          <a:fillRef idx="0"/>
          <a:effectRef idx="0"/>
          <a:fontRef idx="minor"/>
        </p:style>
      </p:sp>
      <p:sp>
        <p:nvSpPr>
          <p:cNvPr id="407" name="CustomShape 52"/>
          <p:cNvSpPr/>
          <p:nvPr/>
        </p:nvSpPr>
        <p:spPr>
          <a:xfrm>
            <a:off x="2653920" y="0"/>
            <a:ext cx="456120" cy="456120"/>
          </a:xfrm>
          <a:prstGeom prst="ellipse">
            <a:avLst/>
          </a:prstGeom>
          <a:solidFill>
            <a:srgbClr val="dedede">
              <a:alpha val="12000"/>
            </a:srgbClr>
          </a:solidFill>
          <a:ln>
            <a:noFill/>
          </a:ln>
        </p:spPr>
        <p:style>
          <a:lnRef idx="0"/>
          <a:fillRef idx="0"/>
          <a:effectRef idx="0"/>
          <a:fontRef idx="minor"/>
        </p:style>
      </p:sp>
      <p:sp>
        <p:nvSpPr>
          <p:cNvPr id="408" name="CustomShape 53"/>
          <p:cNvSpPr/>
          <p:nvPr/>
        </p:nvSpPr>
        <p:spPr>
          <a:xfrm>
            <a:off x="3202200" y="0"/>
            <a:ext cx="456120" cy="456120"/>
          </a:xfrm>
          <a:prstGeom prst="ellipse">
            <a:avLst/>
          </a:prstGeom>
          <a:solidFill>
            <a:srgbClr val="dedede">
              <a:alpha val="12000"/>
            </a:srgbClr>
          </a:solidFill>
          <a:ln>
            <a:noFill/>
          </a:ln>
        </p:spPr>
        <p:style>
          <a:lnRef idx="0"/>
          <a:fillRef idx="0"/>
          <a:effectRef idx="0"/>
          <a:fontRef idx="minor"/>
        </p:style>
      </p:sp>
      <p:sp>
        <p:nvSpPr>
          <p:cNvPr id="409" name="CustomShape 54"/>
          <p:cNvSpPr/>
          <p:nvPr/>
        </p:nvSpPr>
        <p:spPr>
          <a:xfrm>
            <a:off x="3750840" y="0"/>
            <a:ext cx="456120" cy="456120"/>
          </a:xfrm>
          <a:prstGeom prst="ellipse">
            <a:avLst/>
          </a:prstGeom>
          <a:solidFill>
            <a:srgbClr val="dedede">
              <a:alpha val="12000"/>
            </a:srgbClr>
          </a:solidFill>
          <a:ln>
            <a:noFill/>
          </a:ln>
        </p:spPr>
        <p:style>
          <a:lnRef idx="0"/>
          <a:fillRef idx="0"/>
          <a:effectRef idx="0"/>
          <a:fontRef idx="minor"/>
        </p:style>
      </p:sp>
      <p:sp>
        <p:nvSpPr>
          <p:cNvPr id="410" name="CustomShape 55"/>
          <p:cNvSpPr/>
          <p:nvPr/>
        </p:nvSpPr>
        <p:spPr>
          <a:xfrm>
            <a:off x="4299480" y="0"/>
            <a:ext cx="456120" cy="456120"/>
          </a:xfrm>
          <a:prstGeom prst="ellipse">
            <a:avLst/>
          </a:prstGeom>
          <a:solidFill>
            <a:srgbClr val="dedede">
              <a:alpha val="12000"/>
            </a:srgbClr>
          </a:solidFill>
          <a:ln>
            <a:noFill/>
          </a:ln>
        </p:spPr>
        <p:style>
          <a:lnRef idx="0"/>
          <a:fillRef idx="0"/>
          <a:effectRef idx="0"/>
          <a:fontRef idx="minor"/>
        </p:style>
      </p:sp>
      <p:sp>
        <p:nvSpPr>
          <p:cNvPr id="411" name="CustomShape 56"/>
          <p:cNvSpPr/>
          <p:nvPr/>
        </p:nvSpPr>
        <p:spPr>
          <a:xfrm>
            <a:off x="4847760" y="0"/>
            <a:ext cx="456120" cy="456120"/>
          </a:xfrm>
          <a:prstGeom prst="ellipse">
            <a:avLst/>
          </a:prstGeom>
          <a:solidFill>
            <a:srgbClr val="dedede">
              <a:alpha val="12000"/>
            </a:srgbClr>
          </a:solidFill>
          <a:ln>
            <a:noFill/>
          </a:ln>
        </p:spPr>
        <p:style>
          <a:lnRef idx="0"/>
          <a:fillRef idx="0"/>
          <a:effectRef idx="0"/>
          <a:fontRef idx="minor"/>
        </p:style>
      </p:sp>
      <p:sp>
        <p:nvSpPr>
          <p:cNvPr id="412" name="CustomShape 57"/>
          <p:cNvSpPr/>
          <p:nvPr/>
        </p:nvSpPr>
        <p:spPr>
          <a:xfrm>
            <a:off x="5396400" y="0"/>
            <a:ext cx="456120" cy="456120"/>
          </a:xfrm>
          <a:prstGeom prst="ellipse">
            <a:avLst/>
          </a:prstGeom>
          <a:solidFill>
            <a:srgbClr val="dedede">
              <a:alpha val="12000"/>
            </a:srgbClr>
          </a:solidFill>
          <a:ln>
            <a:noFill/>
          </a:ln>
        </p:spPr>
        <p:style>
          <a:lnRef idx="0"/>
          <a:fillRef idx="0"/>
          <a:effectRef idx="0"/>
          <a:fontRef idx="minor"/>
        </p:style>
      </p:sp>
      <p:sp>
        <p:nvSpPr>
          <p:cNvPr id="413" name="CustomShape 58"/>
          <p:cNvSpPr/>
          <p:nvPr/>
        </p:nvSpPr>
        <p:spPr>
          <a:xfrm>
            <a:off x="5945040" y="0"/>
            <a:ext cx="456120" cy="456120"/>
          </a:xfrm>
          <a:prstGeom prst="ellipse">
            <a:avLst/>
          </a:prstGeom>
          <a:solidFill>
            <a:srgbClr val="dedede">
              <a:alpha val="12000"/>
            </a:srgbClr>
          </a:solidFill>
          <a:ln>
            <a:noFill/>
          </a:ln>
        </p:spPr>
        <p:style>
          <a:lnRef idx="0"/>
          <a:fillRef idx="0"/>
          <a:effectRef idx="0"/>
          <a:fontRef idx="minor"/>
        </p:style>
      </p:sp>
      <p:sp>
        <p:nvSpPr>
          <p:cNvPr id="414" name="CustomShape 59"/>
          <p:cNvSpPr/>
          <p:nvPr/>
        </p:nvSpPr>
        <p:spPr>
          <a:xfrm>
            <a:off x="6493320" y="0"/>
            <a:ext cx="456120" cy="456120"/>
          </a:xfrm>
          <a:prstGeom prst="ellipse">
            <a:avLst/>
          </a:prstGeom>
          <a:solidFill>
            <a:srgbClr val="dedede">
              <a:alpha val="12000"/>
            </a:srgbClr>
          </a:solidFill>
          <a:ln>
            <a:noFill/>
          </a:ln>
        </p:spPr>
        <p:style>
          <a:lnRef idx="0"/>
          <a:fillRef idx="0"/>
          <a:effectRef idx="0"/>
          <a:fontRef idx="minor"/>
        </p:style>
      </p:sp>
      <p:sp>
        <p:nvSpPr>
          <p:cNvPr id="415" name="CustomShape 60"/>
          <p:cNvSpPr/>
          <p:nvPr/>
        </p:nvSpPr>
        <p:spPr>
          <a:xfrm>
            <a:off x="7041960" y="0"/>
            <a:ext cx="456120" cy="456120"/>
          </a:xfrm>
          <a:prstGeom prst="ellipse">
            <a:avLst/>
          </a:prstGeom>
          <a:solidFill>
            <a:srgbClr val="dedede">
              <a:alpha val="12000"/>
            </a:srgbClr>
          </a:solidFill>
          <a:ln>
            <a:noFill/>
          </a:ln>
        </p:spPr>
        <p:style>
          <a:lnRef idx="0"/>
          <a:fillRef idx="0"/>
          <a:effectRef idx="0"/>
          <a:fontRef idx="minor"/>
        </p:style>
      </p:sp>
      <p:sp>
        <p:nvSpPr>
          <p:cNvPr id="416" name="CustomShape 61"/>
          <p:cNvSpPr/>
          <p:nvPr/>
        </p:nvSpPr>
        <p:spPr>
          <a:xfrm>
            <a:off x="7590600" y="0"/>
            <a:ext cx="456120" cy="456120"/>
          </a:xfrm>
          <a:prstGeom prst="ellipse">
            <a:avLst/>
          </a:prstGeom>
          <a:solidFill>
            <a:srgbClr val="dedede">
              <a:alpha val="12000"/>
            </a:srgbClr>
          </a:solidFill>
          <a:ln>
            <a:noFill/>
          </a:ln>
        </p:spPr>
        <p:style>
          <a:lnRef idx="0"/>
          <a:fillRef idx="0"/>
          <a:effectRef idx="0"/>
          <a:fontRef idx="minor"/>
        </p:style>
      </p:sp>
      <p:sp>
        <p:nvSpPr>
          <p:cNvPr id="417" name="CustomShape 62"/>
          <p:cNvSpPr/>
          <p:nvPr/>
        </p:nvSpPr>
        <p:spPr>
          <a:xfrm>
            <a:off x="8138880" y="0"/>
            <a:ext cx="456120" cy="456120"/>
          </a:xfrm>
          <a:prstGeom prst="ellipse">
            <a:avLst/>
          </a:prstGeom>
          <a:solidFill>
            <a:srgbClr val="dedede">
              <a:alpha val="12000"/>
            </a:srgbClr>
          </a:solidFill>
          <a:ln>
            <a:noFill/>
          </a:ln>
        </p:spPr>
        <p:style>
          <a:lnRef idx="0"/>
          <a:fillRef idx="0"/>
          <a:effectRef idx="0"/>
          <a:fontRef idx="minor"/>
        </p:style>
      </p:sp>
      <p:sp>
        <p:nvSpPr>
          <p:cNvPr id="418" name="CustomShape 63"/>
          <p:cNvSpPr/>
          <p:nvPr/>
        </p:nvSpPr>
        <p:spPr>
          <a:xfrm>
            <a:off x="8687520" y="0"/>
            <a:ext cx="456120" cy="456120"/>
          </a:xfrm>
          <a:prstGeom prst="ellipse">
            <a:avLst/>
          </a:prstGeom>
          <a:solidFill>
            <a:srgbClr val="dedede">
              <a:alpha val="12000"/>
            </a:srgbClr>
          </a:solidFill>
          <a:ln>
            <a:noFill/>
          </a:ln>
        </p:spPr>
        <p:style>
          <a:lnRef idx="0"/>
          <a:fillRef idx="0"/>
          <a:effectRef idx="0"/>
          <a:fontRef idx="minor"/>
        </p:style>
      </p:sp>
      <p:sp>
        <p:nvSpPr>
          <p:cNvPr id="419" name="CustomShape 64"/>
          <p:cNvSpPr/>
          <p:nvPr/>
        </p:nvSpPr>
        <p:spPr>
          <a:xfrm>
            <a:off x="2653920" y="4682160"/>
            <a:ext cx="456120" cy="456120"/>
          </a:xfrm>
          <a:prstGeom prst="ellipse">
            <a:avLst/>
          </a:prstGeom>
          <a:solidFill>
            <a:srgbClr val="dedede">
              <a:alpha val="12000"/>
            </a:srgbClr>
          </a:solidFill>
          <a:ln>
            <a:noFill/>
          </a:ln>
        </p:spPr>
        <p:style>
          <a:lnRef idx="0"/>
          <a:fillRef idx="0"/>
          <a:effectRef idx="0"/>
          <a:fontRef idx="minor"/>
        </p:style>
      </p:sp>
      <p:sp>
        <p:nvSpPr>
          <p:cNvPr id="420" name="CustomShape 65"/>
          <p:cNvSpPr/>
          <p:nvPr/>
        </p:nvSpPr>
        <p:spPr>
          <a:xfrm>
            <a:off x="3202200" y="4682160"/>
            <a:ext cx="456120" cy="456120"/>
          </a:xfrm>
          <a:prstGeom prst="ellipse">
            <a:avLst/>
          </a:prstGeom>
          <a:solidFill>
            <a:srgbClr val="dedede">
              <a:alpha val="12000"/>
            </a:srgbClr>
          </a:solidFill>
          <a:ln>
            <a:noFill/>
          </a:ln>
        </p:spPr>
        <p:style>
          <a:lnRef idx="0"/>
          <a:fillRef idx="0"/>
          <a:effectRef idx="0"/>
          <a:fontRef idx="minor"/>
        </p:style>
      </p:sp>
      <p:sp>
        <p:nvSpPr>
          <p:cNvPr id="421" name="CustomShape 66"/>
          <p:cNvSpPr/>
          <p:nvPr/>
        </p:nvSpPr>
        <p:spPr>
          <a:xfrm>
            <a:off x="3750840" y="4682160"/>
            <a:ext cx="456120" cy="456120"/>
          </a:xfrm>
          <a:prstGeom prst="ellipse">
            <a:avLst/>
          </a:prstGeom>
          <a:solidFill>
            <a:srgbClr val="dedede">
              <a:alpha val="12000"/>
            </a:srgbClr>
          </a:solidFill>
          <a:ln>
            <a:noFill/>
          </a:ln>
        </p:spPr>
        <p:style>
          <a:lnRef idx="0"/>
          <a:fillRef idx="0"/>
          <a:effectRef idx="0"/>
          <a:fontRef idx="minor"/>
        </p:style>
      </p:sp>
      <p:sp>
        <p:nvSpPr>
          <p:cNvPr id="422" name="CustomShape 67"/>
          <p:cNvSpPr/>
          <p:nvPr/>
        </p:nvSpPr>
        <p:spPr>
          <a:xfrm>
            <a:off x="4299480" y="4682160"/>
            <a:ext cx="456120" cy="456120"/>
          </a:xfrm>
          <a:prstGeom prst="ellipse">
            <a:avLst/>
          </a:prstGeom>
          <a:solidFill>
            <a:srgbClr val="dedede">
              <a:alpha val="12000"/>
            </a:srgbClr>
          </a:solidFill>
          <a:ln>
            <a:noFill/>
          </a:ln>
        </p:spPr>
        <p:style>
          <a:lnRef idx="0"/>
          <a:fillRef idx="0"/>
          <a:effectRef idx="0"/>
          <a:fontRef idx="minor"/>
        </p:style>
      </p:sp>
      <p:sp>
        <p:nvSpPr>
          <p:cNvPr id="423" name="CustomShape 68"/>
          <p:cNvSpPr/>
          <p:nvPr/>
        </p:nvSpPr>
        <p:spPr>
          <a:xfrm>
            <a:off x="4847760" y="4682160"/>
            <a:ext cx="456120" cy="456120"/>
          </a:xfrm>
          <a:prstGeom prst="ellipse">
            <a:avLst/>
          </a:prstGeom>
          <a:solidFill>
            <a:srgbClr val="dedede">
              <a:alpha val="12000"/>
            </a:srgbClr>
          </a:solidFill>
          <a:ln>
            <a:noFill/>
          </a:ln>
        </p:spPr>
        <p:style>
          <a:lnRef idx="0"/>
          <a:fillRef idx="0"/>
          <a:effectRef idx="0"/>
          <a:fontRef idx="minor"/>
        </p:style>
      </p:sp>
      <p:sp>
        <p:nvSpPr>
          <p:cNvPr id="424" name="CustomShape 69"/>
          <p:cNvSpPr/>
          <p:nvPr/>
        </p:nvSpPr>
        <p:spPr>
          <a:xfrm>
            <a:off x="5396400" y="4682160"/>
            <a:ext cx="456120" cy="456120"/>
          </a:xfrm>
          <a:prstGeom prst="ellipse">
            <a:avLst/>
          </a:prstGeom>
          <a:solidFill>
            <a:srgbClr val="dedede">
              <a:alpha val="12000"/>
            </a:srgbClr>
          </a:solidFill>
          <a:ln>
            <a:noFill/>
          </a:ln>
        </p:spPr>
        <p:style>
          <a:lnRef idx="0"/>
          <a:fillRef idx="0"/>
          <a:effectRef idx="0"/>
          <a:fontRef idx="minor"/>
        </p:style>
      </p:sp>
      <p:sp>
        <p:nvSpPr>
          <p:cNvPr id="425" name="CustomShape 70"/>
          <p:cNvSpPr/>
          <p:nvPr/>
        </p:nvSpPr>
        <p:spPr>
          <a:xfrm>
            <a:off x="5945040" y="4682160"/>
            <a:ext cx="456120" cy="456120"/>
          </a:xfrm>
          <a:prstGeom prst="ellipse">
            <a:avLst/>
          </a:prstGeom>
          <a:solidFill>
            <a:srgbClr val="dedede">
              <a:alpha val="12000"/>
            </a:srgbClr>
          </a:solidFill>
          <a:ln>
            <a:noFill/>
          </a:ln>
        </p:spPr>
        <p:style>
          <a:lnRef idx="0"/>
          <a:fillRef idx="0"/>
          <a:effectRef idx="0"/>
          <a:fontRef idx="minor"/>
        </p:style>
      </p:sp>
      <p:sp>
        <p:nvSpPr>
          <p:cNvPr id="426" name="CustomShape 71"/>
          <p:cNvSpPr/>
          <p:nvPr/>
        </p:nvSpPr>
        <p:spPr>
          <a:xfrm>
            <a:off x="6493320" y="4682160"/>
            <a:ext cx="456120" cy="456120"/>
          </a:xfrm>
          <a:prstGeom prst="ellipse">
            <a:avLst/>
          </a:prstGeom>
          <a:solidFill>
            <a:srgbClr val="dedede">
              <a:alpha val="12000"/>
            </a:srgbClr>
          </a:solidFill>
          <a:ln>
            <a:noFill/>
          </a:ln>
        </p:spPr>
        <p:style>
          <a:lnRef idx="0"/>
          <a:fillRef idx="0"/>
          <a:effectRef idx="0"/>
          <a:fontRef idx="minor"/>
        </p:style>
      </p:sp>
      <p:sp>
        <p:nvSpPr>
          <p:cNvPr id="427" name="CustomShape 72"/>
          <p:cNvSpPr/>
          <p:nvPr/>
        </p:nvSpPr>
        <p:spPr>
          <a:xfrm>
            <a:off x="7041960" y="4682160"/>
            <a:ext cx="456120" cy="456120"/>
          </a:xfrm>
          <a:prstGeom prst="ellipse">
            <a:avLst/>
          </a:prstGeom>
          <a:solidFill>
            <a:srgbClr val="dedede">
              <a:alpha val="12000"/>
            </a:srgbClr>
          </a:solidFill>
          <a:ln>
            <a:noFill/>
          </a:ln>
        </p:spPr>
        <p:style>
          <a:lnRef idx="0"/>
          <a:fillRef idx="0"/>
          <a:effectRef idx="0"/>
          <a:fontRef idx="minor"/>
        </p:style>
      </p:sp>
      <p:sp>
        <p:nvSpPr>
          <p:cNvPr id="428" name="CustomShape 73"/>
          <p:cNvSpPr/>
          <p:nvPr/>
        </p:nvSpPr>
        <p:spPr>
          <a:xfrm>
            <a:off x="7590600" y="4682160"/>
            <a:ext cx="456120" cy="456120"/>
          </a:xfrm>
          <a:prstGeom prst="ellipse">
            <a:avLst/>
          </a:prstGeom>
          <a:solidFill>
            <a:srgbClr val="dedede">
              <a:alpha val="12000"/>
            </a:srgbClr>
          </a:solidFill>
          <a:ln>
            <a:noFill/>
          </a:ln>
        </p:spPr>
        <p:style>
          <a:lnRef idx="0"/>
          <a:fillRef idx="0"/>
          <a:effectRef idx="0"/>
          <a:fontRef idx="minor"/>
        </p:style>
      </p:sp>
      <p:sp>
        <p:nvSpPr>
          <p:cNvPr id="429" name="CustomShape 74"/>
          <p:cNvSpPr/>
          <p:nvPr/>
        </p:nvSpPr>
        <p:spPr>
          <a:xfrm>
            <a:off x="8138880" y="4682160"/>
            <a:ext cx="456120" cy="456120"/>
          </a:xfrm>
          <a:prstGeom prst="ellipse">
            <a:avLst/>
          </a:prstGeom>
          <a:solidFill>
            <a:srgbClr val="dedede">
              <a:alpha val="12000"/>
            </a:srgbClr>
          </a:solidFill>
          <a:ln>
            <a:noFill/>
          </a:ln>
        </p:spPr>
        <p:style>
          <a:lnRef idx="0"/>
          <a:fillRef idx="0"/>
          <a:effectRef idx="0"/>
          <a:fontRef idx="minor"/>
        </p:style>
      </p:sp>
      <p:sp>
        <p:nvSpPr>
          <p:cNvPr id="430" name="CustomShape 75"/>
          <p:cNvSpPr/>
          <p:nvPr/>
        </p:nvSpPr>
        <p:spPr>
          <a:xfrm>
            <a:off x="8687520" y="4682160"/>
            <a:ext cx="456120" cy="456120"/>
          </a:xfrm>
          <a:prstGeom prst="ellipse">
            <a:avLst/>
          </a:prstGeom>
          <a:solidFill>
            <a:srgbClr val="dedede">
              <a:alpha val="12000"/>
            </a:srgbClr>
          </a:solidFill>
          <a:ln>
            <a:noFill/>
          </a:ln>
        </p:spPr>
        <p:style>
          <a:lnRef idx="0"/>
          <a:fillRef idx="0"/>
          <a:effectRef idx="0"/>
          <a:fontRef idx="minor"/>
        </p:style>
      </p:sp>
      <p:sp>
        <p:nvSpPr>
          <p:cNvPr id="431" name="CustomShape 76"/>
          <p:cNvSpPr/>
          <p:nvPr/>
        </p:nvSpPr>
        <p:spPr>
          <a:xfrm>
            <a:off x="2653920" y="4159080"/>
            <a:ext cx="456120" cy="456120"/>
          </a:xfrm>
          <a:prstGeom prst="ellipse">
            <a:avLst/>
          </a:prstGeom>
          <a:solidFill>
            <a:srgbClr val="dedede">
              <a:alpha val="12000"/>
            </a:srgbClr>
          </a:solidFill>
          <a:ln>
            <a:noFill/>
          </a:ln>
        </p:spPr>
        <p:style>
          <a:lnRef idx="0"/>
          <a:fillRef idx="0"/>
          <a:effectRef idx="0"/>
          <a:fontRef idx="minor"/>
        </p:style>
      </p:sp>
      <p:sp>
        <p:nvSpPr>
          <p:cNvPr id="432" name="CustomShape 77"/>
          <p:cNvSpPr/>
          <p:nvPr/>
        </p:nvSpPr>
        <p:spPr>
          <a:xfrm>
            <a:off x="3202200" y="4159080"/>
            <a:ext cx="456120" cy="456120"/>
          </a:xfrm>
          <a:prstGeom prst="ellipse">
            <a:avLst/>
          </a:prstGeom>
          <a:solidFill>
            <a:srgbClr val="dedede">
              <a:alpha val="12000"/>
            </a:srgbClr>
          </a:solidFill>
          <a:ln>
            <a:noFill/>
          </a:ln>
        </p:spPr>
        <p:style>
          <a:lnRef idx="0"/>
          <a:fillRef idx="0"/>
          <a:effectRef idx="0"/>
          <a:fontRef idx="minor"/>
        </p:style>
      </p:sp>
      <p:sp>
        <p:nvSpPr>
          <p:cNvPr id="433" name="CustomShape 78"/>
          <p:cNvSpPr/>
          <p:nvPr/>
        </p:nvSpPr>
        <p:spPr>
          <a:xfrm>
            <a:off x="3750840" y="4159080"/>
            <a:ext cx="456120" cy="456120"/>
          </a:xfrm>
          <a:prstGeom prst="ellipse">
            <a:avLst/>
          </a:prstGeom>
          <a:solidFill>
            <a:srgbClr val="dedede">
              <a:alpha val="12000"/>
            </a:srgbClr>
          </a:solidFill>
          <a:ln>
            <a:noFill/>
          </a:ln>
        </p:spPr>
        <p:style>
          <a:lnRef idx="0"/>
          <a:fillRef idx="0"/>
          <a:effectRef idx="0"/>
          <a:fontRef idx="minor"/>
        </p:style>
      </p:sp>
      <p:sp>
        <p:nvSpPr>
          <p:cNvPr id="434" name="CustomShape 79"/>
          <p:cNvSpPr/>
          <p:nvPr/>
        </p:nvSpPr>
        <p:spPr>
          <a:xfrm>
            <a:off x="4299480" y="4159080"/>
            <a:ext cx="456120" cy="456120"/>
          </a:xfrm>
          <a:prstGeom prst="ellipse">
            <a:avLst/>
          </a:prstGeom>
          <a:solidFill>
            <a:srgbClr val="dedede">
              <a:alpha val="12000"/>
            </a:srgbClr>
          </a:solidFill>
          <a:ln>
            <a:noFill/>
          </a:ln>
        </p:spPr>
        <p:style>
          <a:lnRef idx="0"/>
          <a:fillRef idx="0"/>
          <a:effectRef idx="0"/>
          <a:fontRef idx="minor"/>
        </p:style>
      </p:sp>
      <p:sp>
        <p:nvSpPr>
          <p:cNvPr id="435" name="CustomShape 80"/>
          <p:cNvSpPr/>
          <p:nvPr/>
        </p:nvSpPr>
        <p:spPr>
          <a:xfrm>
            <a:off x="4847760" y="4159080"/>
            <a:ext cx="456120" cy="456120"/>
          </a:xfrm>
          <a:prstGeom prst="ellipse">
            <a:avLst/>
          </a:prstGeom>
          <a:solidFill>
            <a:srgbClr val="dedede">
              <a:alpha val="12000"/>
            </a:srgbClr>
          </a:solidFill>
          <a:ln>
            <a:noFill/>
          </a:ln>
        </p:spPr>
        <p:style>
          <a:lnRef idx="0"/>
          <a:fillRef idx="0"/>
          <a:effectRef idx="0"/>
          <a:fontRef idx="minor"/>
        </p:style>
      </p:sp>
      <p:sp>
        <p:nvSpPr>
          <p:cNvPr id="436" name="CustomShape 81"/>
          <p:cNvSpPr/>
          <p:nvPr/>
        </p:nvSpPr>
        <p:spPr>
          <a:xfrm>
            <a:off x="5396400" y="4159080"/>
            <a:ext cx="456120" cy="456120"/>
          </a:xfrm>
          <a:prstGeom prst="ellipse">
            <a:avLst/>
          </a:prstGeom>
          <a:solidFill>
            <a:srgbClr val="dedede">
              <a:alpha val="12000"/>
            </a:srgbClr>
          </a:solidFill>
          <a:ln>
            <a:noFill/>
          </a:ln>
        </p:spPr>
        <p:style>
          <a:lnRef idx="0"/>
          <a:fillRef idx="0"/>
          <a:effectRef idx="0"/>
          <a:fontRef idx="minor"/>
        </p:style>
      </p:sp>
      <p:sp>
        <p:nvSpPr>
          <p:cNvPr id="437" name="CustomShape 82"/>
          <p:cNvSpPr/>
          <p:nvPr/>
        </p:nvSpPr>
        <p:spPr>
          <a:xfrm>
            <a:off x="5945040" y="4159080"/>
            <a:ext cx="456120" cy="456120"/>
          </a:xfrm>
          <a:prstGeom prst="ellipse">
            <a:avLst/>
          </a:prstGeom>
          <a:solidFill>
            <a:srgbClr val="dedede">
              <a:alpha val="12000"/>
            </a:srgbClr>
          </a:solidFill>
          <a:ln>
            <a:noFill/>
          </a:ln>
        </p:spPr>
        <p:style>
          <a:lnRef idx="0"/>
          <a:fillRef idx="0"/>
          <a:effectRef idx="0"/>
          <a:fontRef idx="minor"/>
        </p:style>
      </p:sp>
      <p:sp>
        <p:nvSpPr>
          <p:cNvPr id="438" name="CustomShape 83"/>
          <p:cNvSpPr/>
          <p:nvPr/>
        </p:nvSpPr>
        <p:spPr>
          <a:xfrm>
            <a:off x="6493320" y="4159080"/>
            <a:ext cx="456120" cy="456120"/>
          </a:xfrm>
          <a:prstGeom prst="ellipse">
            <a:avLst/>
          </a:prstGeom>
          <a:solidFill>
            <a:srgbClr val="dedede">
              <a:alpha val="12000"/>
            </a:srgbClr>
          </a:solidFill>
          <a:ln>
            <a:noFill/>
          </a:ln>
        </p:spPr>
        <p:style>
          <a:lnRef idx="0"/>
          <a:fillRef idx="0"/>
          <a:effectRef idx="0"/>
          <a:fontRef idx="minor"/>
        </p:style>
      </p:sp>
      <p:sp>
        <p:nvSpPr>
          <p:cNvPr id="439" name="CustomShape 84"/>
          <p:cNvSpPr/>
          <p:nvPr/>
        </p:nvSpPr>
        <p:spPr>
          <a:xfrm>
            <a:off x="7041960" y="4159080"/>
            <a:ext cx="456120" cy="456120"/>
          </a:xfrm>
          <a:prstGeom prst="ellipse">
            <a:avLst/>
          </a:prstGeom>
          <a:solidFill>
            <a:srgbClr val="dedede">
              <a:alpha val="12000"/>
            </a:srgbClr>
          </a:solidFill>
          <a:ln>
            <a:noFill/>
          </a:ln>
        </p:spPr>
        <p:style>
          <a:lnRef idx="0"/>
          <a:fillRef idx="0"/>
          <a:effectRef idx="0"/>
          <a:fontRef idx="minor"/>
        </p:style>
      </p:sp>
      <p:sp>
        <p:nvSpPr>
          <p:cNvPr id="440" name="CustomShape 85"/>
          <p:cNvSpPr/>
          <p:nvPr/>
        </p:nvSpPr>
        <p:spPr>
          <a:xfrm>
            <a:off x="7590600" y="4159080"/>
            <a:ext cx="456120" cy="456120"/>
          </a:xfrm>
          <a:prstGeom prst="ellipse">
            <a:avLst/>
          </a:prstGeom>
          <a:solidFill>
            <a:srgbClr val="dedede">
              <a:alpha val="12000"/>
            </a:srgbClr>
          </a:solidFill>
          <a:ln>
            <a:noFill/>
          </a:ln>
        </p:spPr>
        <p:style>
          <a:lnRef idx="0"/>
          <a:fillRef idx="0"/>
          <a:effectRef idx="0"/>
          <a:fontRef idx="minor"/>
        </p:style>
      </p:sp>
      <p:sp>
        <p:nvSpPr>
          <p:cNvPr id="441" name="CustomShape 86"/>
          <p:cNvSpPr/>
          <p:nvPr/>
        </p:nvSpPr>
        <p:spPr>
          <a:xfrm>
            <a:off x="8138880" y="4159080"/>
            <a:ext cx="456120" cy="456120"/>
          </a:xfrm>
          <a:prstGeom prst="ellipse">
            <a:avLst/>
          </a:prstGeom>
          <a:solidFill>
            <a:srgbClr val="dedede">
              <a:alpha val="12000"/>
            </a:srgbClr>
          </a:solidFill>
          <a:ln>
            <a:noFill/>
          </a:ln>
        </p:spPr>
        <p:style>
          <a:lnRef idx="0"/>
          <a:fillRef idx="0"/>
          <a:effectRef idx="0"/>
          <a:fontRef idx="minor"/>
        </p:style>
      </p:sp>
      <p:sp>
        <p:nvSpPr>
          <p:cNvPr id="442" name="CustomShape 87"/>
          <p:cNvSpPr/>
          <p:nvPr/>
        </p:nvSpPr>
        <p:spPr>
          <a:xfrm>
            <a:off x="8687520" y="4159080"/>
            <a:ext cx="456120" cy="456120"/>
          </a:xfrm>
          <a:prstGeom prst="ellipse">
            <a:avLst/>
          </a:prstGeom>
          <a:solidFill>
            <a:srgbClr val="dedede">
              <a:alpha val="12000"/>
            </a:srgbClr>
          </a:solidFill>
          <a:ln>
            <a:noFill/>
          </a:ln>
        </p:spPr>
        <p:style>
          <a:lnRef idx="0"/>
          <a:fillRef idx="0"/>
          <a:effectRef idx="0"/>
          <a:fontRef idx="minor"/>
        </p:style>
      </p:sp>
      <p:sp>
        <p:nvSpPr>
          <p:cNvPr id="443" name="CustomShape 88"/>
          <p:cNvSpPr/>
          <p:nvPr/>
        </p:nvSpPr>
        <p:spPr>
          <a:xfrm>
            <a:off x="2653920" y="3636000"/>
            <a:ext cx="456120" cy="456120"/>
          </a:xfrm>
          <a:prstGeom prst="ellipse">
            <a:avLst/>
          </a:prstGeom>
          <a:solidFill>
            <a:srgbClr val="dedede">
              <a:alpha val="12000"/>
            </a:srgbClr>
          </a:solidFill>
          <a:ln>
            <a:noFill/>
          </a:ln>
        </p:spPr>
        <p:style>
          <a:lnRef idx="0"/>
          <a:fillRef idx="0"/>
          <a:effectRef idx="0"/>
          <a:fontRef idx="minor"/>
        </p:style>
      </p:sp>
      <p:sp>
        <p:nvSpPr>
          <p:cNvPr id="444" name="CustomShape 89"/>
          <p:cNvSpPr/>
          <p:nvPr/>
        </p:nvSpPr>
        <p:spPr>
          <a:xfrm>
            <a:off x="3202200" y="3636000"/>
            <a:ext cx="456120" cy="456120"/>
          </a:xfrm>
          <a:prstGeom prst="ellipse">
            <a:avLst/>
          </a:prstGeom>
          <a:solidFill>
            <a:srgbClr val="dedede">
              <a:alpha val="12000"/>
            </a:srgbClr>
          </a:solidFill>
          <a:ln>
            <a:noFill/>
          </a:ln>
        </p:spPr>
        <p:style>
          <a:lnRef idx="0"/>
          <a:fillRef idx="0"/>
          <a:effectRef idx="0"/>
          <a:fontRef idx="minor"/>
        </p:style>
      </p:sp>
      <p:sp>
        <p:nvSpPr>
          <p:cNvPr id="445" name="CustomShape 90"/>
          <p:cNvSpPr/>
          <p:nvPr/>
        </p:nvSpPr>
        <p:spPr>
          <a:xfrm>
            <a:off x="3750840" y="3636000"/>
            <a:ext cx="456120" cy="456120"/>
          </a:xfrm>
          <a:prstGeom prst="ellipse">
            <a:avLst/>
          </a:prstGeom>
          <a:solidFill>
            <a:srgbClr val="dedede">
              <a:alpha val="12000"/>
            </a:srgbClr>
          </a:solidFill>
          <a:ln>
            <a:noFill/>
          </a:ln>
        </p:spPr>
        <p:style>
          <a:lnRef idx="0"/>
          <a:fillRef idx="0"/>
          <a:effectRef idx="0"/>
          <a:fontRef idx="minor"/>
        </p:style>
      </p:sp>
      <p:sp>
        <p:nvSpPr>
          <p:cNvPr id="446" name="CustomShape 91"/>
          <p:cNvSpPr/>
          <p:nvPr/>
        </p:nvSpPr>
        <p:spPr>
          <a:xfrm>
            <a:off x="4299480" y="3636000"/>
            <a:ext cx="456120" cy="456120"/>
          </a:xfrm>
          <a:prstGeom prst="ellipse">
            <a:avLst/>
          </a:prstGeom>
          <a:solidFill>
            <a:srgbClr val="dedede">
              <a:alpha val="12000"/>
            </a:srgbClr>
          </a:solidFill>
          <a:ln>
            <a:noFill/>
          </a:ln>
        </p:spPr>
        <p:style>
          <a:lnRef idx="0"/>
          <a:fillRef idx="0"/>
          <a:effectRef idx="0"/>
          <a:fontRef idx="minor"/>
        </p:style>
      </p:sp>
      <p:sp>
        <p:nvSpPr>
          <p:cNvPr id="447" name="CustomShape 92"/>
          <p:cNvSpPr/>
          <p:nvPr/>
        </p:nvSpPr>
        <p:spPr>
          <a:xfrm>
            <a:off x="4847760" y="3636000"/>
            <a:ext cx="456120" cy="456120"/>
          </a:xfrm>
          <a:prstGeom prst="ellipse">
            <a:avLst/>
          </a:prstGeom>
          <a:solidFill>
            <a:srgbClr val="dedede">
              <a:alpha val="12000"/>
            </a:srgbClr>
          </a:solidFill>
          <a:ln>
            <a:noFill/>
          </a:ln>
        </p:spPr>
        <p:style>
          <a:lnRef idx="0"/>
          <a:fillRef idx="0"/>
          <a:effectRef idx="0"/>
          <a:fontRef idx="minor"/>
        </p:style>
      </p:sp>
      <p:sp>
        <p:nvSpPr>
          <p:cNvPr id="448" name="CustomShape 93"/>
          <p:cNvSpPr/>
          <p:nvPr/>
        </p:nvSpPr>
        <p:spPr>
          <a:xfrm>
            <a:off x="5396400" y="3636000"/>
            <a:ext cx="456120" cy="456120"/>
          </a:xfrm>
          <a:prstGeom prst="ellipse">
            <a:avLst/>
          </a:prstGeom>
          <a:solidFill>
            <a:srgbClr val="dedede">
              <a:alpha val="12000"/>
            </a:srgbClr>
          </a:solidFill>
          <a:ln>
            <a:noFill/>
          </a:ln>
        </p:spPr>
        <p:style>
          <a:lnRef idx="0"/>
          <a:fillRef idx="0"/>
          <a:effectRef idx="0"/>
          <a:fontRef idx="minor"/>
        </p:style>
      </p:sp>
      <p:sp>
        <p:nvSpPr>
          <p:cNvPr id="449" name="CustomShape 94"/>
          <p:cNvSpPr/>
          <p:nvPr/>
        </p:nvSpPr>
        <p:spPr>
          <a:xfrm>
            <a:off x="5945040" y="3636000"/>
            <a:ext cx="456120" cy="456120"/>
          </a:xfrm>
          <a:prstGeom prst="ellipse">
            <a:avLst/>
          </a:prstGeom>
          <a:solidFill>
            <a:srgbClr val="dedede">
              <a:alpha val="12000"/>
            </a:srgbClr>
          </a:solidFill>
          <a:ln>
            <a:noFill/>
          </a:ln>
        </p:spPr>
        <p:style>
          <a:lnRef idx="0"/>
          <a:fillRef idx="0"/>
          <a:effectRef idx="0"/>
          <a:fontRef idx="minor"/>
        </p:style>
      </p:sp>
      <p:sp>
        <p:nvSpPr>
          <p:cNvPr id="450" name="CustomShape 95"/>
          <p:cNvSpPr/>
          <p:nvPr/>
        </p:nvSpPr>
        <p:spPr>
          <a:xfrm>
            <a:off x="6493320" y="3636000"/>
            <a:ext cx="456120" cy="456120"/>
          </a:xfrm>
          <a:prstGeom prst="ellipse">
            <a:avLst/>
          </a:prstGeom>
          <a:solidFill>
            <a:srgbClr val="dedede">
              <a:alpha val="12000"/>
            </a:srgbClr>
          </a:solidFill>
          <a:ln>
            <a:noFill/>
          </a:ln>
        </p:spPr>
        <p:style>
          <a:lnRef idx="0"/>
          <a:fillRef idx="0"/>
          <a:effectRef idx="0"/>
          <a:fontRef idx="minor"/>
        </p:style>
      </p:sp>
      <p:sp>
        <p:nvSpPr>
          <p:cNvPr id="451" name="CustomShape 96"/>
          <p:cNvSpPr/>
          <p:nvPr/>
        </p:nvSpPr>
        <p:spPr>
          <a:xfrm>
            <a:off x="7041960" y="3636000"/>
            <a:ext cx="456120" cy="456120"/>
          </a:xfrm>
          <a:prstGeom prst="ellipse">
            <a:avLst/>
          </a:prstGeom>
          <a:solidFill>
            <a:srgbClr val="dedede">
              <a:alpha val="12000"/>
            </a:srgbClr>
          </a:solidFill>
          <a:ln>
            <a:noFill/>
          </a:ln>
        </p:spPr>
        <p:style>
          <a:lnRef idx="0"/>
          <a:fillRef idx="0"/>
          <a:effectRef idx="0"/>
          <a:fontRef idx="minor"/>
        </p:style>
      </p:sp>
      <p:sp>
        <p:nvSpPr>
          <p:cNvPr id="452" name="CustomShape 97"/>
          <p:cNvSpPr/>
          <p:nvPr/>
        </p:nvSpPr>
        <p:spPr>
          <a:xfrm>
            <a:off x="7590600" y="3636000"/>
            <a:ext cx="456120" cy="456120"/>
          </a:xfrm>
          <a:prstGeom prst="ellipse">
            <a:avLst/>
          </a:prstGeom>
          <a:solidFill>
            <a:srgbClr val="dedede">
              <a:alpha val="12000"/>
            </a:srgbClr>
          </a:solidFill>
          <a:ln>
            <a:noFill/>
          </a:ln>
        </p:spPr>
        <p:style>
          <a:lnRef idx="0"/>
          <a:fillRef idx="0"/>
          <a:effectRef idx="0"/>
          <a:fontRef idx="minor"/>
        </p:style>
      </p:sp>
      <p:sp>
        <p:nvSpPr>
          <p:cNvPr id="453" name="CustomShape 98"/>
          <p:cNvSpPr/>
          <p:nvPr/>
        </p:nvSpPr>
        <p:spPr>
          <a:xfrm>
            <a:off x="8138880" y="3636000"/>
            <a:ext cx="456120" cy="456120"/>
          </a:xfrm>
          <a:prstGeom prst="ellipse">
            <a:avLst/>
          </a:prstGeom>
          <a:solidFill>
            <a:srgbClr val="dedede">
              <a:alpha val="12000"/>
            </a:srgbClr>
          </a:solidFill>
          <a:ln>
            <a:noFill/>
          </a:ln>
        </p:spPr>
        <p:style>
          <a:lnRef idx="0"/>
          <a:fillRef idx="0"/>
          <a:effectRef idx="0"/>
          <a:fontRef idx="minor"/>
        </p:style>
      </p:sp>
      <p:sp>
        <p:nvSpPr>
          <p:cNvPr id="454" name="CustomShape 99"/>
          <p:cNvSpPr/>
          <p:nvPr/>
        </p:nvSpPr>
        <p:spPr>
          <a:xfrm>
            <a:off x="8687520" y="3636000"/>
            <a:ext cx="456120" cy="456120"/>
          </a:xfrm>
          <a:prstGeom prst="ellipse">
            <a:avLst/>
          </a:prstGeom>
          <a:solidFill>
            <a:srgbClr val="dedede">
              <a:alpha val="12000"/>
            </a:srgbClr>
          </a:solidFill>
          <a:ln>
            <a:noFill/>
          </a:ln>
        </p:spPr>
        <p:style>
          <a:lnRef idx="0"/>
          <a:fillRef idx="0"/>
          <a:effectRef idx="0"/>
          <a:fontRef idx="minor"/>
        </p:style>
      </p:sp>
      <p:sp>
        <p:nvSpPr>
          <p:cNvPr id="455" name="CustomShape 100"/>
          <p:cNvSpPr/>
          <p:nvPr/>
        </p:nvSpPr>
        <p:spPr>
          <a:xfrm>
            <a:off x="2653920" y="3112920"/>
            <a:ext cx="456120" cy="456120"/>
          </a:xfrm>
          <a:prstGeom prst="ellipse">
            <a:avLst/>
          </a:prstGeom>
          <a:solidFill>
            <a:srgbClr val="dedede">
              <a:alpha val="12000"/>
            </a:srgbClr>
          </a:solidFill>
          <a:ln>
            <a:noFill/>
          </a:ln>
        </p:spPr>
        <p:style>
          <a:lnRef idx="0"/>
          <a:fillRef idx="0"/>
          <a:effectRef idx="0"/>
          <a:fontRef idx="minor"/>
        </p:style>
      </p:sp>
      <p:sp>
        <p:nvSpPr>
          <p:cNvPr id="456" name="CustomShape 101"/>
          <p:cNvSpPr/>
          <p:nvPr/>
        </p:nvSpPr>
        <p:spPr>
          <a:xfrm>
            <a:off x="3202200" y="3112920"/>
            <a:ext cx="456120" cy="456120"/>
          </a:xfrm>
          <a:prstGeom prst="ellipse">
            <a:avLst/>
          </a:prstGeom>
          <a:solidFill>
            <a:srgbClr val="dedede">
              <a:alpha val="12000"/>
            </a:srgbClr>
          </a:solidFill>
          <a:ln>
            <a:noFill/>
          </a:ln>
        </p:spPr>
        <p:style>
          <a:lnRef idx="0"/>
          <a:fillRef idx="0"/>
          <a:effectRef idx="0"/>
          <a:fontRef idx="minor"/>
        </p:style>
      </p:sp>
      <p:sp>
        <p:nvSpPr>
          <p:cNvPr id="457" name="CustomShape 102"/>
          <p:cNvSpPr/>
          <p:nvPr/>
        </p:nvSpPr>
        <p:spPr>
          <a:xfrm>
            <a:off x="3750840" y="3112920"/>
            <a:ext cx="456120" cy="456120"/>
          </a:xfrm>
          <a:prstGeom prst="ellipse">
            <a:avLst/>
          </a:prstGeom>
          <a:solidFill>
            <a:srgbClr val="dedede">
              <a:alpha val="12000"/>
            </a:srgbClr>
          </a:solidFill>
          <a:ln>
            <a:noFill/>
          </a:ln>
        </p:spPr>
        <p:style>
          <a:lnRef idx="0"/>
          <a:fillRef idx="0"/>
          <a:effectRef idx="0"/>
          <a:fontRef idx="minor"/>
        </p:style>
      </p:sp>
      <p:sp>
        <p:nvSpPr>
          <p:cNvPr id="458" name="CustomShape 103"/>
          <p:cNvSpPr/>
          <p:nvPr/>
        </p:nvSpPr>
        <p:spPr>
          <a:xfrm>
            <a:off x="4299480" y="3112920"/>
            <a:ext cx="456120" cy="456120"/>
          </a:xfrm>
          <a:prstGeom prst="ellipse">
            <a:avLst/>
          </a:prstGeom>
          <a:solidFill>
            <a:srgbClr val="dedede">
              <a:alpha val="12000"/>
            </a:srgbClr>
          </a:solidFill>
          <a:ln>
            <a:noFill/>
          </a:ln>
        </p:spPr>
        <p:style>
          <a:lnRef idx="0"/>
          <a:fillRef idx="0"/>
          <a:effectRef idx="0"/>
          <a:fontRef idx="minor"/>
        </p:style>
      </p:sp>
      <p:sp>
        <p:nvSpPr>
          <p:cNvPr id="459" name="CustomShape 104"/>
          <p:cNvSpPr/>
          <p:nvPr/>
        </p:nvSpPr>
        <p:spPr>
          <a:xfrm>
            <a:off x="4847760" y="3112920"/>
            <a:ext cx="456120" cy="456120"/>
          </a:xfrm>
          <a:prstGeom prst="ellipse">
            <a:avLst/>
          </a:prstGeom>
          <a:solidFill>
            <a:srgbClr val="dedede">
              <a:alpha val="12000"/>
            </a:srgbClr>
          </a:solidFill>
          <a:ln>
            <a:noFill/>
          </a:ln>
        </p:spPr>
        <p:style>
          <a:lnRef idx="0"/>
          <a:fillRef idx="0"/>
          <a:effectRef idx="0"/>
          <a:fontRef idx="minor"/>
        </p:style>
      </p:sp>
      <p:sp>
        <p:nvSpPr>
          <p:cNvPr id="460" name="CustomShape 105"/>
          <p:cNvSpPr/>
          <p:nvPr/>
        </p:nvSpPr>
        <p:spPr>
          <a:xfrm>
            <a:off x="5396400" y="3112920"/>
            <a:ext cx="456120" cy="456120"/>
          </a:xfrm>
          <a:prstGeom prst="ellipse">
            <a:avLst/>
          </a:prstGeom>
          <a:solidFill>
            <a:srgbClr val="dedede">
              <a:alpha val="12000"/>
            </a:srgbClr>
          </a:solidFill>
          <a:ln>
            <a:noFill/>
          </a:ln>
        </p:spPr>
        <p:style>
          <a:lnRef idx="0"/>
          <a:fillRef idx="0"/>
          <a:effectRef idx="0"/>
          <a:fontRef idx="minor"/>
        </p:style>
      </p:sp>
      <p:sp>
        <p:nvSpPr>
          <p:cNvPr id="461" name="CustomShape 106"/>
          <p:cNvSpPr/>
          <p:nvPr/>
        </p:nvSpPr>
        <p:spPr>
          <a:xfrm>
            <a:off x="5945040" y="3112920"/>
            <a:ext cx="456120" cy="456120"/>
          </a:xfrm>
          <a:prstGeom prst="ellipse">
            <a:avLst/>
          </a:prstGeom>
          <a:solidFill>
            <a:srgbClr val="dedede">
              <a:alpha val="12000"/>
            </a:srgbClr>
          </a:solidFill>
          <a:ln>
            <a:noFill/>
          </a:ln>
        </p:spPr>
        <p:style>
          <a:lnRef idx="0"/>
          <a:fillRef idx="0"/>
          <a:effectRef idx="0"/>
          <a:fontRef idx="minor"/>
        </p:style>
      </p:sp>
      <p:sp>
        <p:nvSpPr>
          <p:cNvPr id="462" name="CustomShape 107"/>
          <p:cNvSpPr/>
          <p:nvPr/>
        </p:nvSpPr>
        <p:spPr>
          <a:xfrm>
            <a:off x="6493320" y="3112920"/>
            <a:ext cx="456120" cy="456120"/>
          </a:xfrm>
          <a:prstGeom prst="ellipse">
            <a:avLst/>
          </a:prstGeom>
          <a:solidFill>
            <a:srgbClr val="dedede">
              <a:alpha val="12000"/>
            </a:srgbClr>
          </a:solidFill>
          <a:ln>
            <a:noFill/>
          </a:ln>
        </p:spPr>
        <p:style>
          <a:lnRef idx="0"/>
          <a:fillRef idx="0"/>
          <a:effectRef idx="0"/>
          <a:fontRef idx="minor"/>
        </p:style>
      </p:sp>
      <p:sp>
        <p:nvSpPr>
          <p:cNvPr id="463" name="CustomShape 108"/>
          <p:cNvSpPr/>
          <p:nvPr/>
        </p:nvSpPr>
        <p:spPr>
          <a:xfrm>
            <a:off x="7041960" y="3112920"/>
            <a:ext cx="456120" cy="456120"/>
          </a:xfrm>
          <a:prstGeom prst="ellipse">
            <a:avLst/>
          </a:prstGeom>
          <a:solidFill>
            <a:srgbClr val="dedede">
              <a:alpha val="12000"/>
            </a:srgbClr>
          </a:solidFill>
          <a:ln>
            <a:noFill/>
          </a:ln>
        </p:spPr>
        <p:style>
          <a:lnRef idx="0"/>
          <a:fillRef idx="0"/>
          <a:effectRef idx="0"/>
          <a:fontRef idx="minor"/>
        </p:style>
      </p:sp>
      <p:sp>
        <p:nvSpPr>
          <p:cNvPr id="464" name="CustomShape 109"/>
          <p:cNvSpPr/>
          <p:nvPr/>
        </p:nvSpPr>
        <p:spPr>
          <a:xfrm>
            <a:off x="7590600" y="3112920"/>
            <a:ext cx="456120" cy="456120"/>
          </a:xfrm>
          <a:prstGeom prst="ellipse">
            <a:avLst/>
          </a:prstGeom>
          <a:solidFill>
            <a:srgbClr val="dedede">
              <a:alpha val="12000"/>
            </a:srgbClr>
          </a:solidFill>
          <a:ln>
            <a:noFill/>
          </a:ln>
        </p:spPr>
        <p:style>
          <a:lnRef idx="0"/>
          <a:fillRef idx="0"/>
          <a:effectRef idx="0"/>
          <a:fontRef idx="minor"/>
        </p:style>
      </p:sp>
      <p:sp>
        <p:nvSpPr>
          <p:cNvPr id="465" name="CustomShape 110"/>
          <p:cNvSpPr/>
          <p:nvPr/>
        </p:nvSpPr>
        <p:spPr>
          <a:xfrm>
            <a:off x="8138880" y="3112920"/>
            <a:ext cx="456120" cy="456120"/>
          </a:xfrm>
          <a:prstGeom prst="ellipse">
            <a:avLst/>
          </a:prstGeom>
          <a:solidFill>
            <a:srgbClr val="dedede">
              <a:alpha val="12000"/>
            </a:srgbClr>
          </a:solidFill>
          <a:ln>
            <a:noFill/>
          </a:ln>
        </p:spPr>
        <p:style>
          <a:lnRef idx="0"/>
          <a:fillRef idx="0"/>
          <a:effectRef idx="0"/>
          <a:fontRef idx="minor"/>
        </p:style>
      </p:sp>
      <p:sp>
        <p:nvSpPr>
          <p:cNvPr id="466" name="CustomShape 111"/>
          <p:cNvSpPr/>
          <p:nvPr/>
        </p:nvSpPr>
        <p:spPr>
          <a:xfrm>
            <a:off x="8687520" y="3112920"/>
            <a:ext cx="456120" cy="456120"/>
          </a:xfrm>
          <a:prstGeom prst="ellipse">
            <a:avLst/>
          </a:prstGeom>
          <a:solidFill>
            <a:srgbClr val="dedede">
              <a:alpha val="12000"/>
            </a:srgbClr>
          </a:solidFill>
          <a:ln>
            <a:noFill/>
          </a:ln>
        </p:spPr>
        <p:style>
          <a:lnRef idx="0"/>
          <a:fillRef idx="0"/>
          <a:effectRef idx="0"/>
          <a:fontRef idx="minor"/>
        </p:style>
      </p:sp>
      <p:sp>
        <p:nvSpPr>
          <p:cNvPr id="467" name="CustomShape 112"/>
          <p:cNvSpPr/>
          <p:nvPr/>
        </p:nvSpPr>
        <p:spPr>
          <a:xfrm>
            <a:off x="2653920" y="2589840"/>
            <a:ext cx="456120" cy="456120"/>
          </a:xfrm>
          <a:prstGeom prst="ellipse">
            <a:avLst/>
          </a:prstGeom>
          <a:solidFill>
            <a:srgbClr val="dedede">
              <a:alpha val="12000"/>
            </a:srgbClr>
          </a:solidFill>
          <a:ln>
            <a:noFill/>
          </a:ln>
        </p:spPr>
        <p:style>
          <a:lnRef idx="0"/>
          <a:fillRef idx="0"/>
          <a:effectRef idx="0"/>
          <a:fontRef idx="minor"/>
        </p:style>
      </p:sp>
      <p:sp>
        <p:nvSpPr>
          <p:cNvPr id="468" name="CustomShape 113"/>
          <p:cNvSpPr/>
          <p:nvPr/>
        </p:nvSpPr>
        <p:spPr>
          <a:xfrm>
            <a:off x="3202200" y="2589840"/>
            <a:ext cx="456120" cy="456120"/>
          </a:xfrm>
          <a:prstGeom prst="ellipse">
            <a:avLst/>
          </a:prstGeom>
          <a:solidFill>
            <a:srgbClr val="dedede">
              <a:alpha val="12000"/>
            </a:srgbClr>
          </a:solidFill>
          <a:ln>
            <a:noFill/>
          </a:ln>
        </p:spPr>
        <p:style>
          <a:lnRef idx="0"/>
          <a:fillRef idx="0"/>
          <a:effectRef idx="0"/>
          <a:fontRef idx="minor"/>
        </p:style>
      </p:sp>
      <p:sp>
        <p:nvSpPr>
          <p:cNvPr id="469" name="CustomShape 114"/>
          <p:cNvSpPr/>
          <p:nvPr/>
        </p:nvSpPr>
        <p:spPr>
          <a:xfrm>
            <a:off x="3750840" y="2589840"/>
            <a:ext cx="456120" cy="456120"/>
          </a:xfrm>
          <a:prstGeom prst="ellipse">
            <a:avLst/>
          </a:prstGeom>
          <a:solidFill>
            <a:srgbClr val="dedede">
              <a:alpha val="12000"/>
            </a:srgbClr>
          </a:solidFill>
          <a:ln>
            <a:noFill/>
          </a:ln>
        </p:spPr>
        <p:style>
          <a:lnRef idx="0"/>
          <a:fillRef idx="0"/>
          <a:effectRef idx="0"/>
          <a:fontRef idx="minor"/>
        </p:style>
      </p:sp>
      <p:sp>
        <p:nvSpPr>
          <p:cNvPr id="470" name="CustomShape 115"/>
          <p:cNvSpPr/>
          <p:nvPr/>
        </p:nvSpPr>
        <p:spPr>
          <a:xfrm>
            <a:off x="4299480" y="2589840"/>
            <a:ext cx="456120" cy="456120"/>
          </a:xfrm>
          <a:prstGeom prst="ellipse">
            <a:avLst/>
          </a:prstGeom>
          <a:solidFill>
            <a:srgbClr val="dedede">
              <a:alpha val="12000"/>
            </a:srgbClr>
          </a:solidFill>
          <a:ln>
            <a:noFill/>
          </a:ln>
        </p:spPr>
        <p:style>
          <a:lnRef idx="0"/>
          <a:fillRef idx="0"/>
          <a:effectRef idx="0"/>
          <a:fontRef idx="minor"/>
        </p:style>
      </p:sp>
      <p:sp>
        <p:nvSpPr>
          <p:cNvPr id="471" name="CustomShape 116"/>
          <p:cNvSpPr/>
          <p:nvPr/>
        </p:nvSpPr>
        <p:spPr>
          <a:xfrm>
            <a:off x="4847760" y="2589840"/>
            <a:ext cx="456120" cy="456120"/>
          </a:xfrm>
          <a:prstGeom prst="ellipse">
            <a:avLst/>
          </a:prstGeom>
          <a:solidFill>
            <a:srgbClr val="dedede">
              <a:alpha val="12000"/>
            </a:srgbClr>
          </a:solidFill>
          <a:ln>
            <a:noFill/>
          </a:ln>
        </p:spPr>
        <p:style>
          <a:lnRef idx="0"/>
          <a:fillRef idx="0"/>
          <a:effectRef idx="0"/>
          <a:fontRef idx="minor"/>
        </p:style>
      </p:sp>
      <p:sp>
        <p:nvSpPr>
          <p:cNvPr id="472" name="CustomShape 117"/>
          <p:cNvSpPr/>
          <p:nvPr/>
        </p:nvSpPr>
        <p:spPr>
          <a:xfrm>
            <a:off x="5396400" y="2589840"/>
            <a:ext cx="456120" cy="456120"/>
          </a:xfrm>
          <a:prstGeom prst="ellipse">
            <a:avLst/>
          </a:prstGeom>
          <a:solidFill>
            <a:srgbClr val="dedede">
              <a:alpha val="12000"/>
            </a:srgbClr>
          </a:solidFill>
          <a:ln>
            <a:noFill/>
          </a:ln>
        </p:spPr>
        <p:style>
          <a:lnRef idx="0"/>
          <a:fillRef idx="0"/>
          <a:effectRef idx="0"/>
          <a:fontRef idx="minor"/>
        </p:style>
      </p:sp>
      <p:sp>
        <p:nvSpPr>
          <p:cNvPr id="473" name="CustomShape 118"/>
          <p:cNvSpPr/>
          <p:nvPr/>
        </p:nvSpPr>
        <p:spPr>
          <a:xfrm>
            <a:off x="5945040" y="2589840"/>
            <a:ext cx="456120" cy="456120"/>
          </a:xfrm>
          <a:prstGeom prst="ellipse">
            <a:avLst/>
          </a:prstGeom>
          <a:solidFill>
            <a:srgbClr val="dedede">
              <a:alpha val="12000"/>
            </a:srgbClr>
          </a:solidFill>
          <a:ln>
            <a:noFill/>
          </a:ln>
        </p:spPr>
        <p:style>
          <a:lnRef idx="0"/>
          <a:fillRef idx="0"/>
          <a:effectRef idx="0"/>
          <a:fontRef idx="minor"/>
        </p:style>
      </p:sp>
      <p:sp>
        <p:nvSpPr>
          <p:cNvPr id="474" name="CustomShape 119"/>
          <p:cNvSpPr/>
          <p:nvPr/>
        </p:nvSpPr>
        <p:spPr>
          <a:xfrm>
            <a:off x="6493320" y="2589840"/>
            <a:ext cx="456120" cy="456120"/>
          </a:xfrm>
          <a:prstGeom prst="ellipse">
            <a:avLst/>
          </a:prstGeom>
          <a:solidFill>
            <a:srgbClr val="dedede">
              <a:alpha val="12000"/>
            </a:srgbClr>
          </a:solidFill>
          <a:ln>
            <a:noFill/>
          </a:ln>
        </p:spPr>
        <p:style>
          <a:lnRef idx="0"/>
          <a:fillRef idx="0"/>
          <a:effectRef idx="0"/>
          <a:fontRef idx="minor"/>
        </p:style>
      </p:sp>
      <p:sp>
        <p:nvSpPr>
          <p:cNvPr id="475" name="CustomShape 120"/>
          <p:cNvSpPr/>
          <p:nvPr/>
        </p:nvSpPr>
        <p:spPr>
          <a:xfrm>
            <a:off x="7041960" y="2589840"/>
            <a:ext cx="456120" cy="456120"/>
          </a:xfrm>
          <a:prstGeom prst="ellipse">
            <a:avLst/>
          </a:prstGeom>
          <a:solidFill>
            <a:srgbClr val="dedede">
              <a:alpha val="12000"/>
            </a:srgbClr>
          </a:solidFill>
          <a:ln>
            <a:noFill/>
          </a:ln>
        </p:spPr>
        <p:style>
          <a:lnRef idx="0"/>
          <a:fillRef idx="0"/>
          <a:effectRef idx="0"/>
          <a:fontRef idx="minor"/>
        </p:style>
      </p:sp>
      <p:sp>
        <p:nvSpPr>
          <p:cNvPr id="476" name="CustomShape 121"/>
          <p:cNvSpPr/>
          <p:nvPr/>
        </p:nvSpPr>
        <p:spPr>
          <a:xfrm>
            <a:off x="7590600" y="2589840"/>
            <a:ext cx="456120" cy="456120"/>
          </a:xfrm>
          <a:prstGeom prst="ellipse">
            <a:avLst/>
          </a:prstGeom>
          <a:solidFill>
            <a:srgbClr val="dedede">
              <a:alpha val="12000"/>
            </a:srgbClr>
          </a:solidFill>
          <a:ln>
            <a:noFill/>
          </a:ln>
        </p:spPr>
        <p:style>
          <a:lnRef idx="0"/>
          <a:fillRef idx="0"/>
          <a:effectRef idx="0"/>
          <a:fontRef idx="minor"/>
        </p:style>
      </p:sp>
      <p:sp>
        <p:nvSpPr>
          <p:cNvPr id="477" name="CustomShape 122"/>
          <p:cNvSpPr/>
          <p:nvPr/>
        </p:nvSpPr>
        <p:spPr>
          <a:xfrm>
            <a:off x="8138880" y="2589840"/>
            <a:ext cx="456120" cy="456120"/>
          </a:xfrm>
          <a:prstGeom prst="ellipse">
            <a:avLst/>
          </a:prstGeom>
          <a:solidFill>
            <a:srgbClr val="dedede">
              <a:alpha val="12000"/>
            </a:srgbClr>
          </a:solidFill>
          <a:ln>
            <a:noFill/>
          </a:ln>
        </p:spPr>
        <p:style>
          <a:lnRef idx="0"/>
          <a:fillRef idx="0"/>
          <a:effectRef idx="0"/>
          <a:fontRef idx="minor"/>
        </p:style>
      </p:sp>
      <p:sp>
        <p:nvSpPr>
          <p:cNvPr id="478" name="CustomShape 123"/>
          <p:cNvSpPr/>
          <p:nvPr/>
        </p:nvSpPr>
        <p:spPr>
          <a:xfrm>
            <a:off x="8687520" y="2589840"/>
            <a:ext cx="456120" cy="456120"/>
          </a:xfrm>
          <a:prstGeom prst="ellipse">
            <a:avLst/>
          </a:prstGeom>
          <a:solidFill>
            <a:srgbClr val="dedede">
              <a:alpha val="12000"/>
            </a:srgbClr>
          </a:solidFill>
          <a:ln>
            <a:noFill/>
          </a:ln>
        </p:spPr>
        <p:style>
          <a:lnRef idx="0"/>
          <a:fillRef idx="0"/>
          <a:effectRef idx="0"/>
          <a:fontRef idx="minor"/>
        </p:style>
      </p:sp>
      <p:sp>
        <p:nvSpPr>
          <p:cNvPr id="479" name="CustomShape 124"/>
          <p:cNvSpPr/>
          <p:nvPr/>
        </p:nvSpPr>
        <p:spPr>
          <a:xfrm>
            <a:off x="3396600" y="0"/>
            <a:ext cx="3250440" cy="5143320"/>
          </a:xfrm>
          <a:prstGeom prst="rtTriangle">
            <a:avLst/>
          </a:prstGeom>
          <a:solidFill>
            <a:schemeClr val="lt1"/>
          </a:solidFill>
          <a:ln>
            <a:noFill/>
          </a:ln>
        </p:spPr>
        <p:style>
          <a:lnRef idx="0"/>
          <a:fillRef idx="0"/>
          <a:effectRef idx="0"/>
          <a:fontRef idx="minor"/>
        </p:style>
      </p:sp>
      <p:sp>
        <p:nvSpPr>
          <p:cNvPr id="480" name="CustomShape 125"/>
          <p:cNvSpPr/>
          <p:nvPr/>
        </p:nvSpPr>
        <p:spPr>
          <a:xfrm>
            <a:off x="0" y="0"/>
            <a:ext cx="3415320" cy="5143320"/>
          </a:xfrm>
          <a:prstGeom prst="rect">
            <a:avLst/>
          </a:prstGeom>
          <a:solidFill>
            <a:schemeClr val="lt1"/>
          </a:solidFill>
          <a:ln>
            <a:noFill/>
          </a:ln>
        </p:spPr>
        <p:style>
          <a:lnRef idx="0"/>
          <a:fillRef idx="0"/>
          <a:effectRef idx="0"/>
          <a:fontRef idx="minor"/>
        </p:style>
      </p:sp>
      <p:sp>
        <p:nvSpPr>
          <p:cNvPr id="481" name="CustomShape 126"/>
          <p:cNvSpPr/>
          <p:nvPr/>
        </p:nvSpPr>
        <p:spPr>
          <a:xfrm>
            <a:off x="685080" y="2731680"/>
            <a:ext cx="60840" cy="1455120"/>
          </a:xfrm>
          <a:prstGeom prst="rect">
            <a:avLst/>
          </a:prstGeom>
          <a:solidFill>
            <a:schemeClr val="lt2"/>
          </a:solidFill>
          <a:ln>
            <a:noFill/>
          </a:ln>
        </p:spPr>
        <p:style>
          <a:lnRef idx="0"/>
          <a:fillRef idx="0"/>
          <a:effectRef idx="0"/>
          <a:fontRef idx="minor"/>
        </p:style>
      </p:sp>
      <p:sp>
        <p:nvSpPr>
          <p:cNvPr id="482" name="PlaceHolder 127"/>
          <p:cNvSpPr>
            <a:spLocks noGrp="1"/>
          </p:cNvSpPr>
          <p:nvPr>
            <p:ph type="title"/>
          </p:nvPr>
        </p:nvSpPr>
        <p:spPr>
          <a:xfrm>
            <a:off x="992520" y="2536560"/>
            <a:ext cx="3136320" cy="1884600"/>
          </a:xfrm>
          <a:prstGeom prst="rect">
            <a:avLst/>
          </a:prstGeom>
        </p:spPr>
        <p:txBody>
          <a:bodyPr tIns="91440" bIns="91440" anchor="ct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83" name="PlaceHolder 128"/>
          <p:cNvSpPr>
            <a:spLocks noGrp="1"/>
          </p:cNvSpPr>
          <p:nvPr>
            <p:ph type="sldNum"/>
          </p:nvPr>
        </p:nvSpPr>
        <p:spPr>
          <a:xfrm>
            <a:off x="8472600" y="4706640"/>
            <a:ext cx="548280" cy="393120"/>
          </a:xfrm>
          <a:prstGeom prst="rect">
            <a:avLst/>
          </a:prstGeom>
        </p:spPr>
        <p:txBody>
          <a:bodyPr tIns="91440" bIns="91440" anchor="ctr"/>
          <a:p>
            <a:pPr algn="r">
              <a:lnSpc>
                <a:spcPct val="100000"/>
              </a:lnSpc>
            </a:pPr>
            <a:fld id="{5F8B9378-BF09-4BA7-B241-F60B9462B9F5}" type="slidenum">
              <a:rPr b="0" lang="en-US" sz="1000" spc="-1" strike="noStrike">
                <a:solidFill>
                  <a:srgbClr val="ffffff"/>
                </a:solidFill>
                <a:latin typeface="Arial"/>
                <a:ea typeface="Arial"/>
              </a:rPr>
              <a:t>1</a:t>
            </a:fld>
            <a:endParaRPr b="0" lang="en-US" sz="1000" spc="-1" strike="noStrike">
              <a:latin typeface="Times New Roman"/>
            </a:endParaRPr>
          </a:p>
        </p:txBody>
      </p:sp>
      <p:sp>
        <p:nvSpPr>
          <p:cNvPr id="484" name="PlaceHolder 12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1" name="CustomShape 1"/>
          <p:cNvSpPr/>
          <p:nvPr/>
        </p:nvSpPr>
        <p:spPr>
          <a:xfrm>
            <a:off x="0" y="0"/>
            <a:ext cx="9143640" cy="5143320"/>
          </a:xfrm>
          <a:prstGeom prst="rect">
            <a:avLst/>
          </a:prstGeom>
          <a:solidFill>
            <a:srgbClr val="ffffff"/>
          </a:solidFill>
          <a:ln>
            <a:noFill/>
          </a:ln>
        </p:spPr>
        <p:style>
          <a:lnRef idx="0"/>
          <a:fillRef idx="0"/>
          <a:effectRef idx="0"/>
          <a:fontRef idx="minor"/>
        </p:style>
      </p:sp>
      <p:sp>
        <p:nvSpPr>
          <p:cNvPr id="522" name="CustomShape 2"/>
          <p:cNvSpPr/>
          <p:nvPr/>
        </p:nvSpPr>
        <p:spPr>
          <a:xfrm>
            <a:off x="0" y="0"/>
            <a:ext cx="3584520" cy="5143320"/>
          </a:xfrm>
          <a:prstGeom prst="rect">
            <a:avLst/>
          </a:prstGeom>
          <a:solidFill>
            <a:srgbClr val="212121"/>
          </a:solidFill>
          <a:ln>
            <a:noFill/>
          </a:ln>
        </p:spPr>
        <p:style>
          <a:lnRef idx="0"/>
          <a:fillRef idx="0"/>
          <a:effectRef idx="0"/>
          <a:fontRef idx="minor"/>
        </p:style>
      </p:sp>
      <p:sp>
        <p:nvSpPr>
          <p:cNvPr id="523" name="CustomShape 3"/>
          <p:cNvSpPr/>
          <p:nvPr/>
        </p:nvSpPr>
        <p:spPr>
          <a:xfrm>
            <a:off x="4108680" y="636480"/>
            <a:ext cx="1944720" cy="57600"/>
          </a:xfrm>
          <a:prstGeom prst="rect">
            <a:avLst/>
          </a:prstGeom>
          <a:solidFill>
            <a:srgbClr val="e0e0e0"/>
          </a:solidFill>
          <a:ln>
            <a:noFill/>
          </a:ln>
        </p:spPr>
        <p:style>
          <a:lnRef idx="0"/>
          <a:fillRef idx="0"/>
          <a:effectRef idx="0"/>
          <a:fontRef idx="minor"/>
        </p:style>
      </p:sp>
      <p:sp>
        <p:nvSpPr>
          <p:cNvPr id="524" name="CustomShape 4"/>
          <p:cNvSpPr/>
          <p:nvPr/>
        </p:nvSpPr>
        <p:spPr>
          <a:xfrm>
            <a:off x="388440" y="636480"/>
            <a:ext cx="2789280" cy="57600"/>
          </a:xfrm>
          <a:prstGeom prst="rect">
            <a:avLst/>
          </a:prstGeom>
          <a:solidFill>
            <a:schemeClr val="lt2"/>
          </a:solidFill>
          <a:ln>
            <a:noFill/>
          </a:ln>
        </p:spPr>
        <p:style>
          <a:lnRef idx="0"/>
          <a:fillRef idx="0"/>
          <a:effectRef idx="0"/>
          <a:fontRef idx="minor"/>
        </p:style>
      </p:sp>
      <p:sp>
        <p:nvSpPr>
          <p:cNvPr id="525" name="PlaceHolder 5"/>
          <p:cNvSpPr>
            <a:spLocks noGrp="1"/>
          </p:cNvSpPr>
          <p:nvPr>
            <p:ph type="title"/>
          </p:nvPr>
        </p:nvSpPr>
        <p:spPr>
          <a:xfrm>
            <a:off x="308880" y="770400"/>
            <a:ext cx="2866320" cy="375336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526" name="PlaceHolder 6"/>
          <p:cNvSpPr>
            <a:spLocks noGrp="1"/>
          </p:cNvSpPr>
          <p:nvPr>
            <p:ph type="body"/>
          </p:nvPr>
        </p:nvSpPr>
        <p:spPr>
          <a:xfrm>
            <a:off x="4023000" y="770400"/>
            <a:ext cx="4919040" cy="381132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527" name="PlaceHolder 7"/>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84045128-5270-4716-BAF5-783CDE525AEE}" type="slidenum">
              <a:rPr b="0" lang="en-US" sz="1000" spc="-1" strike="noStrike">
                <a:solidFill>
                  <a:srgbClr val="666666"/>
                </a:solidFill>
                <a:latin typeface="Arial"/>
                <a:ea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4" name="PlaceHolder 1"/>
          <p:cNvSpPr>
            <a:spLocks noGrp="1"/>
          </p:cNvSpPr>
          <p:nvPr>
            <p:ph type="title"/>
          </p:nvPr>
        </p:nvSpPr>
        <p:spPr>
          <a:xfrm>
            <a:off x="311760" y="2151000"/>
            <a:ext cx="8520120" cy="841320"/>
          </a:xfrm>
          <a:prstGeom prst="rect">
            <a:avLst/>
          </a:prstGeom>
        </p:spPr>
        <p:txBody>
          <a:bodyPr tIns="91440" bIns="91440" anchor="ct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565"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66CC36E5-C1F3-4567-8D84-D04B6962E589}" type="slidenum">
              <a:rPr b="0" lang="en-US" sz="1400" spc="-1" strike="noStrike">
                <a:solidFill>
                  <a:srgbClr val="000000"/>
                </a:solidFill>
                <a:latin typeface="Arial"/>
                <a:ea typeface="Arial"/>
              </a:rPr>
              <a:t>1</a:t>
            </a:fld>
            <a:endParaRPr b="0" lang="en-US" sz="1400" spc="-1" strike="noStrike">
              <a:latin typeface="Times New Roman"/>
            </a:endParaRPr>
          </a:p>
        </p:txBody>
      </p:sp>
      <p:sp>
        <p:nvSpPr>
          <p:cNvPr id="56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7.xml.rels><?xml version="1.0" encoding="UTF-8"?>
<Relationships xmlns="http://schemas.openxmlformats.org/package/2006/relationships"><Relationship Id="rId1" Type="http://schemas.openxmlformats.org/officeDocument/2006/relationships/hyperlink" Target="https://qxf2.com/blog/mysql-architecture-and-layers/" TargetMode="External"/><Relationship Id="rId2" Type="http://schemas.openxmlformats.org/officeDocument/2006/relationships/hyperlink" Target="https://qxf2.com/blog/mysql-architecture-and-layers/" TargetMode="External"/><Relationship Id="rId3" Type="http://schemas.openxmlformats.org/officeDocument/2006/relationships/hyperlink" Target="https://s2.smu.edu/~rkotamarti/mysql.pdf" TargetMode="External"/><Relationship Id="rId4" Type="http://schemas.openxmlformats.org/officeDocument/2006/relationships/hyperlink" Target="http://mysqladvice.blogspot.ca/2013/12/mysql-architecture.html" TargetMode="External"/><Relationship Id="rId5" Type="http://schemas.openxmlformats.org/officeDocument/2006/relationships/hyperlink" Target="https://www.tutorialcup.com/dbms/structure-of-dbms.htm" TargetMode="External"/><Relationship Id="rId6" Type="http://schemas.openxmlformats.org/officeDocument/2006/relationships/hyperlink" Target="https://dev.mysql.com/doc/refman/8.0/en/" TargetMode="External"/><Relationship Id="rId7" Type="http://schemas.openxmlformats.org/officeDocument/2006/relationships/hyperlink" Target="https://docstore.mik.ua/orelly/linux/sql/ch08_04.htm" TargetMode="External"/><Relationship Id="rId8" Type="http://schemas.openxmlformats.org/officeDocument/2006/relationships/hyperlink" Target="http://www.rathishkumar.in/2016/04/understanding-mysql-architecture.html" TargetMode="External"/><Relationship Id="rId9" Type="http://schemas.openxmlformats.org/officeDocument/2006/relationships/hyperlink" Target="https://www.slideshare.net/TuyenVuongDinh/mysql-architectures" TargetMode="External"/><Relationship Id="rId10"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latin typeface="Arial"/>
                <a:ea typeface="Arial"/>
              </a:rPr>
              <a:t>MySQL Conceptual Architecture</a:t>
            </a:r>
            <a:endParaRPr b="0" lang="en-US" sz="5200" spc="-1" strike="noStrike">
              <a:solidFill>
                <a:srgbClr val="000000"/>
              </a:solidFill>
              <a:latin typeface="Arial"/>
            </a:endParaRPr>
          </a:p>
        </p:txBody>
      </p:sp>
      <p:sp>
        <p:nvSpPr>
          <p:cNvPr id="609"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latin typeface="Arial"/>
                <a:ea typeface="Arial"/>
              </a:rPr>
              <a:t>EECS 4314</a:t>
            </a:r>
            <a:endParaRPr b="0" lang="en-US" sz="2800" spc="-1" strike="noStrike">
              <a:latin typeface="Arial"/>
            </a:endParaRPr>
          </a:p>
          <a:p>
            <a:pPr algn="ctr">
              <a:lnSpc>
                <a:spcPct val="100000"/>
              </a:lnSpc>
            </a:pPr>
            <a:r>
              <a:rPr b="1" lang="en-US" sz="1400" spc="-1" strike="noStrike">
                <a:solidFill>
                  <a:srgbClr val="595959"/>
                </a:solidFill>
                <a:latin typeface="Arial"/>
                <a:ea typeface="Arial"/>
              </a:rPr>
              <a:t>Ante Pimentel</a:t>
            </a:r>
            <a:endParaRPr b="0" lang="en-US" sz="1400" spc="-1" strike="noStrike">
              <a:latin typeface="Arial"/>
            </a:endParaRPr>
          </a:p>
          <a:p>
            <a:pPr algn="ctr">
              <a:lnSpc>
                <a:spcPct val="100000"/>
              </a:lnSpc>
            </a:pPr>
            <a:r>
              <a:rPr b="1" lang="en-US" sz="1400" spc="-1" strike="noStrike">
                <a:solidFill>
                  <a:srgbClr val="595959"/>
                </a:solidFill>
                <a:latin typeface="Arial"/>
                <a:ea typeface="Arial"/>
              </a:rPr>
              <a:t>Dusan Birtasevic</a:t>
            </a:r>
            <a:endParaRPr b="0" lang="en-US" sz="1400" spc="-1" strike="noStrike">
              <a:latin typeface="Arial"/>
            </a:endParaRPr>
          </a:p>
          <a:p>
            <a:pPr algn="ctr">
              <a:lnSpc>
                <a:spcPct val="100000"/>
              </a:lnSpc>
            </a:pPr>
            <a:r>
              <a:rPr b="1" lang="en-US" sz="1400" spc="-1" strike="noStrike">
                <a:solidFill>
                  <a:srgbClr val="595959"/>
                </a:solidFill>
                <a:latin typeface="Arial"/>
                <a:ea typeface="Arial"/>
              </a:rPr>
              <a:t>Francis Okoyo</a:t>
            </a:r>
            <a:endParaRPr b="0" lang="en-US" sz="1400" spc="-1" strike="noStrike">
              <a:latin typeface="Arial"/>
            </a:endParaRPr>
          </a:p>
          <a:p>
            <a:pPr algn="ctr">
              <a:lnSpc>
                <a:spcPct val="100000"/>
              </a:lnSpc>
            </a:pPr>
            <a:r>
              <a:rPr b="1" lang="en-US" sz="1400" spc="-1" strike="noStrike">
                <a:solidFill>
                  <a:srgbClr val="595959"/>
                </a:solidFill>
                <a:latin typeface="Arial"/>
                <a:ea typeface="Arial"/>
              </a:rPr>
              <a:t>Hashim Al-Helli</a:t>
            </a:r>
            <a:endParaRPr b="0" lang="en-US" sz="1400" spc="-1" strike="noStrike">
              <a:latin typeface="Arial"/>
            </a:endParaRPr>
          </a:p>
          <a:p>
            <a:pPr algn="ctr">
              <a:lnSpc>
                <a:spcPct val="100000"/>
              </a:lnSpc>
            </a:pPr>
            <a:r>
              <a:rPr b="1" lang="en-US" sz="1400" spc="-1" strike="noStrike">
                <a:solidFill>
                  <a:srgbClr val="595959"/>
                </a:solidFill>
                <a:latin typeface="Arial"/>
                <a:ea typeface="Arial"/>
              </a:rPr>
              <a:t>Richard Van</a:t>
            </a:r>
            <a:endParaRPr b="0" lang="en-US" sz="14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191880" y="155160"/>
            <a:ext cx="8741520" cy="4676760"/>
          </a:xfrm>
          <a:prstGeom prst="rect">
            <a:avLst/>
          </a:prstGeom>
          <a:noFill/>
          <a:ln>
            <a:noFill/>
          </a:ln>
        </p:spPr>
        <p:style>
          <a:lnRef idx="0"/>
          <a:fillRef idx="0"/>
          <a:effectRef idx="0"/>
          <a:fontRef idx="minor"/>
        </p:style>
        <p:txBody>
          <a:bodyPr tIns="91440" bIns="91440"/>
          <a:p>
            <a:pPr marL="457200" indent="-228240">
              <a:lnSpc>
                <a:spcPct val="125000"/>
              </a:lnSpc>
              <a:spcBef>
                <a:spcPts val="1001"/>
              </a:spcBef>
              <a:buClr>
                <a:srgbClr val="000000"/>
              </a:buClr>
              <a:buFont typeface="Wingdings" charset="2"/>
              <a:buChar char=""/>
            </a:pPr>
            <a:r>
              <a:rPr b="0" lang="en-US" sz="1400" spc="-1" strike="noStrike">
                <a:solidFill>
                  <a:srgbClr val="000000"/>
                </a:solidFill>
                <a:latin typeface="Proxima Nova"/>
                <a:ea typeface="Proxima Nova"/>
              </a:rPr>
              <a:t>Data received from the application layer is handled by this layer. Similar to that of the general RDBMS logical layer, the MySQL logical layer consists of 4 sublayers.</a:t>
            </a:r>
            <a:endParaRPr b="0" lang="en-US" sz="1400" spc="-1" strike="noStrike">
              <a:latin typeface="Arial"/>
            </a:endParaRPr>
          </a:p>
          <a:p>
            <a:pPr lvl="1" marL="9144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Query processor</a:t>
            </a:r>
            <a:endParaRPr b="0" lang="en-US" sz="1400" spc="-1" strike="noStrike">
              <a:latin typeface="Arial"/>
            </a:endParaRPr>
          </a:p>
          <a:p>
            <a:pPr lvl="2" marL="13716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Based on a pipe and filter type architecture. Processes the majority of the interactions between the users and the system.</a:t>
            </a:r>
            <a:endParaRPr b="0" lang="en-US" sz="1400" spc="-1" strike="noStrike">
              <a:latin typeface="Arial"/>
            </a:endParaRPr>
          </a:p>
          <a:p>
            <a:pPr lvl="1" marL="9144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Transaction management</a:t>
            </a:r>
            <a:endParaRPr b="0" lang="en-US" sz="1400" spc="-1" strike="noStrike">
              <a:latin typeface="Arial"/>
            </a:endParaRPr>
          </a:p>
          <a:p>
            <a:pPr lvl="2" marL="13716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consists of the Transaction Manager, and Concurrency-Control Manager which ensure atomical and independent execution of transactions.</a:t>
            </a:r>
            <a:endParaRPr b="0" lang="en-US" sz="1400" spc="-1" strike="noStrike">
              <a:latin typeface="Arial"/>
            </a:endParaRPr>
          </a:p>
          <a:p>
            <a:pPr lvl="1" marL="9144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Recovery management</a:t>
            </a:r>
            <a:endParaRPr b="0" lang="en-US" sz="1400" spc="-1" strike="noStrike">
              <a:latin typeface="Arial"/>
            </a:endParaRPr>
          </a:p>
          <a:p>
            <a:pPr lvl="2" marL="13716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Restores the system back to its normal state in the event of a crash.</a:t>
            </a:r>
            <a:endParaRPr b="0" lang="en-US" sz="1400" spc="-1" strike="noStrike">
              <a:latin typeface="Arial"/>
            </a:endParaRPr>
          </a:p>
          <a:p>
            <a:pPr lvl="1" marL="9144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Storage management</a:t>
            </a:r>
            <a:endParaRPr b="0" lang="en-US" sz="1400" spc="-1" strike="noStrike">
              <a:latin typeface="Arial"/>
            </a:endParaRPr>
          </a:p>
          <a:p>
            <a:pPr lvl="2" marL="13716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Sends information to the Storage layer.</a:t>
            </a:r>
            <a:endParaRPr b="0" lang="en-US" sz="1400" spc="-1" strike="noStrike">
              <a:latin typeface="Arial"/>
            </a:endParaRPr>
          </a:p>
          <a:p>
            <a:pPr marL="457200" indent="-22824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note that in general, the design of the logical layer in RDBMS vary from build to build.</a:t>
            </a:r>
            <a:endParaRPr b="0" lang="en-US" sz="1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6" name="Shape 419" descr=""/>
          <p:cNvPicPr/>
          <p:nvPr/>
        </p:nvPicPr>
        <p:blipFill>
          <a:blip r:embed="rId1"/>
          <a:stretch/>
        </p:blipFill>
        <p:spPr>
          <a:xfrm>
            <a:off x="2223000" y="653400"/>
            <a:ext cx="4698000" cy="38361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474480" y="450000"/>
            <a:ext cx="3162960" cy="2061720"/>
          </a:xfrm>
          <a:prstGeom prst="rect">
            <a:avLst/>
          </a:prstGeom>
          <a:noFill/>
          <a:ln>
            <a:noFill/>
          </a:ln>
        </p:spPr>
        <p:txBody>
          <a:bodyPr tIns="91440" bIns="91440"/>
          <a:p>
            <a:pPr>
              <a:lnSpc>
                <a:spcPct val="100000"/>
              </a:lnSpc>
            </a:pPr>
            <a:r>
              <a:rPr b="1" lang="en-US" sz="3000" spc="-1" strike="noStrike">
                <a:solidFill>
                  <a:srgbClr val="000000"/>
                </a:solidFill>
                <a:latin typeface="Arial"/>
                <a:ea typeface="Arial"/>
              </a:rPr>
              <a:t>MySQL Physical Layer</a:t>
            </a:r>
            <a:br/>
            <a:endParaRPr b="0" lang="en-US" sz="3000" spc="-1" strike="noStrike">
              <a:solidFill>
                <a:srgbClr val="000000"/>
              </a:solidFill>
              <a:latin typeface="Arial"/>
            </a:endParaRPr>
          </a:p>
        </p:txBody>
      </p:sp>
      <p:sp>
        <p:nvSpPr>
          <p:cNvPr id="628" name="TextShape 2"/>
          <p:cNvSpPr txBox="1"/>
          <p:nvPr/>
        </p:nvSpPr>
        <p:spPr>
          <a:xfrm>
            <a:off x="3828600" y="450000"/>
            <a:ext cx="4862520" cy="4115160"/>
          </a:xfrm>
          <a:prstGeom prst="rect">
            <a:avLst/>
          </a:prstGeom>
          <a:noFill/>
          <a:ln>
            <a:noFill/>
          </a:ln>
        </p:spPr>
        <p:txBody>
          <a:bodyPr tIns="91440" bIns="91440"/>
          <a:p>
            <a:pPr>
              <a:lnSpc>
                <a:spcPct val="100000"/>
              </a:lnSpc>
              <a:spcAft>
                <a:spcPts val="1599"/>
              </a:spcAft>
            </a:pPr>
            <a:r>
              <a:rPr b="0" lang="en-US" sz="1800" spc="-1" strike="noStrike">
                <a:solidFill>
                  <a:srgbClr val="595959"/>
                </a:solidFill>
                <a:latin typeface="Arial"/>
                <a:ea typeface="Arial"/>
              </a:rPr>
              <a:t>The final layer of this architecture contains storage engines which are responsible for storing and retrieving data. The main difference between the physical layer of the MySQL architecture and that of the general is its pluggable engine architecture. This allows storage engine to be loaded and unloaded from servers.</a:t>
            </a:r>
            <a:endParaRPr b="0" lang="en-US" sz="18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311760" y="1152360"/>
            <a:ext cx="8520120" cy="3416040"/>
          </a:xfrm>
          <a:prstGeom prst="rect">
            <a:avLst/>
          </a:prstGeom>
          <a:noFill/>
          <a:ln>
            <a:noFill/>
          </a:ln>
        </p:spPr>
        <p:txBody>
          <a:bodyPr tIns="91440" bIns="91440"/>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1371600" indent="457200">
              <a:lnSpc>
                <a:spcPct val="100000"/>
              </a:lnSpc>
            </a:pPr>
            <a:endParaRPr b="0" lang="en-US" sz="1400" spc="-1" strike="noStrike">
              <a:solidFill>
                <a:srgbClr val="000000"/>
              </a:solidFill>
              <a:latin typeface="Arial"/>
            </a:endParaRPr>
          </a:p>
          <a:p>
            <a:pPr marL="1371600" indent="387360">
              <a:lnSpc>
                <a:spcPct val="100000"/>
              </a:lnSpc>
            </a:pPr>
            <a:r>
              <a:rPr b="0" lang="en-US" sz="2800" spc="-1" strike="noStrike">
                <a:solidFill>
                  <a:srgbClr val="000000"/>
                </a:solidFill>
                <a:latin typeface="Arial"/>
                <a:ea typeface="Arial"/>
              </a:rPr>
              <a:t>MySQL Logical Components</a:t>
            </a:r>
            <a:endParaRPr b="0" lang="en-US" sz="2800" spc="-1" strike="noStrike">
              <a:solidFill>
                <a:srgbClr val="000000"/>
              </a:solidFill>
              <a:latin typeface="Arial"/>
            </a:endParaRPr>
          </a:p>
          <a:p>
            <a:pPr marL="1371600" indent="387360">
              <a:lnSpc>
                <a:spcPct val="100000"/>
              </a:lnSpc>
              <a:spcAft>
                <a:spcPts val="1599"/>
              </a:spcAft>
            </a:pPr>
            <a:endParaRPr b="0" lang="en-US" sz="2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0" name="Shape 435" descr=""/>
          <p:cNvPicPr/>
          <p:nvPr/>
        </p:nvPicPr>
        <p:blipFill>
          <a:blip r:embed="rId1"/>
          <a:stretch/>
        </p:blipFill>
        <p:spPr>
          <a:xfrm>
            <a:off x="0" y="14400"/>
            <a:ext cx="9143640" cy="511452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Explanation</a:t>
            </a:r>
            <a:endParaRPr b="0" lang="en-US" sz="2800" spc="-1" strike="noStrike">
              <a:solidFill>
                <a:srgbClr val="000000"/>
              </a:solidFill>
              <a:latin typeface="Arial"/>
            </a:endParaRPr>
          </a:p>
        </p:txBody>
      </p:sp>
      <p:sp>
        <p:nvSpPr>
          <p:cNvPr id="632" name="TextShape 2"/>
          <p:cNvSpPr txBox="1"/>
          <p:nvPr/>
        </p:nvSpPr>
        <p:spPr>
          <a:xfrm>
            <a:off x="185040" y="913680"/>
            <a:ext cx="8520120" cy="5044680"/>
          </a:xfrm>
          <a:prstGeom prst="rect">
            <a:avLst/>
          </a:prstGeom>
          <a:noFill/>
          <a:ln>
            <a:noFill/>
          </a:ln>
        </p:spPr>
        <p:txBody>
          <a:bodyPr tIns="91440" bIns="91440"/>
          <a:p>
            <a:pPr>
              <a:lnSpc>
                <a:spcPct val="100000"/>
              </a:lnSpc>
              <a:spcAft>
                <a:spcPts val="1599"/>
              </a:spcAft>
            </a:pPr>
            <a:r>
              <a:rPr b="1" lang="en-US" sz="1400" spc="-1" strike="noStrike">
                <a:solidFill>
                  <a:srgbClr val="595959"/>
                </a:solidFill>
                <a:latin typeface="Arial"/>
                <a:ea typeface="Arial"/>
              </a:rPr>
              <a:t>Query Processing:</a:t>
            </a:r>
            <a:endParaRPr b="0" lang="en-US" sz="1400" spc="-1" strike="noStrike">
              <a:solidFill>
                <a:srgbClr val="000000"/>
              </a:solidFill>
              <a:latin typeface="Arial"/>
            </a:endParaRPr>
          </a:p>
          <a:p>
            <a:pPr marL="457200" indent="-31716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Parsess and optimizes the SQL command.</a:t>
            </a:r>
            <a:endParaRPr b="0" lang="en-US" sz="1400" spc="-1" strike="noStrike">
              <a:solidFill>
                <a:srgbClr val="000000"/>
              </a:solidFill>
              <a:latin typeface="Arial"/>
            </a:endParaRPr>
          </a:p>
          <a:p>
            <a:pPr>
              <a:lnSpc>
                <a:spcPct val="100000"/>
              </a:lnSpc>
              <a:spcAft>
                <a:spcPts val="1599"/>
              </a:spcAft>
            </a:pPr>
            <a:r>
              <a:rPr b="1" lang="en-US" sz="1400" spc="-1" strike="noStrike">
                <a:solidFill>
                  <a:srgbClr val="595959"/>
                </a:solidFill>
                <a:latin typeface="Arial"/>
                <a:ea typeface="Arial"/>
              </a:rPr>
              <a:t>Transaction management:</a:t>
            </a:r>
            <a:endParaRPr b="0" lang="en-US" sz="1400" spc="-1" strike="noStrike">
              <a:solidFill>
                <a:srgbClr val="000000"/>
              </a:solidFill>
              <a:latin typeface="Arial"/>
            </a:endParaRPr>
          </a:p>
          <a:p>
            <a:pPr marL="457200" indent="-31716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Makes sure that the command is logged and is executed using the atomic principle from ACID principle (Atomic,consistent,Isolated,Durable).</a:t>
            </a:r>
            <a:endParaRPr b="0" lang="en-US" sz="1400" spc="-1" strike="noStrike">
              <a:solidFill>
                <a:srgbClr val="000000"/>
              </a:solidFill>
              <a:latin typeface="Arial"/>
            </a:endParaRPr>
          </a:p>
          <a:p>
            <a:pPr marL="457200" indent="-31716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Atomic principle means that the transaction can either occur or not occur so no transaction is done partially.</a:t>
            </a:r>
            <a:endParaRPr b="0" lang="en-US" sz="1400" spc="-1" strike="noStrike">
              <a:solidFill>
                <a:srgbClr val="000000"/>
              </a:solidFill>
              <a:latin typeface="Arial"/>
            </a:endParaRPr>
          </a:p>
          <a:p>
            <a:pPr marL="457200" indent="-31716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Responsible for solving deadLocks in the database.</a:t>
            </a:r>
            <a:endParaRPr b="0" lang="en-US" sz="1400" spc="-1" strike="noStrike">
              <a:solidFill>
                <a:srgbClr val="000000"/>
              </a:solidFill>
              <a:latin typeface="Arial"/>
            </a:endParaRPr>
          </a:p>
          <a:p>
            <a:pPr>
              <a:lnSpc>
                <a:spcPct val="100000"/>
              </a:lnSpc>
              <a:spcAft>
                <a:spcPts val="1599"/>
              </a:spcAft>
            </a:pPr>
            <a:r>
              <a:rPr b="1" lang="en-US" sz="1400" spc="-1" strike="noStrike">
                <a:solidFill>
                  <a:srgbClr val="595959"/>
                </a:solidFill>
                <a:latin typeface="Arial"/>
                <a:ea typeface="Arial"/>
              </a:rPr>
              <a:t>Recovery Manager</a:t>
            </a:r>
            <a:endParaRPr b="0" lang="en-US" sz="1400" spc="-1" strike="noStrike">
              <a:solidFill>
                <a:srgbClr val="000000"/>
              </a:solidFill>
              <a:latin typeface="Arial"/>
            </a:endParaRPr>
          </a:p>
          <a:p>
            <a:pPr marL="457200" indent="-31716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Restore the database to its last stable state.</a:t>
            </a:r>
            <a:endParaRPr b="0" lang="en-US" sz="1400" spc="-1" strike="noStrike">
              <a:solidFill>
                <a:srgbClr val="000000"/>
              </a:solid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Explanation</a:t>
            </a:r>
            <a:endParaRPr b="0" lang="en-US" sz="2800" spc="-1" strike="noStrike">
              <a:solidFill>
                <a:srgbClr val="000000"/>
              </a:solidFill>
              <a:latin typeface="Arial"/>
            </a:endParaRPr>
          </a:p>
        </p:txBody>
      </p:sp>
      <p:sp>
        <p:nvSpPr>
          <p:cNvPr id="634" name="TextShape 2"/>
          <p:cNvSpPr txBox="1"/>
          <p:nvPr/>
        </p:nvSpPr>
        <p:spPr>
          <a:xfrm>
            <a:off x="185040" y="913680"/>
            <a:ext cx="8520120" cy="5044680"/>
          </a:xfrm>
          <a:prstGeom prst="rect">
            <a:avLst/>
          </a:prstGeom>
          <a:noFill/>
          <a:ln>
            <a:noFill/>
          </a:ln>
        </p:spPr>
        <p:txBody>
          <a:bodyPr tIns="91440" bIns="91440"/>
          <a:p>
            <a:pPr>
              <a:lnSpc>
                <a:spcPct val="100000"/>
              </a:lnSpc>
              <a:spcAft>
                <a:spcPts val="1599"/>
              </a:spcAft>
            </a:pPr>
            <a:r>
              <a:rPr b="1" lang="en-US" sz="1400" spc="-1" strike="noStrike">
                <a:solidFill>
                  <a:srgbClr val="595959"/>
                </a:solidFill>
                <a:latin typeface="Arial"/>
                <a:ea typeface="Arial"/>
              </a:rPr>
              <a:t>Query Processing:</a:t>
            </a:r>
            <a:endParaRPr b="0" lang="en-US" sz="1400" spc="-1" strike="noStrike">
              <a:solidFill>
                <a:srgbClr val="000000"/>
              </a:solidFill>
              <a:latin typeface="Arial"/>
            </a:endParaRPr>
          </a:p>
          <a:p>
            <a:pPr marL="457200" indent="-31716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Consist of ,</a:t>
            </a:r>
            <a:r>
              <a:rPr b="0" lang="en-US" sz="1200" spc="-1" strike="noStrike">
                <a:solidFill>
                  <a:srgbClr val="666666"/>
                </a:solidFill>
                <a:latin typeface="Arial"/>
                <a:ea typeface="Arial"/>
              </a:rPr>
              <a:t> </a:t>
            </a:r>
            <a:r>
              <a:rPr b="0" lang="en-US" sz="1400" spc="-1" strike="noStrike">
                <a:solidFill>
                  <a:srgbClr val="666666"/>
                </a:solidFill>
                <a:latin typeface="Arial"/>
                <a:ea typeface="Arial"/>
              </a:rPr>
              <a:t>Embedded DML (Data Manipulation Language) precompiler, DDL (Data Definition Language) compiler, Query parser, Query preprocessor, Security Integration Manager, Query optimizer, and execution engine.</a:t>
            </a:r>
            <a:endParaRPr b="0" lang="en-US" sz="1400" spc="-1" strike="noStrike">
              <a:solidFill>
                <a:srgbClr val="000000"/>
              </a:solidFill>
              <a:latin typeface="Arial"/>
            </a:endParaRPr>
          </a:p>
          <a:p>
            <a:pPr>
              <a:lnSpc>
                <a:spcPct val="100000"/>
              </a:lnSpc>
              <a:spcAft>
                <a:spcPts val="1599"/>
              </a:spcAft>
            </a:pPr>
            <a:r>
              <a:rPr b="1" lang="en-US" sz="1400" spc="-1" strike="noStrike">
                <a:solidFill>
                  <a:srgbClr val="595959"/>
                </a:solidFill>
                <a:latin typeface="Arial"/>
                <a:ea typeface="Arial"/>
              </a:rPr>
              <a:t>Transaction management:</a:t>
            </a:r>
            <a:endParaRPr b="0" lang="en-US" sz="1400" spc="-1" strike="noStrike">
              <a:solidFill>
                <a:srgbClr val="000000"/>
              </a:solidFill>
              <a:latin typeface="Arial"/>
            </a:endParaRPr>
          </a:p>
          <a:p>
            <a:pPr marL="457200" indent="-317160">
              <a:lnSpc>
                <a:spcPct val="125000"/>
              </a:lnSpc>
              <a:spcBef>
                <a:spcPts val="1001"/>
              </a:spcBef>
              <a:buClr>
                <a:srgbClr val="666666"/>
              </a:buClr>
              <a:buFont typeface="Wingdings" charset="2"/>
              <a:buChar char=""/>
            </a:pPr>
            <a:r>
              <a:rPr b="0" lang="en-US" sz="1400" spc="-1" strike="noStrike">
                <a:solidFill>
                  <a:srgbClr val="666666"/>
                </a:solidFill>
                <a:latin typeface="Arial"/>
                <a:ea typeface="Arial"/>
              </a:rPr>
              <a:t> </a:t>
            </a:r>
            <a:r>
              <a:rPr b="0" lang="en-US" sz="1400" spc="-1" strike="noStrike">
                <a:solidFill>
                  <a:srgbClr val="666666"/>
                </a:solidFill>
                <a:latin typeface="Arial"/>
                <a:ea typeface="Arial"/>
              </a:rPr>
              <a:t>Consist of the Transaction Manager, and Concurrency-Control Manager.</a:t>
            </a:r>
            <a:endParaRPr b="0" lang="en-US" sz="1400" spc="-1" strike="noStrike">
              <a:solidFill>
                <a:srgbClr val="000000"/>
              </a:solidFill>
              <a:latin typeface="Arial"/>
            </a:endParaRPr>
          </a:p>
          <a:p>
            <a:pPr>
              <a:lnSpc>
                <a:spcPct val="100000"/>
              </a:lnSpc>
              <a:spcAft>
                <a:spcPts val="1599"/>
              </a:spcAft>
            </a:pPr>
            <a:r>
              <a:rPr b="1" lang="en-US" sz="1400" spc="-1" strike="noStrike">
                <a:solidFill>
                  <a:srgbClr val="595959"/>
                </a:solidFill>
                <a:latin typeface="Arial"/>
                <a:ea typeface="Arial"/>
              </a:rPr>
              <a:t>Recovery Manager</a:t>
            </a:r>
            <a:endParaRPr b="0" lang="en-US" sz="1400" spc="-1" strike="noStrike">
              <a:solidFill>
                <a:srgbClr val="000000"/>
              </a:solidFill>
              <a:latin typeface="Arial"/>
            </a:endParaRPr>
          </a:p>
          <a:p>
            <a:pPr marL="457200" indent="-317160">
              <a:lnSpc>
                <a:spcPct val="125000"/>
              </a:lnSpc>
              <a:spcBef>
                <a:spcPts val="1001"/>
              </a:spcBef>
              <a:buClr>
                <a:srgbClr val="666666"/>
              </a:buClr>
              <a:buFont typeface="Wingdings" charset="2"/>
              <a:buChar char=""/>
            </a:pPr>
            <a:r>
              <a:rPr b="0" lang="en-US" sz="1400" spc="-1" strike="noStrike">
                <a:solidFill>
                  <a:srgbClr val="666666"/>
                </a:solidFill>
                <a:latin typeface="Arial"/>
                <a:ea typeface="Arial"/>
              </a:rPr>
              <a:t>Consist of Log Manager, and Recover Manager.</a:t>
            </a:r>
            <a:endParaRPr b="0" lang="en-US" sz="1400" spc="-1" strike="noStrike">
              <a:solidFill>
                <a:srgbClr val="000000"/>
              </a:solidFill>
              <a:latin typeface="Arial"/>
            </a:endParaRPr>
          </a:p>
          <a:p>
            <a:pPr>
              <a:lnSpc>
                <a:spcPct val="100000"/>
              </a:lnSpc>
              <a:spcAft>
                <a:spcPts val="1599"/>
              </a:spcAft>
            </a:pPr>
            <a:r>
              <a:rPr b="1" lang="en-US" sz="1400" spc="-1" strike="noStrike">
                <a:solidFill>
                  <a:srgbClr val="595959"/>
                </a:solidFill>
                <a:latin typeface="Arial"/>
                <a:ea typeface="Arial"/>
              </a:rPr>
              <a:t>Storage Management</a:t>
            </a:r>
            <a:endParaRPr b="0" lang="en-US" sz="1400" spc="-1" strike="noStrike">
              <a:solidFill>
                <a:srgbClr val="000000"/>
              </a:solidFill>
              <a:latin typeface="Arial"/>
            </a:endParaRPr>
          </a:p>
          <a:p>
            <a:pPr marL="457200" indent="-317160">
              <a:lnSpc>
                <a:spcPct val="125000"/>
              </a:lnSpc>
              <a:spcBef>
                <a:spcPts val="1001"/>
              </a:spcBef>
              <a:buClr>
                <a:srgbClr val="666666"/>
              </a:buClr>
              <a:buFont typeface="Wingdings" charset="2"/>
              <a:buChar char=""/>
            </a:pPr>
            <a:r>
              <a:rPr b="0" lang="en-US" sz="1400" spc="-1" strike="noStrike">
                <a:solidFill>
                  <a:srgbClr val="666666"/>
                </a:solidFill>
                <a:latin typeface="Arial"/>
                <a:ea typeface="Arial"/>
              </a:rPr>
              <a:t>The storage management layer contains Storage Manager, Buffer Manager, and Resource Manager. </a:t>
            </a:r>
            <a:endParaRPr b="0" lang="en-US" sz="1400" spc="-1" strike="noStrike">
              <a:solidFill>
                <a:srgbClr val="000000"/>
              </a:solid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5" name="Shape 452" descr=""/>
          <p:cNvPicPr/>
          <p:nvPr/>
        </p:nvPicPr>
        <p:blipFill>
          <a:blip r:embed="rId1"/>
          <a:stretch/>
        </p:blipFill>
        <p:spPr>
          <a:xfrm>
            <a:off x="152280" y="152280"/>
            <a:ext cx="6382080" cy="49125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992520" y="2536560"/>
            <a:ext cx="3136320" cy="1884600"/>
          </a:xfrm>
          <a:prstGeom prst="rect">
            <a:avLst/>
          </a:prstGeom>
          <a:noFill/>
          <a:ln>
            <a:noFill/>
          </a:ln>
        </p:spPr>
        <p:txBody>
          <a:bodyPr tIns="91440" bIns="91440" anchor="ctr"/>
          <a:p>
            <a:pPr>
              <a:lnSpc>
                <a:spcPct val="100000"/>
              </a:lnSpc>
            </a:pPr>
            <a:r>
              <a:rPr b="1" lang="en-US" sz="3600" spc="-1" strike="noStrike">
                <a:solidFill>
                  <a:srgbClr val="000000"/>
                </a:solidFill>
                <a:latin typeface="Arial"/>
                <a:ea typeface="Arial"/>
              </a:rPr>
              <a:t>System Evolution</a:t>
            </a:r>
            <a:endParaRPr b="0" lang="en-US" sz="3600" spc="-1" strike="noStrike">
              <a:solidFill>
                <a:srgbClr val="000000"/>
              </a:solid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Humble Beginnings</a:t>
            </a:r>
            <a:endParaRPr b="0" lang="en-US" sz="2800" spc="-1" strike="noStrike">
              <a:solidFill>
                <a:srgbClr val="000000"/>
              </a:solidFill>
              <a:latin typeface="Arial"/>
            </a:endParaRPr>
          </a:p>
        </p:txBody>
      </p:sp>
      <p:sp>
        <p:nvSpPr>
          <p:cNvPr id="638"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0" lang="en-US" sz="1800" spc="-1" strike="noStrike">
                <a:solidFill>
                  <a:srgbClr val="595959"/>
                </a:solidFill>
                <a:latin typeface="Arial"/>
                <a:ea typeface="Arial"/>
              </a:rPr>
              <a:t>MySQL was created by a small Swedish company called MySQL AB.</a:t>
            </a:r>
            <a:endParaRPr b="0" lang="en-US" sz="1800" spc="-1" strike="noStrike">
              <a:solidFill>
                <a:srgbClr val="000000"/>
              </a:solidFill>
              <a:latin typeface="Arial"/>
            </a:endParaRPr>
          </a:p>
          <a:p>
            <a:pPr>
              <a:lnSpc>
                <a:spcPct val="100000"/>
              </a:lnSpc>
              <a:spcAft>
                <a:spcPts val="1599"/>
              </a:spcAft>
            </a:pPr>
            <a:r>
              <a:rPr b="0" lang="en-US" sz="1800" spc="-1" strike="noStrike">
                <a:solidFill>
                  <a:srgbClr val="595959"/>
                </a:solidFill>
                <a:latin typeface="Arial"/>
                <a:ea typeface="Arial"/>
              </a:rPr>
              <a:t>The first version of it was released in 1995 and was initially created for personal use by the company.</a:t>
            </a:r>
            <a:endParaRPr b="0" lang="en-US" sz="1800" spc="-1" strike="noStrike">
              <a:solidFill>
                <a:srgbClr val="000000"/>
              </a:solidFill>
              <a:latin typeface="Arial"/>
            </a:endParaRPr>
          </a:p>
          <a:p>
            <a:pPr>
              <a:lnSpc>
                <a:spcPct val="100000"/>
              </a:lnSpc>
              <a:spcAft>
                <a:spcPts val="1599"/>
              </a:spcAft>
            </a:pPr>
            <a:r>
              <a:rPr b="0" lang="en-US" sz="1800" spc="-1" strike="noStrike">
                <a:solidFill>
                  <a:srgbClr val="595959"/>
                </a:solidFill>
                <a:latin typeface="Arial"/>
                <a:ea typeface="Arial"/>
              </a:rPr>
              <a:t>As the years passed the company continued to update and add shiny new features to MySQL.</a:t>
            </a:r>
            <a:endParaRPr b="0" lang="en-US" sz="18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1"/>
          <p:cNvSpPr txBox="1"/>
          <p:nvPr/>
        </p:nvSpPr>
        <p:spPr>
          <a:xfrm>
            <a:off x="311760" y="744480"/>
            <a:ext cx="8520120" cy="2052360"/>
          </a:xfrm>
          <a:prstGeom prst="rect">
            <a:avLst/>
          </a:prstGeom>
          <a:noFill/>
          <a:ln>
            <a:noFill/>
          </a:ln>
        </p:spPr>
        <p:txBody>
          <a:bodyPr tIns="91440" bIns="91440" anchor="b"/>
          <a:p>
            <a:pPr>
              <a:lnSpc>
                <a:spcPct val="100000"/>
              </a:lnSpc>
            </a:pPr>
            <a:r>
              <a:rPr b="0" lang="en-US" sz="4800" spc="-1" strike="noStrike">
                <a:solidFill>
                  <a:srgbClr val="000000"/>
                </a:solidFill>
                <a:latin typeface="Arial"/>
                <a:ea typeface="Arial"/>
              </a:rPr>
              <a:t>What is MySQL?</a:t>
            </a:r>
            <a:br/>
            <a:endParaRPr b="0" lang="en-US" sz="4800" spc="-1" strike="noStrike">
              <a:solidFill>
                <a:srgbClr val="000000"/>
              </a:solidFill>
              <a:latin typeface="Arial"/>
            </a:endParaRPr>
          </a:p>
        </p:txBody>
      </p:sp>
      <p:sp>
        <p:nvSpPr>
          <p:cNvPr id="611" name="TextShape 2"/>
          <p:cNvSpPr txBox="1"/>
          <p:nvPr/>
        </p:nvSpPr>
        <p:spPr>
          <a:xfrm>
            <a:off x="166320" y="2610720"/>
            <a:ext cx="8811000" cy="1829880"/>
          </a:xfrm>
          <a:prstGeom prst="rect">
            <a:avLst/>
          </a:prstGeom>
          <a:noFill/>
          <a:ln>
            <a:noFill/>
          </a:ln>
        </p:spPr>
        <p:txBody>
          <a:bodyPr tIns="91440" bIns="91440"/>
          <a:p>
            <a:pPr marL="457200" indent="-228240">
              <a:lnSpc>
                <a:spcPct val="100000"/>
              </a:lnSpc>
              <a:buClr>
                <a:srgbClr val="595959"/>
              </a:buClr>
              <a:buFont typeface="Wingdings" charset="2"/>
              <a:buChar char=""/>
            </a:pPr>
            <a:r>
              <a:rPr b="0" lang="en-US" sz="2800" spc="-1" strike="noStrike">
                <a:solidFill>
                  <a:srgbClr val="595959"/>
                </a:solidFill>
                <a:latin typeface="Arial"/>
                <a:ea typeface="Arial"/>
              </a:rPr>
              <a:t>MySQL is an open source  RDBMS (Relational Database Management System).</a:t>
            </a:r>
            <a:endParaRPr b="0" lang="en-US" sz="2800" spc="-1" strike="noStrike">
              <a:latin typeface="Arial"/>
            </a:endParaRPr>
          </a:p>
          <a:p>
            <a:pPr marL="457200" indent="-228240">
              <a:lnSpc>
                <a:spcPct val="100000"/>
              </a:lnSpc>
              <a:buClr>
                <a:srgbClr val="595959"/>
              </a:buClr>
              <a:buFont typeface="Wingdings" charset="2"/>
              <a:buChar char=""/>
            </a:pPr>
            <a:r>
              <a:rPr b="0" lang="en-US" sz="2800" spc="-1" strike="noStrike">
                <a:solidFill>
                  <a:srgbClr val="595959"/>
                </a:solidFill>
                <a:latin typeface="Arial"/>
                <a:ea typeface="Arial"/>
              </a:rPr>
              <a:t>It is widely used by many companies like amazon,Facebook,etc to manage their data.</a:t>
            </a:r>
            <a:endParaRPr b="0" lang="en-US" sz="2800" spc="-1" strike="noStrike">
              <a:latin typeface="Arial"/>
            </a:endParaRPr>
          </a:p>
          <a:p>
            <a:pPr>
              <a:lnSpc>
                <a:spcPct val="100000"/>
              </a:lnSpc>
            </a:pPr>
            <a:endParaRPr b="0" lang="en-US"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308880" y="770400"/>
            <a:ext cx="2866320" cy="3753360"/>
          </a:xfrm>
          <a:prstGeom prst="rect">
            <a:avLst/>
          </a:prstGeom>
          <a:noFill/>
          <a:ln>
            <a:noFill/>
          </a:ln>
        </p:spPr>
        <p:txBody>
          <a:bodyPr tIns="91440" bIns="91440"/>
          <a:p>
            <a:pPr>
              <a:lnSpc>
                <a:spcPct val="100000"/>
              </a:lnSpc>
            </a:pPr>
            <a:r>
              <a:rPr b="1" lang="en-US" sz="2800" spc="-1" strike="noStrike">
                <a:solidFill>
                  <a:srgbClr val="ffffff"/>
                </a:solidFill>
                <a:latin typeface="Arial"/>
                <a:ea typeface="Arial"/>
              </a:rPr>
              <a:t>Build history</a:t>
            </a:r>
            <a:endParaRPr b="0" lang="en-US" sz="2800" spc="-1" strike="noStrike">
              <a:solidFill>
                <a:srgbClr val="000000"/>
              </a:solidFill>
              <a:latin typeface="Arial"/>
            </a:endParaRPr>
          </a:p>
        </p:txBody>
      </p:sp>
      <p:sp>
        <p:nvSpPr>
          <p:cNvPr id="640" name="TextShape 2"/>
          <p:cNvSpPr txBox="1"/>
          <p:nvPr/>
        </p:nvSpPr>
        <p:spPr>
          <a:xfrm>
            <a:off x="4023000" y="770400"/>
            <a:ext cx="4919040" cy="3811320"/>
          </a:xfrm>
          <a:prstGeom prst="rect">
            <a:avLst/>
          </a:prstGeom>
          <a:noFill/>
          <a:ln>
            <a:noFill/>
          </a:ln>
        </p:spPr>
        <p:txBody>
          <a:bodyPr tIns="91440" bIns="91440"/>
          <a:p>
            <a:pPr>
              <a:lnSpc>
                <a:spcPct val="100000"/>
              </a:lnSpc>
              <a:spcAft>
                <a:spcPts val="1599"/>
              </a:spcAft>
            </a:pPr>
            <a:r>
              <a:rPr b="0" lang="en-US" sz="1400" spc="-1" strike="noStrike">
                <a:solidFill>
                  <a:srgbClr val="434343"/>
                </a:solidFill>
                <a:latin typeface="Arial"/>
                <a:ea typeface="Arial"/>
              </a:rPr>
              <a:t>1996 - 02: basic updates.</a:t>
            </a:r>
            <a:endParaRPr b="0" lang="en-US" sz="1400" spc="-1" strike="noStrike">
              <a:solidFill>
                <a:srgbClr val="000000"/>
              </a:solidFill>
              <a:latin typeface="Arial"/>
            </a:endParaRPr>
          </a:p>
          <a:p>
            <a:pPr>
              <a:lnSpc>
                <a:spcPct val="100000"/>
              </a:lnSpc>
              <a:spcAft>
                <a:spcPts val="1599"/>
              </a:spcAft>
            </a:pPr>
            <a:r>
              <a:rPr b="0" lang="en-US" sz="1400" spc="-1" strike="noStrike">
                <a:solidFill>
                  <a:srgbClr val="434343"/>
                </a:solidFill>
                <a:latin typeface="Arial"/>
                <a:ea typeface="Arial"/>
              </a:rPr>
              <a:t>2004: R-trees, B-trees, subqueries, prepared statements.</a:t>
            </a:r>
            <a:endParaRPr b="0" lang="en-US" sz="1400" spc="-1" strike="noStrike">
              <a:solidFill>
                <a:srgbClr val="000000"/>
              </a:solidFill>
              <a:latin typeface="Arial"/>
            </a:endParaRPr>
          </a:p>
          <a:p>
            <a:pPr>
              <a:lnSpc>
                <a:spcPct val="100000"/>
              </a:lnSpc>
              <a:spcAft>
                <a:spcPts val="1599"/>
              </a:spcAft>
            </a:pPr>
            <a:r>
              <a:rPr b="0" lang="en-US" sz="1400" spc="-1" strike="noStrike">
                <a:solidFill>
                  <a:srgbClr val="434343"/>
                </a:solidFill>
                <a:latin typeface="Arial"/>
                <a:ea typeface="Arial"/>
              </a:rPr>
              <a:t>2005: cursors,stored procedures, triggers, views, XA transactions.</a:t>
            </a:r>
            <a:endParaRPr b="0" lang="en-US" sz="1400" spc="-1" strike="noStrike">
              <a:solidFill>
                <a:srgbClr val="000000"/>
              </a:solidFill>
              <a:latin typeface="Arial"/>
            </a:endParaRPr>
          </a:p>
          <a:p>
            <a:pPr>
              <a:lnSpc>
                <a:spcPct val="100000"/>
              </a:lnSpc>
              <a:spcAft>
                <a:spcPts val="1599"/>
              </a:spcAft>
            </a:pPr>
            <a:r>
              <a:rPr b="0" lang="en-US" sz="1400" spc="-1" strike="noStrike">
                <a:solidFill>
                  <a:srgbClr val="434343"/>
                </a:solidFill>
                <a:latin typeface="Arial"/>
                <a:ea typeface="Arial"/>
              </a:rPr>
              <a:t>2008: Sun microsystems acquired MySQL AB (came with more goodies).</a:t>
            </a:r>
            <a:endParaRPr b="0" lang="en-US" sz="1400" spc="-1" strike="noStrike">
              <a:solidFill>
                <a:srgbClr val="000000"/>
              </a:solidFill>
              <a:latin typeface="Arial"/>
            </a:endParaRPr>
          </a:p>
          <a:p>
            <a:pPr>
              <a:lnSpc>
                <a:spcPct val="100000"/>
              </a:lnSpc>
              <a:spcAft>
                <a:spcPts val="1599"/>
              </a:spcAft>
            </a:pPr>
            <a:r>
              <a:rPr b="0" lang="en-US" sz="1400" spc="-1" strike="noStrike">
                <a:solidFill>
                  <a:srgbClr val="434343"/>
                </a:solidFill>
                <a:latin typeface="Arial"/>
                <a:ea typeface="Arial"/>
              </a:rPr>
              <a:t>2010: Oracle acquires Sun and hell breaks loose (Monty launches Maria BD).</a:t>
            </a:r>
            <a:endParaRPr b="0" lang="en-US" sz="1400" spc="-1" strike="noStrike">
              <a:solidFill>
                <a:srgbClr val="000000"/>
              </a:solidFill>
              <a:latin typeface="Arial"/>
            </a:endParaRPr>
          </a:p>
          <a:p>
            <a:pPr>
              <a:lnSpc>
                <a:spcPct val="100000"/>
              </a:lnSpc>
              <a:spcAft>
                <a:spcPts val="1599"/>
              </a:spcAft>
            </a:pPr>
            <a:r>
              <a:rPr b="0" lang="en-US" sz="1400" spc="-1" strike="noStrike">
                <a:solidFill>
                  <a:srgbClr val="434343"/>
                </a:solidFill>
                <a:latin typeface="Arial"/>
                <a:ea typeface="Arial"/>
              </a:rPr>
              <a:t>2010- now: continuous improvements morphing MySQL into what we know today.</a:t>
            </a:r>
            <a:endParaRPr b="0" lang="en-US" sz="1400" spc="-1" strike="noStrike">
              <a:solidFill>
                <a:srgbClr val="000000"/>
              </a:solid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US" sz="3600" spc="-1" strike="noStrike">
                <a:solidFill>
                  <a:srgbClr val="000000"/>
                </a:solidFill>
                <a:latin typeface="Arial"/>
                <a:ea typeface="Arial"/>
              </a:rPr>
              <a:t>Flow</a:t>
            </a:r>
            <a:endParaRPr b="0" lang="en-US" sz="3600" spc="-1" strike="noStrike">
              <a:solidFill>
                <a:srgbClr val="000000"/>
              </a:solid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TextShape 1"/>
          <p:cNvSpPr txBox="1"/>
          <p:nvPr/>
        </p:nvSpPr>
        <p:spPr>
          <a:xfrm>
            <a:off x="311760" y="189360"/>
            <a:ext cx="8520120" cy="83088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SQL Execution</a:t>
            </a:r>
            <a:endParaRPr b="0" lang="en-US" sz="2800" spc="-1" strike="noStrike">
              <a:solidFill>
                <a:srgbClr val="000000"/>
              </a:solidFill>
              <a:latin typeface="Arial"/>
            </a:endParaRPr>
          </a:p>
        </p:txBody>
      </p:sp>
      <p:pic>
        <p:nvPicPr>
          <p:cNvPr id="643" name="Shape 480" descr=""/>
          <p:cNvPicPr/>
          <p:nvPr/>
        </p:nvPicPr>
        <p:blipFill>
          <a:blip r:embed="rId1"/>
          <a:stretch/>
        </p:blipFill>
        <p:spPr>
          <a:xfrm>
            <a:off x="311760" y="927360"/>
            <a:ext cx="8300520" cy="34988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US" sz="3600" spc="-1" strike="noStrike">
                <a:solidFill>
                  <a:srgbClr val="000000"/>
                </a:solidFill>
                <a:latin typeface="Arial"/>
                <a:ea typeface="Arial"/>
              </a:rPr>
              <a:t>Concurrency</a:t>
            </a:r>
            <a:endParaRPr b="0" lang="en-US" sz="36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Concurrency Overview</a:t>
            </a:r>
            <a:endParaRPr b="0" lang="en-US" sz="2800" spc="-1" strike="noStrike">
              <a:solidFill>
                <a:srgbClr val="000000"/>
              </a:solidFill>
              <a:latin typeface="Arial"/>
            </a:endParaRPr>
          </a:p>
        </p:txBody>
      </p:sp>
      <p:sp>
        <p:nvSpPr>
          <p:cNvPr id="646"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Concurrency handled within logical layer</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Separate concurrency manager and transaction manager to handle these situations</a:t>
            </a:r>
            <a:endParaRPr b="0" lang="en-US" sz="14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Where is concurrency needed?</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Server connections</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Query handling</a:t>
            </a:r>
            <a:endParaRPr b="0" lang="en-US" sz="14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MySQL Server Connections</a:t>
            </a:r>
            <a:endParaRPr b="0" lang="en-US" sz="2800" spc="-1" strike="noStrike">
              <a:solidFill>
                <a:srgbClr val="000000"/>
              </a:solidFill>
              <a:latin typeface="Arial"/>
            </a:endParaRPr>
          </a:p>
        </p:txBody>
      </p:sp>
      <p:sp>
        <p:nvSpPr>
          <p:cNvPr id="648"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Every client creates a separate thread on the server</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Thread handles client authentication and requests</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Includes queries/transactions and other database operations</a:t>
            </a:r>
            <a:endParaRPr b="0" lang="en-US" sz="14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Multiple clients… what if there are multiple queries at once?</a:t>
            </a:r>
            <a:endParaRPr b="0" lang="en-US" sz="1800" spc="-1" strike="noStrike">
              <a:solidFill>
                <a:srgbClr val="000000"/>
              </a:solid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Simultaneous Queries</a:t>
            </a:r>
            <a:endParaRPr b="0" lang="en-US" sz="2800" spc="-1" strike="noStrike">
              <a:solidFill>
                <a:srgbClr val="000000"/>
              </a:solidFill>
              <a:latin typeface="Arial"/>
            </a:endParaRPr>
          </a:p>
        </p:txBody>
      </p:sp>
      <p:sp>
        <p:nvSpPr>
          <p:cNvPr id="650"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Some functionality to handle simultaneous queries found in the storage engine</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The way MySQL handles concurrent queries depends on its storage engine</a:t>
            </a:r>
            <a:endParaRPr b="0" lang="en-US" sz="14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Most storage engines use locks</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Clients acquire locks to prevent others from accessing the locked data</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Deadlocks are possible but they can be detected and resolved from the transaction manager</a:t>
            </a:r>
            <a:endParaRPr b="0" lang="en-US" sz="14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Scope of locking depends on storage engine</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2" charset="2"/>
              <a:buChar char=""/>
            </a:pPr>
            <a:r>
              <a:rPr b="0" lang="en-US" sz="1400" spc="-1" strike="noStrike">
                <a:solidFill>
                  <a:srgbClr val="595959"/>
                </a:solidFill>
                <a:latin typeface="Arial"/>
                <a:ea typeface="Arial"/>
              </a:rPr>
              <a:t>Some storage engines lock the entire table which may cause performance to drop</a:t>
            </a:r>
            <a:endParaRPr b="0" lang="en-US" sz="1400" spc="-1" strike="noStrike">
              <a:solidFill>
                <a:srgbClr val="000000"/>
              </a:solid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US" sz="3600" spc="-1" strike="noStrike">
                <a:solidFill>
                  <a:srgbClr val="000000"/>
                </a:solidFill>
                <a:latin typeface="Arial"/>
                <a:ea typeface="Arial"/>
              </a:rPr>
              <a:t>Developer Divisions and Implications</a:t>
            </a:r>
            <a:endParaRPr b="0" lang="en-US" sz="3600" spc="-1" strike="noStrike">
              <a:solidFill>
                <a:srgbClr val="000000"/>
              </a:solid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General Divisions and Implications</a:t>
            </a:r>
            <a:endParaRPr b="0" lang="en-US" sz="2800" spc="-1" strike="noStrike">
              <a:solidFill>
                <a:srgbClr val="000000"/>
              </a:solidFill>
              <a:latin typeface="Arial"/>
            </a:endParaRPr>
          </a:p>
        </p:txBody>
      </p:sp>
      <p:sp>
        <p:nvSpPr>
          <p:cNvPr id="653"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Splitting 2 layered client server architecture into 3 layers.</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Helps grow architecture as computing needs change and grow</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Rarely, if ever, uses object oriented programming</a:t>
            </a:r>
            <a:endParaRPr b="0" lang="en-US" sz="1400" spc="-1" strike="noStrike">
              <a:solidFill>
                <a:srgbClr val="000000"/>
              </a:solidFill>
              <a:latin typeface="Arial"/>
            </a:endParaRPr>
          </a:p>
          <a:p>
            <a:pPr lvl="2" marL="1371600" indent="-228240">
              <a:lnSpc>
                <a:spcPct val="100000"/>
              </a:lnSpc>
              <a:spcAft>
                <a:spcPts val="1599"/>
              </a:spcAft>
              <a:buClr>
                <a:srgbClr val="595959"/>
              </a:buClr>
              <a:buFont typeface="StarSymbol"/>
              <a:buChar char="■"/>
            </a:pPr>
            <a:r>
              <a:rPr b="0" lang="en-US" sz="1400" spc="-1" strike="noStrike">
                <a:solidFill>
                  <a:srgbClr val="595959"/>
                </a:solidFill>
                <a:latin typeface="Arial"/>
                <a:ea typeface="Arial"/>
              </a:rPr>
              <a:t>Code reuse, polymorphism, encapsulation, etc</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Removes tight coupling of user interface and data engine in classic approach</a:t>
            </a:r>
            <a:endParaRPr b="0" lang="en-US" sz="1400" spc="-1" strike="noStrike">
              <a:solidFill>
                <a:srgbClr val="000000"/>
              </a:solidFill>
              <a:latin typeface="Arial"/>
            </a:endParaRPr>
          </a:p>
          <a:p>
            <a:pPr lvl="2" marL="1371600" indent="-228240">
              <a:lnSpc>
                <a:spcPct val="100000"/>
              </a:lnSpc>
              <a:spcAft>
                <a:spcPts val="1599"/>
              </a:spcAft>
              <a:buClr>
                <a:srgbClr val="595959"/>
              </a:buClr>
              <a:buFont typeface="StarSymbol"/>
              <a:buChar char="■"/>
            </a:pPr>
            <a:r>
              <a:rPr b="0" lang="en-US" sz="1400" spc="-1" strike="noStrike">
                <a:solidFill>
                  <a:srgbClr val="595959"/>
                </a:solidFill>
                <a:latin typeface="Arial"/>
                <a:ea typeface="Arial"/>
              </a:rPr>
              <a:t>Helps with scalability</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Facilitates application changes across multiple servers</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Performs data operations solely in GUI</a:t>
            </a:r>
            <a:endParaRPr b="0" lang="en-US" sz="1400" spc="-1" strike="noStrike">
              <a:solidFill>
                <a:srgbClr val="000000"/>
              </a:solidFill>
              <a:latin typeface="Arial"/>
            </a:endParaRPr>
          </a:p>
          <a:p>
            <a:pPr lvl="2" marL="1371600" indent="-228240">
              <a:lnSpc>
                <a:spcPct val="100000"/>
              </a:lnSpc>
              <a:spcAft>
                <a:spcPts val="1599"/>
              </a:spcAft>
              <a:buClr>
                <a:srgbClr val="595959"/>
              </a:buClr>
              <a:buFont typeface="StarSymbol"/>
              <a:buChar char="■"/>
            </a:pPr>
            <a:r>
              <a:rPr b="0" lang="en-US" sz="1400" spc="-1" strike="noStrike">
                <a:solidFill>
                  <a:srgbClr val="595959"/>
                </a:solidFill>
                <a:latin typeface="Arial"/>
                <a:ea typeface="Arial"/>
              </a:rPr>
              <a:t>Helps convert thin clients to thick clients</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Helps with code reuse</a:t>
            </a:r>
            <a:endParaRPr b="0" lang="en-US" sz="1400" spc="-1" strike="noStrike">
              <a:solidFill>
                <a:srgbClr val="000000"/>
              </a:solidFill>
              <a:latin typeface="Arial"/>
            </a:endParaRPr>
          </a:p>
          <a:p>
            <a:pPr lvl="2" marL="1371600" indent="-228240">
              <a:lnSpc>
                <a:spcPct val="100000"/>
              </a:lnSpc>
              <a:spcAft>
                <a:spcPts val="1599"/>
              </a:spcAft>
              <a:buClr>
                <a:srgbClr val="595959"/>
              </a:buClr>
              <a:buFont typeface="StarSymbol"/>
              <a:buChar char="■"/>
            </a:pPr>
            <a:r>
              <a:rPr b="0" lang="en-US" sz="1400" spc="-1" strike="noStrike">
                <a:solidFill>
                  <a:srgbClr val="595959"/>
                </a:solidFill>
                <a:latin typeface="Arial"/>
                <a:ea typeface="Arial"/>
              </a:rPr>
              <a:t>Business rules no longer in user-interface</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Separation of database from user-interface</a:t>
            </a:r>
            <a:endParaRPr b="0" lang="en-US" sz="1400" spc="-1" strike="noStrike">
              <a:solidFill>
                <a:srgbClr val="000000"/>
              </a:solidFill>
              <a:latin typeface="Arial"/>
            </a:endParaRPr>
          </a:p>
          <a:p>
            <a:pPr lvl="2" marL="1371600" indent="-228240">
              <a:lnSpc>
                <a:spcPct val="100000"/>
              </a:lnSpc>
              <a:spcAft>
                <a:spcPts val="1599"/>
              </a:spcAft>
              <a:buClr>
                <a:srgbClr val="595959"/>
              </a:buClr>
              <a:buFont typeface="StarSymbol"/>
              <a:buChar char="■"/>
            </a:pPr>
            <a:r>
              <a:rPr b="0" lang="en-US" sz="1400" spc="-1" strike="noStrike">
                <a:solidFill>
                  <a:srgbClr val="595959"/>
                </a:solidFill>
                <a:latin typeface="Arial"/>
                <a:ea typeface="Arial"/>
              </a:rPr>
              <a:t>Database knowledge in middle layer, not GUI</a:t>
            </a:r>
            <a:endParaRPr b="0" lang="en-US" sz="1400" spc="-1" strike="noStrike">
              <a:solidFill>
                <a:srgbClr val="000000"/>
              </a:solidFill>
              <a:latin typeface="Arial"/>
            </a:endParaRPr>
          </a:p>
          <a:p>
            <a:pPr marL="914400">
              <a:lnSpc>
                <a:spcPct val="100000"/>
              </a:lnSpc>
              <a:spcAft>
                <a:spcPts val="1599"/>
              </a:spcAft>
            </a:pPr>
            <a:endParaRPr b="0" lang="en-US" sz="1400" spc="-1" strike="noStrike">
              <a:solidFill>
                <a:srgbClr val="000000"/>
              </a:solidFill>
              <a:latin typeface="Arial"/>
            </a:endParaRPr>
          </a:p>
          <a:p>
            <a:pPr>
              <a:lnSpc>
                <a:spcPct val="100000"/>
              </a:lnSpc>
              <a:spcAft>
                <a:spcPts val="1599"/>
              </a:spcAft>
            </a:pPr>
            <a:endParaRPr b="0" lang="en-US" sz="1400" spc="-1" strike="noStrike">
              <a:solidFill>
                <a:srgbClr val="000000"/>
              </a:solid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Application Layer</a:t>
            </a:r>
            <a:endParaRPr b="0" lang="en-US" sz="2800" spc="-1" strike="noStrike">
              <a:solidFill>
                <a:srgbClr val="000000"/>
              </a:solidFill>
              <a:latin typeface="Arial"/>
            </a:endParaRPr>
          </a:p>
        </p:txBody>
      </p:sp>
      <p:sp>
        <p:nvSpPr>
          <p:cNvPr id="655"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Separated into 3 main components; Clients, Query Users, Administrators</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Maintains data integrity</a:t>
            </a:r>
            <a:endParaRPr b="0" lang="en-US" sz="14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Clients and query users use utilities and interfaces to communicate with the RDBMS</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Clients receive are assigned unique connection thread</a:t>
            </a:r>
            <a:endParaRPr b="0" lang="en-US" sz="14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Administrators do server maintenance with administrative utilities and interfaces</a:t>
            </a:r>
            <a:endParaRPr b="0" lang="en-US" sz="1800" spc="-1" strike="noStrike">
              <a:solidFill>
                <a:srgbClr val="000000"/>
              </a:solid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What an RDBMS does</a:t>
            </a:r>
            <a:endParaRPr b="0" lang="en-US" sz="2800" spc="-1" strike="noStrike">
              <a:solidFill>
                <a:srgbClr val="000000"/>
              </a:solidFill>
              <a:latin typeface="Arial"/>
            </a:endParaRPr>
          </a:p>
        </p:txBody>
      </p:sp>
      <p:sp>
        <p:nvSpPr>
          <p:cNvPr id="613"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Manages data using the Relational model.</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This model of database management is an approach that uses  a structure and language consistent with first-order predicate logic. </a:t>
            </a:r>
            <a:endParaRPr b="0" lang="en-US" sz="1800" spc="-1" strike="noStrike">
              <a:solidFill>
                <a:srgbClr val="000000"/>
              </a:solidFill>
              <a:latin typeface="Arial"/>
            </a:endParaRPr>
          </a:p>
          <a:p>
            <a:pPr marL="457200" indent="-228240">
              <a:lnSpc>
                <a:spcPct val="100000"/>
              </a:lnSpc>
              <a:spcAft>
                <a:spcPts val="1599"/>
              </a:spcAft>
              <a:buClr>
                <a:srgbClr val="595959"/>
              </a:buClr>
              <a:buFont typeface="Wingdings" charset="2"/>
              <a:buChar char=""/>
            </a:pPr>
            <a:r>
              <a:rPr b="0" lang="en-US" sz="1800" spc="-1" strike="noStrike">
                <a:solidFill>
                  <a:srgbClr val="595959"/>
                </a:solidFill>
                <a:latin typeface="Arial"/>
                <a:ea typeface="Arial"/>
              </a:rPr>
              <a:t>This represents data in terms of tuples which are grouped into relations.</a:t>
            </a:r>
            <a:endParaRPr b="0" lang="en-US" sz="1800" spc="-1" strike="noStrike">
              <a:solidFill>
                <a:srgbClr val="000000"/>
              </a:solidFill>
              <a:latin typeface="Arial"/>
            </a:endParaRPr>
          </a:p>
        </p:txBody>
      </p:sp>
      <p:pic>
        <p:nvPicPr>
          <p:cNvPr id="614" name="Shape 375" descr=""/>
          <p:cNvPicPr/>
          <p:nvPr/>
        </p:nvPicPr>
        <p:blipFill>
          <a:blip r:embed="rId1"/>
          <a:stretch/>
        </p:blipFill>
        <p:spPr>
          <a:xfrm>
            <a:off x="1376640" y="2598120"/>
            <a:ext cx="2571480" cy="2401200"/>
          </a:xfrm>
          <a:prstGeom prst="rect">
            <a:avLst/>
          </a:prstGeom>
          <a:ln>
            <a:noFill/>
          </a:ln>
        </p:spPr>
      </p:pic>
      <p:pic>
        <p:nvPicPr>
          <p:cNvPr id="615" name="Shape 376" descr=""/>
          <p:cNvPicPr/>
          <p:nvPr/>
        </p:nvPicPr>
        <p:blipFill>
          <a:blip r:embed="rId2"/>
          <a:stretch/>
        </p:blipFill>
        <p:spPr>
          <a:xfrm>
            <a:off x="4325760" y="2660400"/>
            <a:ext cx="2647800" cy="2277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Logical Layer</a:t>
            </a:r>
            <a:endParaRPr b="0" lang="en-US" sz="2800" spc="-1" strike="noStrike">
              <a:solidFill>
                <a:srgbClr val="000000"/>
              </a:solidFill>
              <a:latin typeface="Arial"/>
            </a:endParaRPr>
          </a:p>
        </p:txBody>
      </p:sp>
      <p:sp>
        <p:nvSpPr>
          <p:cNvPr id="657"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Layer divided into subsystems(query processor, recovery, storage, transaction management</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Subsystems work together to process requests from application layer</a:t>
            </a:r>
            <a:endParaRPr b="0" lang="en-US" sz="14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Uses pipe and filter architecture</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Makes it easy to understand</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Simple to reuse</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Allows for specialized analysis(deadlocks,etc)</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Supports concurrency(for execution)</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Easily maintained and enhanced</a:t>
            </a:r>
            <a:endParaRPr b="0" lang="en-US" sz="14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May lead to increased complexity</a:t>
            </a:r>
            <a:endParaRPr b="0" lang="en-US" sz="1400" spc="-1" strike="noStrike">
              <a:solidFill>
                <a:srgbClr val="000000"/>
              </a:solidFill>
              <a:latin typeface="Arial"/>
            </a:endParaRPr>
          </a:p>
          <a:p>
            <a:pPr lvl="2" marL="1371600" indent="-228240">
              <a:lnSpc>
                <a:spcPct val="100000"/>
              </a:lnSpc>
              <a:spcAft>
                <a:spcPts val="1599"/>
              </a:spcAft>
              <a:buClr>
                <a:srgbClr val="595959"/>
              </a:buClr>
              <a:buFont typeface="StarSymbol"/>
              <a:buChar char="■"/>
            </a:pPr>
            <a:r>
              <a:rPr b="0" lang="en-US" sz="1400" spc="-1" strike="noStrike">
                <a:solidFill>
                  <a:srgbClr val="595959"/>
                </a:solidFill>
                <a:latin typeface="Arial"/>
                <a:ea typeface="Arial"/>
              </a:rPr>
              <a:t>Can cause performance loss if using a lot of processing</a:t>
            </a:r>
            <a:endParaRPr b="0" lang="en-US" sz="1400" spc="-1" strike="noStrike">
              <a:solidFill>
                <a:srgbClr val="000000"/>
              </a:solid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Physical Layer</a:t>
            </a:r>
            <a:endParaRPr b="0" lang="en-US" sz="2800" spc="-1" strike="noStrike">
              <a:solidFill>
                <a:srgbClr val="000000"/>
              </a:solidFill>
              <a:latin typeface="Arial"/>
            </a:endParaRPr>
          </a:p>
        </p:txBody>
      </p:sp>
      <p:sp>
        <p:nvSpPr>
          <p:cNvPr id="659"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Contains all storage engines for developers</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Increased flexibility, may use any storage engine based on needs</a:t>
            </a:r>
            <a:endParaRPr b="0" lang="en-US" sz="14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Each layer separated within architecture</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Implementation details are hidden</a:t>
            </a:r>
            <a:endParaRPr b="0" lang="en-US" sz="14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API designed for ease of use</a:t>
            </a:r>
            <a:endParaRPr b="0" lang="en-US" sz="1800" spc="-1" strike="noStrike">
              <a:solidFill>
                <a:srgbClr val="000000"/>
              </a:solidFill>
              <a:latin typeface="Arial"/>
            </a:endParaRPr>
          </a:p>
          <a:p>
            <a:pPr lvl="1" marL="914400" indent="-228240">
              <a:lnSpc>
                <a:spcPct val="100000"/>
              </a:lnSpc>
              <a:spcAft>
                <a:spcPts val="1599"/>
              </a:spcAft>
              <a:buClr>
                <a:srgbClr val="595959"/>
              </a:buClr>
              <a:buFont typeface="Wingdings" charset="2"/>
              <a:buChar char=""/>
            </a:pPr>
            <a:r>
              <a:rPr b="0" lang="en-US" sz="1400" spc="-1" strike="noStrike">
                <a:solidFill>
                  <a:srgbClr val="595959"/>
                </a:solidFill>
                <a:latin typeface="Arial"/>
                <a:ea typeface="Arial"/>
              </a:rPr>
              <a:t>No need to manage application coding requirements</a:t>
            </a:r>
            <a:endParaRPr b="0" lang="en-US" sz="1400" spc="-1" strike="noStrike">
              <a:solidFill>
                <a:srgbClr val="000000"/>
              </a:solid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US" sz="3600" spc="-1" strike="noStrike">
                <a:solidFill>
                  <a:srgbClr val="000000"/>
                </a:solidFill>
                <a:latin typeface="Arial"/>
                <a:ea typeface="Arial"/>
              </a:rPr>
              <a:t>Use Case</a:t>
            </a:r>
            <a:endParaRPr b="0" lang="en-US" sz="3600" spc="-1" strike="noStrike">
              <a:solidFill>
                <a:srgbClr val="000000"/>
              </a:solid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Simplified Flow Diagram</a:t>
            </a:r>
            <a:endParaRPr b="0" lang="en-US" sz="2800" spc="-1" strike="noStrike">
              <a:solidFill>
                <a:srgbClr val="000000"/>
              </a:solidFill>
              <a:latin typeface="Arial"/>
            </a:endParaRPr>
          </a:p>
        </p:txBody>
      </p:sp>
      <p:pic>
        <p:nvPicPr>
          <p:cNvPr id="662" name="Shape 543" descr=""/>
          <p:cNvPicPr/>
          <p:nvPr/>
        </p:nvPicPr>
        <p:blipFill>
          <a:blip r:embed="rId1"/>
          <a:stretch/>
        </p:blipFill>
        <p:spPr>
          <a:xfrm>
            <a:off x="1256760" y="1301760"/>
            <a:ext cx="6829200" cy="306684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Sequence Diagram</a:t>
            </a:r>
            <a:endParaRPr b="0" lang="en-US" sz="2800" spc="-1" strike="noStrike">
              <a:solidFill>
                <a:srgbClr val="000000"/>
              </a:solidFill>
              <a:latin typeface="Arial"/>
            </a:endParaRPr>
          </a:p>
        </p:txBody>
      </p:sp>
      <p:pic>
        <p:nvPicPr>
          <p:cNvPr id="664" name="Shape 549" descr=""/>
          <p:cNvPicPr/>
          <p:nvPr/>
        </p:nvPicPr>
        <p:blipFill>
          <a:blip r:embed="rId1"/>
          <a:stretch/>
        </p:blipFill>
        <p:spPr>
          <a:xfrm>
            <a:off x="4175640" y="1017720"/>
            <a:ext cx="4656240" cy="3671640"/>
          </a:xfrm>
          <a:prstGeom prst="rect">
            <a:avLst/>
          </a:prstGeom>
          <a:ln>
            <a:noFill/>
          </a:ln>
        </p:spPr>
      </p:pic>
      <p:sp>
        <p:nvSpPr>
          <p:cNvPr id="665" name="CustomShape 2"/>
          <p:cNvSpPr/>
          <p:nvPr/>
        </p:nvSpPr>
        <p:spPr>
          <a:xfrm>
            <a:off x="180000" y="1017720"/>
            <a:ext cx="3805920" cy="3876480"/>
          </a:xfrm>
          <a:prstGeom prst="rect">
            <a:avLst/>
          </a:prstGeom>
          <a:noFill/>
          <a:ln>
            <a:noFill/>
          </a:ln>
        </p:spPr>
        <p:style>
          <a:lnRef idx="0"/>
          <a:fillRef idx="0"/>
          <a:effectRef idx="0"/>
          <a:fontRef idx="minor"/>
        </p:style>
        <p:txBody>
          <a:bodyPr tIns="91440" bIns="91440"/>
          <a:p>
            <a:pPr marL="457200" indent="-336240">
              <a:lnSpc>
                <a:spcPct val="100000"/>
              </a:lnSpc>
              <a:buClr>
                <a:srgbClr val="000000"/>
              </a:buClr>
              <a:buFont typeface="StarSymbol"/>
              <a:buChar char="-"/>
            </a:pPr>
            <a:r>
              <a:rPr b="0" lang="en-US" sz="1700" spc="-1" strike="noStrike">
                <a:solidFill>
                  <a:srgbClr val="000000"/>
                </a:solidFill>
                <a:latin typeface="Arial"/>
                <a:ea typeface="Arial"/>
              </a:rPr>
              <a:t>TM notified by Execution Engine</a:t>
            </a:r>
            <a:endParaRPr b="0" lang="en-US" sz="1700" spc="-1" strike="noStrike">
              <a:latin typeface="Arial"/>
            </a:endParaRPr>
          </a:p>
          <a:p>
            <a:pPr>
              <a:lnSpc>
                <a:spcPct val="100000"/>
              </a:lnSpc>
            </a:pPr>
            <a:endParaRPr b="0" lang="en-US" sz="1700" spc="-1" strike="noStrike">
              <a:latin typeface="Arial"/>
            </a:endParaRPr>
          </a:p>
          <a:p>
            <a:pPr marL="457200" indent="-336240">
              <a:lnSpc>
                <a:spcPct val="100000"/>
              </a:lnSpc>
              <a:buClr>
                <a:srgbClr val="000000"/>
              </a:buClr>
              <a:buFont typeface="StarSymbol"/>
              <a:buChar char="-"/>
            </a:pPr>
            <a:r>
              <a:rPr b="0" lang="en-US" sz="1700" spc="-1" strike="noStrike">
                <a:solidFill>
                  <a:srgbClr val="000000"/>
                </a:solidFill>
                <a:latin typeface="Arial"/>
                <a:ea typeface="Arial"/>
              </a:rPr>
              <a:t>TM logs the transaction</a:t>
            </a:r>
            <a:endParaRPr b="0" lang="en-US" sz="1700" spc="-1" strike="noStrike">
              <a:latin typeface="Arial"/>
            </a:endParaRPr>
          </a:p>
          <a:p>
            <a:pPr>
              <a:lnSpc>
                <a:spcPct val="100000"/>
              </a:lnSpc>
            </a:pPr>
            <a:endParaRPr b="0" lang="en-US" sz="1700" spc="-1" strike="noStrike">
              <a:latin typeface="Arial"/>
            </a:endParaRPr>
          </a:p>
          <a:p>
            <a:pPr marL="457200" indent="-336240">
              <a:lnSpc>
                <a:spcPct val="100000"/>
              </a:lnSpc>
              <a:buClr>
                <a:srgbClr val="000000"/>
              </a:buClr>
              <a:buFont typeface="StarSymbol"/>
              <a:buChar char="-"/>
            </a:pPr>
            <a:r>
              <a:rPr b="0" lang="en-US" sz="1700" spc="-1" strike="noStrike">
                <a:solidFill>
                  <a:srgbClr val="000000"/>
                </a:solidFill>
                <a:latin typeface="Arial"/>
                <a:ea typeface="Arial"/>
              </a:rPr>
              <a:t>Locks the appropriate table/row</a:t>
            </a:r>
            <a:endParaRPr b="0" lang="en-US" sz="1700" spc="-1" strike="noStrike">
              <a:latin typeface="Arial"/>
            </a:endParaRPr>
          </a:p>
          <a:p>
            <a:pPr>
              <a:lnSpc>
                <a:spcPct val="100000"/>
              </a:lnSpc>
            </a:pPr>
            <a:endParaRPr b="0" lang="en-US" sz="1700" spc="-1" strike="noStrike">
              <a:latin typeface="Arial"/>
            </a:endParaRPr>
          </a:p>
          <a:p>
            <a:pPr marL="457200" indent="-336240">
              <a:lnSpc>
                <a:spcPct val="100000"/>
              </a:lnSpc>
              <a:buClr>
                <a:srgbClr val="000000"/>
              </a:buClr>
              <a:buFont typeface="StarSymbol"/>
              <a:buChar char="-"/>
            </a:pPr>
            <a:r>
              <a:rPr b="0" lang="en-US" sz="1700" spc="-1" strike="noStrike">
                <a:solidFill>
                  <a:srgbClr val="000000"/>
                </a:solidFill>
                <a:latin typeface="Arial"/>
                <a:ea typeface="Arial"/>
              </a:rPr>
              <a:t>Communicates with SM to load data into memory</a:t>
            </a:r>
            <a:endParaRPr b="0" lang="en-US" sz="1700" spc="-1" strike="noStrike">
              <a:latin typeface="Arial"/>
            </a:endParaRPr>
          </a:p>
          <a:p>
            <a:pPr>
              <a:lnSpc>
                <a:spcPct val="100000"/>
              </a:lnSpc>
            </a:pPr>
            <a:endParaRPr b="0" lang="en-US" sz="1700" spc="-1" strike="noStrike">
              <a:latin typeface="Arial"/>
            </a:endParaRPr>
          </a:p>
          <a:p>
            <a:pPr marL="457200" indent="-336240">
              <a:lnSpc>
                <a:spcPct val="100000"/>
              </a:lnSpc>
              <a:buClr>
                <a:srgbClr val="000000"/>
              </a:buClr>
              <a:buFont typeface="StarSymbol"/>
              <a:buChar char="-"/>
            </a:pPr>
            <a:r>
              <a:rPr b="0" lang="en-US" sz="1700" spc="-1" strike="noStrike">
                <a:solidFill>
                  <a:srgbClr val="000000"/>
                </a:solidFill>
                <a:latin typeface="Arial"/>
                <a:ea typeface="Arial"/>
              </a:rPr>
              <a:t>Updates table/row</a:t>
            </a:r>
            <a:endParaRPr b="0" lang="en-US" sz="1700" spc="-1" strike="noStrike">
              <a:latin typeface="Arial"/>
            </a:endParaRPr>
          </a:p>
          <a:p>
            <a:pPr>
              <a:lnSpc>
                <a:spcPct val="100000"/>
              </a:lnSpc>
            </a:pPr>
            <a:endParaRPr b="0" lang="en-US" sz="1700" spc="-1" strike="noStrike">
              <a:latin typeface="Arial"/>
            </a:endParaRPr>
          </a:p>
          <a:p>
            <a:pPr marL="457200" indent="-336240">
              <a:lnSpc>
                <a:spcPct val="100000"/>
              </a:lnSpc>
              <a:buClr>
                <a:srgbClr val="000000"/>
              </a:buClr>
              <a:buFont typeface="StarSymbol"/>
              <a:buChar char="-"/>
            </a:pPr>
            <a:r>
              <a:rPr b="0" lang="en-US" sz="1700" spc="-1" strike="noStrike">
                <a:solidFill>
                  <a:srgbClr val="000000"/>
                </a:solidFill>
                <a:latin typeface="Arial"/>
                <a:ea typeface="Arial"/>
              </a:rPr>
              <a:t>TM releases lock </a:t>
            </a:r>
            <a:endParaRPr b="0" lang="en-US" sz="17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Lessons Learned</a:t>
            </a:r>
            <a:endParaRPr b="0" lang="en-US" sz="2800" spc="-1" strike="noStrike">
              <a:solidFill>
                <a:srgbClr val="000000"/>
              </a:solidFill>
              <a:latin typeface="Arial"/>
            </a:endParaRPr>
          </a:p>
        </p:txBody>
      </p:sp>
      <p:sp>
        <p:nvSpPr>
          <p:cNvPr id="667" name="TextShape 2"/>
          <p:cNvSpPr txBox="1"/>
          <p:nvPr/>
        </p:nvSpPr>
        <p:spPr>
          <a:xfrm>
            <a:off x="311760" y="1152360"/>
            <a:ext cx="8520120" cy="3416040"/>
          </a:xfrm>
          <a:prstGeom prst="rect">
            <a:avLst/>
          </a:prstGeom>
          <a:noFill/>
          <a:ln>
            <a:noFill/>
          </a:ln>
        </p:spPr>
        <p:txBody>
          <a:bodyPr tIns="91440" bIns="91440"/>
          <a:p>
            <a:pPr marL="457200" indent="-317160">
              <a:lnSpc>
                <a:spcPct val="125000"/>
              </a:lnSpc>
              <a:spcBef>
                <a:spcPts val="1001"/>
              </a:spcBef>
              <a:buClr>
                <a:srgbClr val="595959"/>
              </a:buClr>
              <a:buFont typeface="Wingdings" charset="2"/>
              <a:buChar char=""/>
            </a:pPr>
            <a:r>
              <a:rPr b="0" lang="en-US" sz="1400" spc="-1" strike="noStrike">
                <a:solidFill>
                  <a:srgbClr val="000000"/>
                </a:solidFill>
                <a:latin typeface="Proxima Nova"/>
                <a:ea typeface="Proxima Nova"/>
              </a:rPr>
              <a:t>our main challenge in this assignment was organizing information into a format we could understand and explain. This included deciphering and understanding technical jargon specific to RDBMS and MySQL.</a:t>
            </a:r>
            <a:endParaRPr b="0" lang="en-US" sz="1400" spc="-1" strike="noStrike">
              <a:solidFill>
                <a:srgbClr val="000000"/>
              </a:solidFill>
              <a:latin typeface="Arial"/>
            </a:endParaRPr>
          </a:p>
          <a:p>
            <a:pPr marL="457200" indent="-317160">
              <a:lnSpc>
                <a:spcPct val="125000"/>
              </a:lnSpc>
              <a:spcBef>
                <a:spcPts val="1001"/>
              </a:spcBef>
              <a:buClr>
                <a:srgbClr val="000000"/>
              </a:buClr>
              <a:buFont typeface="Proxima Nova"/>
              <a:buChar char="●"/>
            </a:pPr>
            <a:r>
              <a:rPr b="0" lang="en-US" sz="1400" spc="-1" strike="noStrike">
                <a:solidFill>
                  <a:srgbClr val="000000"/>
                </a:solidFill>
                <a:latin typeface="Proxima Nova"/>
                <a:ea typeface="Proxima Nova"/>
              </a:rPr>
              <a:t>Due to conflicting sources, so we needed to synchronize our information and ensure that our findings were consistent with all of our sources.</a:t>
            </a:r>
            <a:endParaRPr b="0" lang="en-US" sz="1400" spc="-1" strike="noStrike">
              <a:solidFill>
                <a:srgbClr val="000000"/>
              </a:solid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US" sz="3600" spc="-1" strike="noStrike">
                <a:solidFill>
                  <a:srgbClr val="000000"/>
                </a:solidFill>
                <a:latin typeface="Arial"/>
                <a:ea typeface="Arial"/>
              </a:rPr>
              <a:t>Questions?</a:t>
            </a:r>
            <a:endParaRPr b="0" lang="en-US" sz="3600" spc="-1" strike="noStrike">
              <a:solidFill>
                <a:srgbClr val="000000"/>
              </a:solid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TextShape 1"/>
          <p:cNvSpPr txBox="1"/>
          <p:nvPr/>
        </p:nvSpPr>
        <p:spPr>
          <a:xfrm>
            <a:off x="311760" y="2151000"/>
            <a:ext cx="8520120" cy="841320"/>
          </a:xfrm>
          <a:prstGeom prst="rect">
            <a:avLst/>
          </a:prstGeom>
          <a:noFill/>
          <a:ln>
            <a:noFill/>
          </a:ln>
        </p:spPr>
        <p:txBody>
          <a:bodyPr tIns="91440" bIns="91440" anchor="ctr"/>
          <a:p>
            <a:pPr algn="ctr">
              <a:lnSpc>
                <a:spcPct val="100000"/>
              </a:lnSpc>
            </a:pPr>
            <a:r>
              <a:rPr b="0" lang="en-US" sz="3600" spc="-1" strike="noStrike">
                <a:solidFill>
                  <a:srgbClr val="000000"/>
                </a:solidFill>
                <a:latin typeface="Arial"/>
                <a:ea typeface="Arial"/>
              </a:rPr>
              <a:t>References</a:t>
            </a:r>
            <a:br/>
            <a:r>
              <a:rPr b="0" lang="en-US" sz="1100" spc="-1" strike="noStrike">
                <a:solidFill>
                  <a:srgbClr val="000000"/>
                </a:solidFill>
                <a:latin typeface="Proxima Nova"/>
                <a:ea typeface="Proxima Nova"/>
              </a:rPr>
              <a:t>[1]</a:t>
            </a:r>
            <a:r>
              <a:rPr b="1" lang="en-US" sz="1100" spc="-1" strike="noStrike">
                <a:solidFill>
                  <a:srgbClr val="000000"/>
                </a:solidFill>
                <a:latin typeface="Proxima Nova"/>
                <a:ea typeface="Proxima Nova"/>
              </a:rPr>
              <a:t> </a:t>
            </a:r>
            <a:r>
              <a:rPr b="0" lang="en-US" sz="1100" spc="-1" strike="noStrike">
                <a:solidFill>
                  <a:srgbClr val="000000"/>
                </a:solidFill>
                <a:latin typeface="Proxima Nova"/>
                <a:ea typeface="Proxima Nova"/>
              </a:rPr>
              <a:t>Nellutia, I. (2017, January 20) MySQL Architecture and Layers. Retrieved from </a:t>
            </a:r>
            <a:r>
              <a:rPr b="0" lang="en-US" sz="1100" spc="-1" strike="noStrike" u="sng">
                <a:solidFill>
                  <a:srgbClr val="0097a7"/>
                </a:solidFill>
                <a:uFillTx/>
                <a:latin typeface="Proxima Nova"/>
                <a:ea typeface="Proxima Nova"/>
                <a:hlinkClick r:id="rId1"/>
              </a:rPr>
              <a:t>https://qxf2.com/blog/mysql-architecture-and-layers/</a:t>
            </a:r>
            <a:r>
              <a:rPr b="0" lang="en-US" sz="1100" spc="-1" strike="noStrike" u="sng">
                <a:solidFill>
                  <a:srgbClr val="0097a7"/>
                </a:solidFill>
                <a:uFillTx/>
                <a:latin typeface="Proxima Nova"/>
                <a:ea typeface="Proxima Nova"/>
                <a:hlinkClick r:id="rId2"/>
              </a:rPr>
              <a:t>.</a:t>
            </a:r>
            <a:br/>
            <a:r>
              <a:rPr b="0" lang="en-US" sz="1100" spc="-1" strike="noStrike">
                <a:solidFill>
                  <a:srgbClr val="000000"/>
                </a:solidFill>
                <a:latin typeface="Proxima Nova"/>
                <a:ea typeface="Proxima Nova"/>
              </a:rPr>
              <a:t>[2] Bannon, R., &amp; Chin, A., &amp; Kassam, F., &amp; Roszko, A. (2002, January 27). MySQL Conceptual Architecture. Retrieved from  </a:t>
            </a:r>
            <a:r>
              <a:rPr b="0" lang="en-US" sz="1100" spc="-1" strike="noStrike" u="sng">
                <a:solidFill>
                  <a:srgbClr val="0097a7"/>
                </a:solidFill>
                <a:uFillTx/>
                <a:latin typeface="Proxima Nova"/>
                <a:ea typeface="Proxima Nova"/>
                <a:hlinkClick r:id="rId3"/>
              </a:rPr>
              <a:t>https://s2.smu.edu/~rkotamarti/mysql.pdf</a:t>
            </a:r>
            <a:r>
              <a:rPr b="0" lang="en-US" sz="1100" spc="-1" strike="noStrike">
                <a:solidFill>
                  <a:srgbClr val="000000"/>
                </a:solidFill>
                <a:latin typeface="Proxima Nova"/>
                <a:ea typeface="Proxima Nova"/>
              </a:rPr>
              <a:t>.</a:t>
            </a:r>
            <a:br/>
            <a:r>
              <a:rPr b="0" lang="en-US" sz="1100" spc="-1" strike="noStrike">
                <a:solidFill>
                  <a:srgbClr val="000000"/>
                </a:solidFill>
                <a:latin typeface="Proxima Nova"/>
                <a:ea typeface="Proxima Nova"/>
              </a:rPr>
              <a:t>[3] MySQL Architecture (2013, December 22). Retrieved from </a:t>
            </a:r>
            <a:r>
              <a:rPr b="0" lang="en-US" sz="1100" spc="-1" strike="noStrike" u="sng">
                <a:solidFill>
                  <a:srgbClr val="0097a7"/>
                </a:solidFill>
                <a:uFillTx/>
                <a:latin typeface="Proxima Nova"/>
                <a:ea typeface="Proxima Nova"/>
                <a:hlinkClick r:id="rId4"/>
              </a:rPr>
              <a:t>http://mysqladvice.blogspot.ca/2013/12/mysql-architecture.html</a:t>
            </a:r>
            <a:r>
              <a:rPr b="0" lang="en-US" sz="1100" spc="-1" strike="noStrike">
                <a:solidFill>
                  <a:srgbClr val="000000"/>
                </a:solidFill>
                <a:latin typeface="Proxima Nova"/>
                <a:ea typeface="Proxima Nova"/>
              </a:rPr>
              <a:t>.</a:t>
            </a:r>
            <a:br/>
            <a:r>
              <a:rPr b="0" lang="en-US" sz="1100" spc="-1" strike="noStrike">
                <a:solidFill>
                  <a:srgbClr val="000000"/>
                </a:solidFill>
                <a:latin typeface="Proxima Nova"/>
                <a:ea typeface="Proxima Nova"/>
              </a:rPr>
              <a:t>[4] Structure of Database Management System (DBMS). (n.d.). Retrieved from </a:t>
            </a:r>
            <a:r>
              <a:rPr b="0" lang="en-US" sz="1100" spc="-1" strike="noStrike" u="sng">
                <a:solidFill>
                  <a:srgbClr val="0097a7"/>
                </a:solidFill>
                <a:uFillTx/>
                <a:latin typeface="Proxima Nova"/>
                <a:ea typeface="Proxima Nova"/>
                <a:hlinkClick r:id="rId5"/>
              </a:rPr>
              <a:t>https://www.tutorialcup.com/dbms/structure-of-dbms.htm</a:t>
            </a:r>
            <a:r>
              <a:rPr b="0" lang="en-US" sz="1100" spc="-1" strike="noStrike">
                <a:solidFill>
                  <a:srgbClr val="000000"/>
                </a:solidFill>
                <a:latin typeface="Proxima Nova"/>
                <a:ea typeface="Proxima Nova"/>
              </a:rPr>
              <a:t>.</a:t>
            </a:r>
            <a:br/>
            <a:r>
              <a:rPr b="0" lang="en-US" sz="1100" spc="-1" strike="noStrike">
                <a:solidFill>
                  <a:srgbClr val="000000"/>
                </a:solidFill>
                <a:latin typeface="Proxima Nova"/>
                <a:ea typeface="Proxima Nova"/>
              </a:rPr>
              <a:t>[5] MySQL 8.0 Reference Manual. (2017,.October 13). Retrieved from </a:t>
            </a:r>
            <a:r>
              <a:rPr b="0" lang="en-US" sz="1100" spc="-1" strike="noStrike" u="sng">
                <a:solidFill>
                  <a:srgbClr val="0097a7"/>
                </a:solidFill>
                <a:uFillTx/>
                <a:latin typeface="Proxima Nova"/>
                <a:ea typeface="Proxima Nova"/>
                <a:hlinkClick r:id="rId6"/>
              </a:rPr>
              <a:t>https://dev.mysql.com/doc/refman/8.0/en/</a:t>
            </a:r>
            <a:r>
              <a:rPr b="0" lang="en-US" sz="1100" spc="-1" strike="noStrike">
                <a:solidFill>
                  <a:srgbClr val="000000"/>
                </a:solidFill>
                <a:latin typeface="Proxima Nova"/>
                <a:ea typeface="Proxima Nova"/>
              </a:rPr>
              <a:t>.</a:t>
            </a:r>
            <a:br/>
            <a:r>
              <a:rPr b="0" lang="en-US" sz="1100" spc="-1" strike="noStrike">
                <a:solidFill>
                  <a:srgbClr val="000000"/>
                </a:solidFill>
                <a:latin typeface="Proxima Nova"/>
                <a:ea typeface="Proxima Nova"/>
              </a:rPr>
              <a:t>[6] MySQL &amp; mSQL. Retrieved from </a:t>
            </a:r>
            <a:r>
              <a:rPr b="0" lang="en-US" sz="1100" spc="-1" strike="noStrike" u="sng">
                <a:solidFill>
                  <a:srgbClr val="0097a7"/>
                </a:solidFill>
                <a:uFillTx/>
                <a:latin typeface="Proxima Nova"/>
                <a:ea typeface="Proxima Nova"/>
                <a:hlinkClick r:id="rId7"/>
              </a:rPr>
              <a:t>https://docstore.mik.ua/orelly/linux/sql/ch08_04.htm</a:t>
            </a:r>
            <a:r>
              <a:rPr b="0" lang="en-US" sz="1100" spc="-1" strike="noStrike">
                <a:solidFill>
                  <a:srgbClr val="000000"/>
                </a:solidFill>
                <a:latin typeface="Proxima Nova"/>
                <a:ea typeface="Proxima Nova"/>
              </a:rPr>
              <a:t>.</a:t>
            </a:r>
            <a:br/>
            <a:r>
              <a:rPr b="0" lang="en-US" sz="1100" spc="-1" strike="noStrike">
                <a:solidFill>
                  <a:srgbClr val="000000"/>
                </a:solidFill>
                <a:latin typeface="Proxima Nova"/>
                <a:ea typeface="Proxima Nova"/>
              </a:rPr>
              <a:t>[7] Kumar, R. (2016, April 19). Understanding MySQL Architecture. Retrieved from </a:t>
            </a:r>
            <a:r>
              <a:rPr b="0" lang="en-US" sz="1100" spc="-1" strike="noStrike" u="sng">
                <a:solidFill>
                  <a:srgbClr val="0097a7"/>
                </a:solidFill>
                <a:uFillTx/>
                <a:latin typeface="Proxima Nova"/>
                <a:ea typeface="Proxima Nova"/>
                <a:hlinkClick r:id="rId8"/>
              </a:rPr>
              <a:t>http://www.rathishkumar.in/2016/04/understanding-mysql-architecture.html</a:t>
            </a:r>
            <a:r>
              <a:rPr b="0" lang="en-US" sz="1100" spc="-1" strike="noStrike">
                <a:solidFill>
                  <a:srgbClr val="000000"/>
                </a:solidFill>
                <a:latin typeface="Proxima Nova"/>
                <a:ea typeface="Proxima Nova"/>
              </a:rPr>
              <a:t>.</a:t>
            </a:r>
            <a:br/>
            <a:r>
              <a:rPr b="0" lang="en-US" sz="1100" spc="-1" strike="noStrike">
                <a:solidFill>
                  <a:srgbClr val="000000"/>
                </a:solidFill>
                <a:latin typeface="Proxima Nova"/>
                <a:ea typeface="Proxima Nova"/>
              </a:rPr>
              <a:t>[8] Vuong, T. (2013, August 08). MySQL Architecture and Concepts. Retrieved from </a:t>
            </a:r>
            <a:r>
              <a:rPr b="0" lang="en-US" sz="1100" spc="-1" strike="noStrike" u="sng">
                <a:solidFill>
                  <a:srgbClr val="0097a7"/>
                </a:solidFill>
                <a:uFillTx/>
                <a:latin typeface="Proxima Nova"/>
                <a:ea typeface="Proxima Nova"/>
                <a:hlinkClick r:id="rId9"/>
              </a:rPr>
              <a:t>https://www.slideshare.net/TuyenVuongDinh/mysql-architectures</a:t>
            </a:r>
            <a:r>
              <a:rPr b="0" lang="en-US" sz="1100" spc="-1" strike="noStrike">
                <a:solidFill>
                  <a:srgbClr val="000000"/>
                </a:solidFill>
                <a:latin typeface="Proxima Nova"/>
                <a:ea typeface="Proxima Nova"/>
              </a:rPr>
              <a:t>.</a:t>
            </a:r>
            <a:br/>
            <a:endParaRPr b="0" lang="en-US" sz="1100" spc="-1" strike="noStrike">
              <a:solidFill>
                <a:srgbClr val="000000"/>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515520" y="294840"/>
            <a:ext cx="8520120" cy="2052360"/>
          </a:xfrm>
          <a:prstGeom prst="rect">
            <a:avLst/>
          </a:prstGeom>
          <a:noFill/>
          <a:ln>
            <a:noFill/>
          </a:ln>
        </p:spPr>
        <p:txBody>
          <a:bodyPr tIns="91440" bIns="91440" anchor="b"/>
          <a:p>
            <a:pPr>
              <a:lnSpc>
                <a:spcPct val="100000"/>
              </a:lnSpc>
            </a:pPr>
            <a:br/>
            <a:br/>
            <a:r>
              <a:rPr b="0" lang="en-US" sz="4800" spc="-1" strike="noStrike">
                <a:solidFill>
                  <a:srgbClr val="000000"/>
                </a:solidFill>
                <a:latin typeface="Arial"/>
                <a:ea typeface="Arial"/>
              </a:rPr>
              <a:t>Why use MySQL?</a:t>
            </a:r>
            <a:br/>
            <a:endParaRPr b="0" lang="en-US" sz="4800" spc="-1" strike="noStrike">
              <a:solidFill>
                <a:srgbClr val="000000"/>
              </a:solidFill>
              <a:latin typeface="Arial"/>
            </a:endParaRPr>
          </a:p>
        </p:txBody>
      </p:sp>
      <p:sp>
        <p:nvSpPr>
          <p:cNvPr id="617" name="TextShape 2"/>
          <p:cNvSpPr txBox="1"/>
          <p:nvPr/>
        </p:nvSpPr>
        <p:spPr>
          <a:xfrm>
            <a:off x="225000" y="2006280"/>
            <a:ext cx="8811000" cy="2223360"/>
          </a:xfrm>
          <a:prstGeom prst="rect">
            <a:avLst/>
          </a:prstGeom>
          <a:noFill/>
          <a:ln>
            <a:noFill/>
          </a:ln>
        </p:spPr>
        <p:txBody>
          <a:bodyPr tIns="91440" bIns="91440"/>
          <a:p>
            <a:pPr marL="457200" indent="-228240">
              <a:lnSpc>
                <a:spcPct val="100000"/>
              </a:lnSpc>
              <a:buClr>
                <a:srgbClr val="595959"/>
              </a:buClr>
              <a:buFont typeface="Wingdings" charset="2"/>
              <a:buChar char=""/>
            </a:pPr>
            <a:r>
              <a:rPr b="0" lang="en-US" sz="2800" spc="-1" strike="noStrike">
                <a:solidFill>
                  <a:srgbClr val="595959"/>
                </a:solidFill>
                <a:latin typeface="Arial"/>
                <a:ea typeface="Arial"/>
              </a:rPr>
              <a:t>MySQL is an open source  meaning lower cost to operate.</a:t>
            </a:r>
            <a:endParaRPr b="0" lang="en-US" sz="2800" spc="-1" strike="noStrike">
              <a:latin typeface="Arial"/>
            </a:endParaRPr>
          </a:p>
          <a:p>
            <a:pPr marL="457200" indent="-228240">
              <a:lnSpc>
                <a:spcPct val="100000"/>
              </a:lnSpc>
              <a:buClr>
                <a:srgbClr val="595959"/>
              </a:buClr>
              <a:buFont typeface="Wingdings" charset="2"/>
              <a:buChar char=""/>
            </a:pPr>
            <a:r>
              <a:rPr b="0" lang="en-US" sz="2800" spc="-1" strike="noStrike">
                <a:solidFill>
                  <a:srgbClr val="595959"/>
                </a:solidFill>
                <a:latin typeface="Arial"/>
                <a:ea typeface="Arial"/>
              </a:rPr>
              <a:t>Cross Platform Support.</a:t>
            </a:r>
            <a:endParaRPr b="0" lang="en-US" sz="2800" spc="-1" strike="noStrike">
              <a:latin typeface="Arial"/>
            </a:endParaRPr>
          </a:p>
          <a:p>
            <a:pPr marL="457200" indent="-228240">
              <a:lnSpc>
                <a:spcPct val="100000"/>
              </a:lnSpc>
              <a:buClr>
                <a:srgbClr val="595959"/>
              </a:buClr>
              <a:buFont typeface="Wingdings" charset="2"/>
              <a:buChar char=""/>
            </a:pPr>
            <a:r>
              <a:rPr b="0" lang="en-US" sz="2800" spc="-1" strike="noStrike">
                <a:solidFill>
                  <a:srgbClr val="595959"/>
                </a:solidFill>
                <a:latin typeface="Arial"/>
                <a:ea typeface="Arial"/>
              </a:rPr>
              <a:t>Fast Performance.</a:t>
            </a:r>
            <a:endParaRPr b="0" lang="en-US" sz="2800" spc="-1" strike="noStrike">
              <a:latin typeface="Arial"/>
            </a:endParaRPr>
          </a:p>
          <a:p>
            <a:pPr marL="457200" indent="-228240">
              <a:lnSpc>
                <a:spcPct val="100000"/>
              </a:lnSpc>
              <a:buClr>
                <a:srgbClr val="595959"/>
              </a:buClr>
              <a:buFont typeface="Wingdings" charset="2"/>
              <a:buChar char=""/>
            </a:pPr>
            <a:r>
              <a:rPr b="0" lang="en-US" sz="2800" spc="-1" strike="noStrike">
                <a:solidFill>
                  <a:srgbClr val="595959"/>
                </a:solidFill>
                <a:latin typeface="Arial"/>
                <a:ea typeface="Arial"/>
              </a:rPr>
              <a:t>Scalability.</a:t>
            </a:r>
            <a:endParaRPr b="0" lang="en-US" sz="2800" spc="-1" strike="noStrike">
              <a:latin typeface="Arial"/>
            </a:endParaRPr>
          </a:p>
          <a:p>
            <a:pPr>
              <a:lnSpc>
                <a:spcPct val="100000"/>
              </a:lnSpc>
            </a:pPr>
            <a:endParaRPr b="0" lang="en-US" sz="2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TextShape 1"/>
          <p:cNvSpPr txBox="1"/>
          <p:nvPr/>
        </p:nvSpPr>
        <p:spPr>
          <a:xfrm>
            <a:off x="1953360" y="154440"/>
            <a:ext cx="5033520" cy="1700280"/>
          </a:xfrm>
          <a:prstGeom prst="rect">
            <a:avLst/>
          </a:prstGeom>
          <a:noFill/>
          <a:ln>
            <a:noFill/>
          </a:ln>
        </p:spPr>
        <p:txBody>
          <a:bodyPr tIns="91440" bIns="91440" anchor="b"/>
          <a:p>
            <a:pPr algn="ctr">
              <a:lnSpc>
                <a:spcPct val="100000"/>
              </a:lnSpc>
            </a:pPr>
            <a:r>
              <a:rPr b="0" lang="en-US" sz="4800" spc="-1" strike="noStrike">
                <a:solidFill>
                  <a:srgbClr val="000000"/>
                </a:solidFill>
                <a:latin typeface="Arial"/>
                <a:ea typeface="Arial"/>
              </a:rPr>
              <a:t>General RDBMS Architecture</a:t>
            </a:r>
            <a:endParaRPr b="0" lang="en-US" sz="4800" spc="-1" strike="noStrike">
              <a:solidFill>
                <a:srgbClr val="000000"/>
              </a:solidFill>
              <a:latin typeface="Arial"/>
            </a:endParaRPr>
          </a:p>
        </p:txBody>
      </p:sp>
      <p:pic>
        <p:nvPicPr>
          <p:cNvPr id="619" name="Shape 388" descr=""/>
          <p:cNvPicPr/>
          <p:nvPr/>
        </p:nvPicPr>
        <p:blipFill>
          <a:blip r:embed="rId1"/>
          <a:stretch/>
        </p:blipFill>
        <p:spPr>
          <a:xfrm>
            <a:off x="379440" y="1855440"/>
            <a:ext cx="8557920" cy="3189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Derivation Process</a:t>
            </a:r>
            <a:endParaRPr b="0" lang="en-US" sz="2800" spc="-1" strike="noStrike">
              <a:solidFill>
                <a:srgbClr val="000000"/>
              </a:solidFill>
              <a:latin typeface="Arial"/>
            </a:endParaRPr>
          </a:p>
        </p:txBody>
      </p:sp>
      <p:sp>
        <p:nvSpPr>
          <p:cNvPr id="621"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Went over documentations and articles regarding the conceptual architecture.</a:t>
            </a:r>
            <a:endParaRPr b="0" lang="en-US" sz="18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Found out that most documentation and articles contains the same information with little change.</a:t>
            </a:r>
            <a:endParaRPr b="0" lang="en-US" sz="1800" spc="-1" strike="noStrike">
              <a:solidFill>
                <a:srgbClr val="000000"/>
              </a:solidFill>
              <a:latin typeface="Arial"/>
            </a:endParaRPr>
          </a:p>
          <a:p>
            <a:pPr marL="457200" indent="-228240">
              <a:lnSpc>
                <a:spcPct val="100000"/>
              </a:lnSpc>
              <a:spcAft>
                <a:spcPts val="1599"/>
              </a:spcAft>
              <a:buClr>
                <a:srgbClr val="595959"/>
              </a:buClr>
              <a:buFont typeface="StarSymbol"/>
              <a:buChar char="-"/>
            </a:pPr>
            <a:r>
              <a:rPr b="0" lang="en-US" sz="1800" spc="-1" strike="noStrike">
                <a:solidFill>
                  <a:srgbClr val="595959"/>
                </a:solidFill>
                <a:latin typeface="Arial"/>
                <a:ea typeface="Arial"/>
              </a:rPr>
              <a:t>Our derivation process is based on the references that we used to come up with the conceptual architecture.</a:t>
            </a:r>
            <a:endParaRPr b="0" lang="en-US" sz="1800" spc="-1" strike="noStrike">
              <a:solidFill>
                <a:srgbClr val="000000"/>
              </a:solid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1885320" y="1897200"/>
            <a:ext cx="5373000" cy="1348920"/>
          </a:xfrm>
          <a:prstGeom prst="rect">
            <a:avLst/>
          </a:prstGeom>
          <a:noFill/>
          <a:ln>
            <a:noFill/>
          </a:ln>
        </p:spPr>
        <p:txBody>
          <a:bodyPr tIns="91440" bIns="91440" anchor="ctr"/>
          <a:p>
            <a:pPr algn="ctr">
              <a:lnSpc>
                <a:spcPct val="100000"/>
              </a:lnSpc>
            </a:pPr>
            <a:r>
              <a:rPr b="1" lang="en-US" sz="3200" spc="-1" strike="noStrike">
                <a:solidFill>
                  <a:srgbClr val="212121"/>
                </a:solidFill>
                <a:latin typeface="Arial"/>
                <a:ea typeface="Arial"/>
              </a:rPr>
              <a:t>MySQL Application Layer</a:t>
            </a:r>
            <a:endParaRPr b="0" lang="en-US" sz="3200" spc="-1" strike="noStrike">
              <a:solidFill>
                <a:srgbClr val="000000"/>
              </a:solid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127800" y="495720"/>
            <a:ext cx="8851320" cy="4528440"/>
          </a:xfrm>
          <a:prstGeom prst="rect">
            <a:avLst/>
          </a:prstGeom>
          <a:noFill/>
          <a:ln>
            <a:noFill/>
          </a:ln>
        </p:spPr>
        <p:style>
          <a:lnRef idx="0"/>
          <a:fillRef idx="0"/>
          <a:effectRef idx="0"/>
          <a:fontRef idx="minor"/>
        </p:style>
        <p:txBody>
          <a:bodyPr tIns="91440" bIns="91440"/>
          <a:p>
            <a:pPr marL="457200" indent="-228240">
              <a:lnSpc>
                <a:spcPct val="100000"/>
              </a:lnSpc>
              <a:buClr>
                <a:srgbClr val="000000"/>
              </a:buClr>
              <a:buFont typeface="Wingdings" charset="2"/>
              <a:buChar char=""/>
            </a:pPr>
            <a:r>
              <a:rPr b="0" lang="en-US" sz="1400" spc="-1" strike="noStrike">
                <a:solidFill>
                  <a:srgbClr val="000000"/>
                </a:solidFill>
                <a:latin typeface="Arial"/>
                <a:ea typeface="Arial"/>
              </a:rPr>
              <a:t>Top layer of the architecture; the layer that enable users to interact with the MySQL database system.</a:t>
            </a:r>
            <a:endParaRPr b="0" lang="en-US" sz="1400" spc="-1" strike="noStrike">
              <a:latin typeface="Arial"/>
            </a:endParaRPr>
          </a:p>
          <a:p>
            <a:pPr marL="457200" indent="-228240">
              <a:lnSpc>
                <a:spcPct val="100000"/>
              </a:lnSpc>
              <a:buClr>
                <a:srgbClr val="000000"/>
              </a:buClr>
              <a:buFont typeface="Wingdings" charset="2"/>
              <a:buChar char=""/>
            </a:pPr>
            <a:r>
              <a:rPr b="0" lang="en-US" sz="1400" spc="-1" strike="noStrike">
                <a:solidFill>
                  <a:srgbClr val="000000"/>
                </a:solidFill>
                <a:latin typeface="Arial"/>
                <a:ea typeface="Arial"/>
              </a:rPr>
              <a:t>Consists of 3 sublayers: Administrative interface and utilities, Client interface and utilities, Query interface.</a:t>
            </a:r>
            <a:endParaRPr b="0" lang="en-US" sz="1400" spc="-1" strike="noStrike">
              <a:latin typeface="Arial"/>
            </a:endParaRPr>
          </a:p>
          <a:p>
            <a:pPr lvl="1" marL="914400" indent="-228240">
              <a:lnSpc>
                <a:spcPct val="100000"/>
              </a:lnSpc>
              <a:buClr>
                <a:srgbClr val="000000"/>
              </a:buClr>
              <a:buFont typeface="Wingdings 2" charset="2"/>
              <a:buChar char=""/>
            </a:pPr>
            <a:r>
              <a:rPr b="0" lang="en-US" sz="1400" spc="-1" strike="noStrike">
                <a:solidFill>
                  <a:srgbClr val="000000"/>
                </a:solidFill>
                <a:latin typeface="Arial"/>
                <a:ea typeface="Arial"/>
              </a:rPr>
              <a:t>Administrative interface and utilities</a:t>
            </a:r>
            <a:endParaRPr b="0" lang="en-US" sz="1400" spc="-1" strike="noStrike">
              <a:latin typeface="Arial"/>
            </a:endParaRPr>
          </a:p>
          <a:p>
            <a:pPr lvl="2" marL="1371600" indent="-228240">
              <a:lnSpc>
                <a:spcPct val="125000"/>
              </a:lnSpc>
              <a:spcBef>
                <a:spcPts val="1001"/>
              </a:spcBef>
              <a:buClr>
                <a:srgbClr val="000000"/>
              </a:buClr>
              <a:buFont typeface="StarSymbol"/>
              <a:buChar char="■"/>
            </a:pPr>
            <a:r>
              <a:rPr b="0" lang="en-US" sz="1400" spc="-1" strike="noStrike">
                <a:solidFill>
                  <a:srgbClr val="000000"/>
                </a:solidFill>
                <a:latin typeface="Arial"/>
                <a:ea typeface="Arial"/>
              </a:rPr>
              <a:t>Used by admins for management of the system. Things like server shutdown, creation or termination of databases, managing or transferring databases. These users have complete control over the database.</a:t>
            </a:r>
            <a:endParaRPr b="0" lang="en-US" sz="1400" spc="-1" strike="noStrike">
              <a:latin typeface="Arial"/>
            </a:endParaRPr>
          </a:p>
          <a:p>
            <a:pPr lvl="1" marL="914400" indent="-228240">
              <a:lnSpc>
                <a:spcPct val="100000"/>
              </a:lnSpc>
              <a:buClr>
                <a:srgbClr val="000000"/>
              </a:buClr>
              <a:buFont typeface="Wingdings 2" charset="2"/>
              <a:buChar char=""/>
            </a:pPr>
            <a:r>
              <a:rPr b="0" lang="en-US" sz="1400" spc="-1" strike="noStrike">
                <a:solidFill>
                  <a:srgbClr val="000000"/>
                </a:solidFill>
                <a:latin typeface="Arial"/>
                <a:ea typeface="Arial"/>
              </a:rPr>
              <a:t>Client interface and utilities</a:t>
            </a:r>
            <a:endParaRPr b="0" lang="en-US" sz="1400" spc="-1" strike="noStrike">
              <a:latin typeface="Arial"/>
            </a:endParaRPr>
          </a:p>
          <a:p>
            <a:pPr lvl="2" marL="1371600" indent="-228240">
              <a:lnSpc>
                <a:spcPct val="100000"/>
              </a:lnSpc>
              <a:buClr>
                <a:srgbClr val="000000"/>
              </a:buClr>
              <a:buFont typeface="StarSymbol"/>
              <a:buChar char="■"/>
            </a:pPr>
            <a:r>
              <a:rPr b="0" lang="en-US" sz="1400" spc="-1" strike="noStrike">
                <a:solidFill>
                  <a:srgbClr val="000000"/>
                </a:solidFill>
                <a:latin typeface="Arial"/>
                <a:ea typeface="Arial"/>
              </a:rPr>
              <a:t>Used by clients. interact with MySQL through the client interface and utilities like MySQL API’s.</a:t>
            </a:r>
            <a:endParaRPr b="0" lang="en-US" sz="1400" spc="-1" strike="noStrike">
              <a:latin typeface="Arial"/>
            </a:endParaRPr>
          </a:p>
          <a:p>
            <a:pPr lvl="2" marL="1371600" indent="-228240">
              <a:lnSpc>
                <a:spcPct val="125000"/>
              </a:lnSpc>
              <a:spcBef>
                <a:spcPts val="1001"/>
              </a:spcBef>
              <a:buClr>
                <a:srgbClr val="000000"/>
              </a:buClr>
              <a:buFont typeface="StarSymbol"/>
              <a:buChar char="■"/>
            </a:pPr>
            <a:r>
              <a:rPr b="0" lang="en-US" sz="1400" spc="-1" strike="noStrike">
                <a:solidFill>
                  <a:srgbClr val="000000"/>
                </a:solidFill>
                <a:latin typeface="Arial"/>
                <a:ea typeface="Arial"/>
              </a:rPr>
              <a:t>The API’s send queries to the server as tokens.</a:t>
            </a:r>
            <a:endParaRPr b="0" lang="en-US" sz="1400" spc="-1" strike="noStrike">
              <a:latin typeface="Arial"/>
            </a:endParaRPr>
          </a:p>
          <a:p>
            <a:pPr lvl="1" marL="914400" indent="-228240">
              <a:lnSpc>
                <a:spcPct val="100000"/>
              </a:lnSpc>
              <a:buClr>
                <a:srgbClr val="000000"/>
              </a:buClr>
              <a:buFont typeface="Wingdings 2" charset="2"/>
              <a:buChar char=""/>
            </a:pPr>
            <a:r>
              <a:rPr b="0" lang="en-US" sz="1400" spc="-1" strike="noStrike">
                <a:solidFill>
                  <a:srgbClr val="000000"/>
                </a:solidFill>
                <a:latin typeface="Arial"/>
                <a:ea typeface="Arial"/>
              </a:rPr>
              <a:t>Query interface</a:t>
            </a:r>
            <a:endParaRPr b="0" lang="en-US" sz="1400" spc="-1" strike="noStrike">
              <a:latin typeface="Arial"/>
            </a:endParaRPr>
          </a:p>
          <a:p>
            <a:pPr lvl="2" marL="1371600" indent="-228240">
              <a:lnSpc>
                <a:spcPct val="125000"/>
              </a:lnSpc>
              <a:spcBef>
                <a:spcPts val="1001"/>
              </a:spcBef>
              <a:buClr>
                <a:srgbClr val="000000"/>
              </a:buClr>
              <a:buFont typeface="StarSymbol"/>
              <a:buChar char="■"/>
            </a:pPr>
            <a:r>
              <a:rPr b="0" lang="en-US" sz="1400" spc="-1" strike="noStrike">
                <a:solidFill>
                  <a:srgbClr val="000000"/>
                </a:solidFill>
                <a:latin typeface="Arial"/>
                <a:ea typeface="Arial"/>
              </a:rPr>
              <a:t>(na</a:t>
            </a:r>
            <a:r>
              <a:rPr b="0" lang="en-US" sz="1400" spc="-1" strike="noStrike">
                <a:solidFill>
                  <a:srgbClr val="222222"/>
                </a:solidFill>
                <a:latin typeface="Arial"/>
                <a:ea typeface="Arial"/>
              </a:rPr>
              <a:t>ïv</a:t>
            </a:r>
            <a:r>
              <a:rPr b="0" lang="en-US" sz="1400" spc="-1" strike="noStrike">
                <a:solidFill>
                  <a:srgbClr val="000000"/>
                </a:solidFill>
                <a:latin typeface="Arial"/>
                <a:ea typeface="Arial"/>
              </a:rPr>
              <a:t>e)</a:t>
            </a:r>
            <a:r>
              <a:rPr b="1" lang="en-US" sz="1400" spc="-1" strike="noStrike">
                <a:solidFill>
                  <a:srgbClr val="000000"/>
                </a:solidFill>
                <a:latin typeface="Arial"/>
                <a:ea typeface="Arial"/>
              </a:rPr>
              <a:t> </a:t>
            </a:r>
            <a:r>
              <a:rPr b="0" lang="en-US" sz="1400" spc="-1" strike="noStrike">
                <a:solidFill>
                  <a:srgbClr val="000000"/>
                </a:solidFill>
                <a:latin typeface="Arial"/>
                <a:ea typeface="Arial"/>
              </a:rPr>
              <a:t>users interact with MySQL through the query interface, these users issue SQL statements (commands/queries) to the server and examine the results.</a:t>
            </a:r>
            <a:endParaRPr b="0" lang="en-US" sz="14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TextShape 1"/>
          <p:cNvSpPr txBox="1"/>
          <p:nvPr/>
        </p:nvSpPr>
        <p:spPr>
          <a:xfrm>
            <a:off x="1885320" y="1897200"/>
            <a:ext cx="5373000" cy="1348920"/>
          </a:xfrm>
          <a:prstGeom prst="rect">
            <a:avLst/>
          </a:prstGeom>
          <a:noFill/>
          <a:ln>
            <a:noFill/>
          </a:ln>
        </p:spPr>
        <p:txBody>
          <a:bodyPr tIns="91440" bIns="91440" anchor="ctr"/>
          <a:p>
            <a:pPr algn="ctr">
              <a:lnSpc>
                <a:spcPct val="100000"/>
              </a:lnSpc>
            </a:pPr>
            <a:r>
              <a:rPr b="1" lang="en-US" sz="3200" spc="-1" strike="noStrike">
                <a:solidFill>
                  <a:srgbClr val="212121"/>
                </a:solidFill>
                <a:latin typeface="Arial"/>
                <a:ea typeface="Arial"/>
              </a:rPr>
              <a:t>MySQL Logical Layer</a:t>
            </a:r>
            <a:endParaRPr b="0" lang="en-US" sz="32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LibreOffice/5.4.0.3$Linux_X86_64 LibreOffice_project/7556cbc6811c9d992f4064ab9287069087d7f62c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2017-10-16T11:45:37Z</dcterms:modified>
  <cp:revision>2</cp:revision>
  <dc:subject/>
  <dc:title/>
</cp:coreProperties>
</file>