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-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5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83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7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9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1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2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6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4F3B-2C9C-48C5-8404-A02645D106FA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2AFE9-F62E-4DEE-9572-C98C08D6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5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29635"/>
            <a:ext cx="9144000" cy="1516406"/>
          </a:xfrm>
        </p:spPr>
        <p:txBody>
          <a:bodyPr/>
          <a:lstStyle/>
          <a:p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Project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汇报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29260"/>
            <a:ext cx="9564130" cy="739303"/>
          </a:xfrm>
        </p:spPr>
        <p:txBody>
          <a:bodyPr>
            <a:normAutofit/>
          </a:bodyPr>
          <a:lstStyle/>
          <a:p>
            <a:pPr algn="l"/>
            <a:r>
              <a:rPr lang="en-US" altLang="zh-CN" sz="1800" b="1" dirty="0" err="1" smtClean="0"/>
              <a:t>Group_member</a:t>
            </a:r>
            <a:r>
              <a:rPr lang="en-US" altLang="zh-CN" sz="1800" b="1" dirty="0" smtClean="0"/>
              <a:t>: 16337064</a:t>
            </a:r>
            <a:r>
              <a:rPr lang="zh-CN" altLang="en-US" sz="1800" b="1" dirty="0" smtClean="0"/>
              <a:t>龚秦康；</a:t>
            </a:r>
            <a:r>
              <a:rPr lang="en-US" altLang="zh-CN" sz="1800" b="1" dirty="0" smtClean="0"/>
              <a:t>16337072</a:t>
            </a:r>
            <a:r>
              <a:rPr lang="zh-CN" altLang="en-US" sz="1800" b="1" dirty="0" smtClean="0"/>
              <a:t>郭旺振</a:t>
            </a:r>
            <a:r>
              <a:rPr lang="zh-CN" altLang="en-US" sz="1800" b="1" dirty="0"/>
              <a:t>；</a:t>
            </a:r>
            <a:r>
              <a:rPr lang="en-US" altLang="zh-CN" sz="1800" b="1" dirty="0" smtClean="0"/>
              <a:t>16337102</a:t>
            </a:r>
            <a:r>
              <a:rPr lang="zh-CN" altLang="en-US" sz="1800" b="1" dirty="0" smtClean="0"/>
              <a:t>黄梓琳</a:t>
            </a:r>
            <a:r>
              <a:rPr lang="zh-CN" altLang="en-US" sz="1800" b="1" dirty="0"/>
              <a:t>；</a:t>
            </a:r>
            <a:r>
              <a:rPr lang="en-US" altLang="zh-CN" sz="1800" b="1" dirty="0" smtClean="0"/>
              <a:t>16328013</a:t>
            </a:r>
            <a:r>
              <a:rPr lang="zh-CN" altLang="en-US" sz="1800" b="1" dirty="0" smtClean="0"/>
              <a:t>程沁源</a:t>
            </a:r>
            <a:endParaRPr lang="en-US" altLang="zh-CN" sz="1800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6" y="42352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Project</a:t>
            </a:r>
            <a:r>
              <a:rPr lang="zh-CN" altLang="en-US" b="1" dirty="0" smtClean="0"/>
              <a:t>任务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7092778" y="3773316"/>
            <a:ext cx="26855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在分离照射成分的基础上实现人脸图像光照迁移</a:t>
            </a:r>
            <a:endParaRPr lang="zh-CN" altLang="en-US" sz="2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25361" y="3773316"/>
            <a:ext cx="2916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使用滤波方法估计分离图像的照射成分和反射成分</a:t>
            </a:r>
            <a:endParaRPr lang="en-US" altLang="zh-CN" sz="2600" b="1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59" y="2122402"/>
            <a:ext cx="121920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81" y="2369537"/>
            <a:ext cx="724930" cy="7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我们的实现：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622855" y="2055813"/>
            <a:ext cx="9366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运用基于中心环绕函数的 </a:t>
            </a:r>
            <a:r>
              <a:rPr lang="en-US" altLang="zh-CN" sz="2400" b="1" dirty="0" err="1" smtClean="0"/>
              <a:t>Retinex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算法实现对图像的照射成分和反射成分的估计分离；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zh-CN" altLang="en-US" sz="2400" b="1" dirty="0" smtClean="0"/>
              <a:t>并在分离照射成分和反射成分的基础上，实现人脸光照迁移。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493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实验原理：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54" y="1690688"/>
            <a:ext cx="7484692" cy="38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152" y="728594"/>
            <a:ext cx="6038850" cy="1771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3309799"/>
            <a:ext cx="10810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SSR </a:t>
            </a:r>
            <a:r>
              <a:rPr lang="zh-CN" altLang="en-US" dirty="0" smtClean="0"/>
              <a:t>算法的具体实现步骤包括以下五步：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 读取原始待增强图像 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，并进行数据类型变换，将整型变换为</a:t>
            </a:r>
            <a:r>
              <a:rPr lang="en-US" altLang="zh-CN" dirty="0" smtClean="0"/>
              <a:t>double </a:t>
            </a:r>
            <a:r>
              <a:rPr lang="zh-CN" altLang="en-US" dirty="0" smtClean="0"/>
              <a:t>型；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zh-CN" altLang="en-US" dirty="0" smtClean="0"/>
              <a:t>确定尺度参数</a:t>
            </a:r>
            <a:r>
              <a:rPr lang="en-US" altLang="zh-CN" dirty="0" smtClean="0"/>
              <a:t>σ </a:t>
            </a:r>
            <a:r>
              <a:rPr lang="zh-CN" altLang="en-US" dirty="0" smtClean="0"/>
              <a:t>的大小，并根据公式                             来确定系数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的取值；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）根据公式                                           来求取 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的值；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通过指数计算，在实数域中进行计算获得图像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R(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进行校正处理，并且这种校正是非线性的，校正后的图像为算法增强图像。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83" y="3969422"/>
            <a:ext cx="1691787" cy="624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327" y="4761180"/>
            <a:ext cx="2613887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实验结果：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69" y="171119"/>
            <a:ext cx="9091582" cy="681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代码：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29" y="865300"/>
            <a:ext cx="6860558" cy="23810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47" y="3921209"/>
            <a:ext cx="949411" cy="94941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65721" y="4165083"/>
            <a:ext cx="7904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构造高斯滤波器估计分离图像的反射成分</a:t>
            </a:r>
            <a:r>
              <a:rPr lang="en-US" altLang="zh-CN" sz="2400" dirty="0" smtClean="0"/>
              <a:t>(R)</a:t>
            </a:r>
            <a:r>
              <a:rPr lang="zh-CN" altLang="en-US" sz="2400" dirty="0" smtClean="0"/>
              <a:t>和照射成分</a:t>
            </a:r>
            <a:r>
              <a:rPr lang="en-US" altLang="zh-CN" sz="2400" dirty="0" smtClean="0"/>
              <a:t>(I)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90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代码：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81" y="937346"/>
            <a:ext cx="6973838" cy="18891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1" y="3602504"/>
            <a:ext cx="957649" cy="95764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18465" y="3602504"/>
            <a:ext cx="6973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将图二的光照成分迁移到图一的反射成分上，并对图像进行归一化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将得到的图像进行均衡化来得到一个更好的显示效果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34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256</Words>
  <Application>Microsoft Office PowerPoint</Application>
  <PresentationFormat>宽屏</PresentationFormat>
  <Paragraphs>25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Project汇报</vt:lpstr>
      <vt:lpstr>Project任务</vt:lpstr>
      <vt:lpstr>我们的实现：</vt:lpstr>
      <vt:lpstr>实验原理：</vt:lpstr>
      <vt:lpstr>PowerPoint 演示文稿</vt:lpstr>
      <vt:lpstr>实验结果：</vt:lpstr>
      <vt:lpstr>代码：</vt:lpstr>
      <vt:lpstr>代码：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Project汇报</dc:title>
  <dc:creator>程 沁源</dc:creator>
  <cp:lastModifiedBy>程 沁源</cp:lastModifiedBy>
  <cp:revision>13</cp:revision>
  <dcterms:created xsi:type="dcterms:W3CDTF">2018-10-18T05:40:57Z</dcterms:created>
  <dcterms:modified xsi:type="dcterms:W3CDTF">2018-10-18T07:12:38Z</dcterms:modified>
</cp:coreProperties>
</file>