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5" r:id="rId4"/>
    <p:sldId id="267" r:id="rId5"/>
    <p:sldId id="263" r:id="rId6"/>
    <p:sldId id="264" r:id="rId7"/>
    <p:sldId id="268" r:id="rId8"/>
    <p:sldId id="262" r:id="rId9"/>
    <p:sldId id="271" r:id="rId10"/>
    <p:sldId id="280" r:id="rId11"/>
    <p:sldId id="283" r:id="rId12"/>
    <p:sldId id="288" r:id="rId13"/>
    <p:sldId id="287" r:id="rId14"/>
    <p:sldId id="289" r:id="rId15"/>
    <p:sldId id="273" r:id="rId16"/>
    <p:sldId id="281" r:id="rId17"/>
    <p:sldId id="282" r:id="rId18"/>
    <p:sldId id="286" r:id="rId19"/>
    <p:sldId id="285" r:id="rId20"/>
    <p:sldId id="284" r:id="rId21"/>
    <p:sldId id="276" r:id="rId22"/>
    <p:sldId id="277" r:id="rId23"/>
    <p:sldId id="275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22" autoAdjust="0"/>
  </p:normalViewPr>
  <p:slideViewPr>
    <p:cSldViewPr>
      <p:cViewPr varScale="1">
        <p:scale>
          <a:sx n="51" d="100"/>
          <a:sy n="5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619F-03EB-4ADA-A5BF-505AE62256B0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6BE3A-A65E-400C-8BED-EDB5CD47F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9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我们小组这次</a:t>
            </a:r>
            <a:r>
              <a:rPr lang="en-US" altLang="zh-CN" dirty="0" smtClean="0"/>
              <a:t>PROJECT 2</a:t>
            </a:r>
            <a:r>
              <a:rPr lang="zh-CN" altLang="en-US" dirty="0" smtClean="0"/>
              <a:t>的主要研究与学习的内容是基于上一次展示的主题，因此选用了跟上一次相同的主题名字</a:t>
            </a:r>
            <a:r>
              <a:rPr lang="en-US" altLang="zh-CN" dirty="0" smtClean="0"/>
              <a:t>Water Wave Packet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5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第一是 。。。 这主要是考虑到时间上的问题</a:t>
            </a:r>
          </a:p>
          <a:p>
            <a:r>
              <a:rPr lang="zh-CN" altLang="en-US" dirty="0" smtClean="0"/>
              <a:t>第二是 。。。 我们可以根据这一点来确定公式</a:t>
            </a:r>
          </a:p>
          <a:p>
            <a:r>
              <a:rPr lang="zh-CN" altLang="en-US" dirty="0" smtClean="0"/>
              <a:t>第三是 。。。 这主要是对公式进行完善</a:t>
            </a:r>
          </a:p>
          <a:p>
            <a:r>
              <a:rPr lang="zh-CN" altLang="en-US" dirty="0" smtClean="0"/>
              <a:t>第四是 。。。 这主要是为了显示折射的效果而考虑的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0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假设的第一点是根据能量守恒而考虑的</a:t>
            </a:r>
          </a:p>
          <a:p>
            <a:r>
              <a:rPr lang="zh-CN" altLang="en-US" dirty="0" smtClean="0"/>
              <a:t>假设的第二点则是根据实际情况而考虑的，我们不可能只是扰动一个水面的点，一个水分子来产生波纹，水面如果被扰动，肯定是一个区域一起被扰动的。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9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6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55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假设的第一点是根据能量守恒而考虑的</a:t>
            </a:r>
          </a:p>
          <a:p>
            <a:r>
              <a:rPr lang="zh-CN" altLang="en-US" dirty="0" smtClean="0"/>
              <a:t>假设的第二点则是根据实际情况而考虑的，我们不可能只是扰动一个水面的点，一个水分子来产生波纹，水面如果被扰动，肯定是一个区域一起被扰动的。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53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假设，圆心为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，距离为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d &lt; R</a:t>
            </a:r>
            <a:r>
              <a:rPr lang="zh-CN" altLang="en-US" dirty="0" smtClean="0"/>
              <a:t>）获得的能量为：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Eb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 * (R – d) / R = 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 * (1 – d / R)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上面这个简单的近似公式经过测试，能逼真的模拟波源。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10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设置障碍物的操作，我们使用了一个数组来辅助完成。</a:t>
            </a:r>
          </a:p>
          <a:p>
            <a:r>
              <a:rPr lang="zh-CN" altLang="en-US" dirty="0" smtClean="0"/>
              <a:t>使用了一个跟水面上的点元素一一对应的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来保存当前点的有效性，如果数组的值为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，那么代表这一点无障碍，如果为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则有障碍，进入创造模式后，每次在屏幕上点击时使用一个数组保存当前坐标位置，当每点击两次后，根据两次点击的坐标生成一个矩形的障碍区域，将所有矩形区域中的点的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值设为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，并且设振幅恒为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。在绘制水域时，先判断该点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值是否为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，如果为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，则只绘制障碍物贴图，若为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则绘制背景贴图，并计算改点的振幅。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还有一件必须考虑的事情是阻尼，没有阻尼的存在。。。（见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6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最后就是对已经获得的公式进行优化的问题了，这里我来讲一下我们优化的其中一个方面，快速开方。</a:t>
            </a:r>
          </a:p>
          <a:p>
            <a:r>
              <a:rPr lang="zh-CN" altLang="en-US" dirty="0" smtClean="0"/>
              <a:t>上面的能量计算公式里面，因为我们需要计算点到圆心的距离。而我们要实现实时渲染，这就需要频繁的计算。这里的计算量可以说占比基本是最大的一部分，因此优化开方算法对节省算力很有帮助。</a:t>
            </a:r>
          </a:p>
          <a:p>
            <a:r>
              <a:rPr lang="zh-CN" altLang="en-US" dirty="0" smtClean="0"/>
              <a:t>如图所示，这是算法的理论效果，可以看到十分地显著。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99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1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我们这个项目其实实现的效果还比较粗糙，争取能够在展示完成之后继续完善些效果吧。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3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以下是我们这次项目所作的工作。</a:t>
            </a:r>
          </a:p>
          <a:p>
            <a:r>
              <a:rPr lang="zh-CN" altLang="en-US" dirty="0" smtClean="0"/>
              <a:t>我们这次项目主要进行了以下的工作，包括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内容）</a:t>
            </a:r>
          </a:p>
          <a:p>
            <a:r>
              <a:rPr lang="zh-CN" altLang="en-US" dirty="0" smtClean="0"/>
              <a:t>下面我来具体讲述一下我们实现的全过程。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30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下面让我们来看看我们最终实现的成品效果。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86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</a:p>
          <a:p>
            <a:r>
              <a:rPr lang="zh-CN" altLang="en-US" dirty="0" smtClean="0"/>
              <a:t>以上是我们小组的资料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0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首先是前期准备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2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在项目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的基础上，我们小组开展了讨论，并且在网上寻找了相关的资料。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5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实现水面模拟有很多方法。</a:t>
            </a:r>
          </a:p>
          <a:p>
            <a:r>
              <a:rPr lang="zh-CN" altLang="en-US" dirty="0" smtClean="0"/>
              <a:t>首先，我们可以用</a:t>
            </a:r>
            <a:r>
              <a:rPr lang="en-US" altLang="zh-CN" dirty="0" smtClean="0"/>
              <a:t>Unity 3D</a:t>
            </a:r>
            <a:r>
              <a:rPr lang="zh-CN" altLang="en-US" dirty="0" smtClean="0"/>
              <a:t>这样的游戏开发工具，里面有很多素材库，想要基本的效果只要拖动一下就能获得（如图所示）。我们可以根据已经提供的素材修改，拼接，得到我们想要的效果。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另外一个就是继续使用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语言来进行开发。</a:t>
            </a:r>
          </a:p>
          <a:p>
            <a:r>
              <a:rPr lang="zh-CN" altLang="en-US" dirty="0" smtClean="0"/>
              <a:t>虽然在开发难度上，用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来开发比较难，但是考虑到学习的一贯性，我们决定还是继续使用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来开发。虽然出来的效果不是很好，但是可以花多点时间在效果的实现的研究上，不用额外花时间去学习新的语言。因此，我们最后决定使用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语言来进行开发。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7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下面来跟大家分享一下我们小组的实现过程。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6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在考虑实现之前，因为我们要实现的是水波，所以我们需要考虑水波的特性。结合之前</a:t>
            </a:r>
            <a:r>
              <a:rPr lang="en-US" altLang="zh-CN" dirty="0" smtClean="0"/>
              <a:t>Project 1</a:t>
            </a:r>
            <a:r>
              <a:rPr lang="zh-CN" altLang="en-US" dirty="0" smtClean="0"/>
              <a:t>的研究讨论结果，我们有以下的思考：</a:t>
            </a:r>
          </a:p>
          <a:p>
            <a:r>
              <a:rPr lang="zh-CN" altLang="en-US" dirty="0" smtClean="0"/>
              <a:t>水波的特性有：（按照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内容阅读）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4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了解到水波实现的特性之后，我们需要根据特性思考，给出相应的条件和目标，这样我们才有开始行动的方向。</a:t>
            </a:r>
          </a:p>
          <a:p>
            <a:r>
              <a:rPr lang="zh-CN" altLang="en-US" dirty="0" smtClean="0"/>
              <a:t>（按照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内容阅读）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6BE3A-A65E-400C-8BED-EDB5CD47FF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02A28-AB93-44A6-B733-D4E20ED5D785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F730E-BD52-4C88-AD27-95659B20FD4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31414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AD3B7-2D7C-4538-8341-C7C4957EA5D5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4DC27-9594-4C17-9ACA-4D8D52BABB9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92669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83538-3E08-4741-913B-D6382E686ABF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B805-B3AA-4893-A591-734338A26F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3311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35C15-EF9F-4E45-9089-C055759D08CC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1C1-FBAE-4B28-B0EE-4BFC6C1B56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0747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7AABD-57DC-4BA0-ADAB-4A96F54FDF06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37EC8-49D6-4ABA-B1D4-7F96E35A37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26365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8A7CB-51BE-4C74-A5F6-A03EEC13C9FE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DFD7D-8922-4303-B426-B6A9F5043EB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50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CF608-9367-4CFF-B67B-432F0EBE547A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6E6A3-3283-449C-933D-2CA7F5C45D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14190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314EA-C9DF-49F7-A162-7890475EA538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5A814-0BC8-4CAF-9FE3-80F633DCA14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34162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FB88F-F4F6-48CB-8431-676E0B1B6483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C592-DF83-4CA4-9050-44FF53AE0B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4962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08670-A271-4336-AA50-66CBB4C5B82E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57E42-B5DC-4236-8511-A995761263E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51070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4E337-B957-4F3B-A0DE-E041A6AA20C1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D656A-A68B-4D62-84EF-E8558D7909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1403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/>
          <p:cNvSpPr>
            <a:spLocks noChangeShapeType="1"/>
          </p:cNvSpPr>
          <p:nvPr/>
        </p:nvSpPr>
        <p:spPr bwMode="auto">
          <a:xfrm>
            <a:off x="-33338" y="6597650"/>
            <a:ext cx="7304088" cy="1588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直接连接符 7"/>
          <p:cNvSpPr>
            <a:spLocks noChangeShapeType="1"/>
          </p:cNvSpPr>
          <p:nvPr/>
        </p:nvSpPr>
        <p:spPr bwMode="auto">
          <a:xfrm flipV="1">
            <a:off x="7367588" y="6165850"/>
            <a:ext cx="1587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7499350" y="6308725"/>
            <a:ext cx="1536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smtClean="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BREAD PPT DESIGN</a:t>
            </a:r>
            <a:endParaRPr lang="zh-CN" altLang="en-US" sz="1000" smtClean="0">
              <a:solidFill>
                <a:srgbClr val="00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29" name="直接连接符 9"/>
          <p:cNvSpPr>
            <a:spLocks noChangeShapeType="1"/>
          </p:cNvSpPr>
          <p:nvPr/>
        </p:nvSpPr>
        <p:spPr bwMode="auto">
          <a:xfrm flipV="1">
            <a:off x="7451725" y="6308725"/>
            <a:ext cx="1588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直接连接符 10"/>
          <p:cNvSpPr>
            <a:spLocks noChangeShapeType="1"/>
          </p:cNvSpPr>
          <p:nvPr/>
        </p:nvSpPr>
        <p:spPr bwMode="auto">
          <a:xfrm flipV="1">
            <a:off x="611188" y="-23813"/>
            <a:ext cx="1587" cy="428626"/>
          </a:xfrm>
          <a:prstGeom prst="line">
            <a:avLst/>
          </a:prstGeom>
          <a:noFill/>
          <a:ln w="762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直接连接符 11"/>
          <p:cNvSpPr>
            <a:spLocks noChangeShapeType="1"/>
          </p:cNvSpPr>
          <p:nvPr/>
        </p:nvSpPr>
        <p:spPr bwMode="auto">
          <a:xfrm>
            <a:off x="768350" y="0"/>
            <a:ext cx="0" cy="288925"/>
          </a:xfrm>
          <a:prstGeom prst="line">
            <a:avLst/>
          </a:prstGeom>
          <a:noFill/>
          <a:ln w="762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3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3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DD9C05-8425-4B88-A057-5B7FA5AC3E8C}" type="datetime1">
              <a:rPr lang="zh-CN" altLang="en-US"/>
              <a:pPr>
                <a:defRPr/>
              </a:pPr>
              <a:t>2018/7/3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F4DEEA-7C6D-4D20-A7C4-8991D40672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900113" y="2559050"/>
            <a:ext cx="7772400" cy="1470025"/>
          </a:xfrm>
        </p:spPr>
        <p:txBody>
          <a:bodyPr/>
          <a:lstStyle/>
          <a:p>
            <a:pPr marL="0" indent="0" algn="r" eaLnBrk="1" hangingPunct="1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水波模拟学习成果展示</a:t>
            </a:r>
            <a:endParaRPr lang="zh-CN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" name="直接连接符 4"/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直接连接符 5"/>
          <p:cNvSpPr>
            <a:spLocks noChangeShapeType="1"/>
          </p:cNvSpPr>
          <p:nvPr/>
        </p:nvSpPr>
        <p:spPr bwMode="auto">
          <a:xfrm flipV="1">
            <a:off x="4572000" y="2378075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TextBox 6"/>
          <p:cNvSpPr>
            <a:spLocks noChangeArrowheads="1"/>
          </p:cNvSpPr>
          <p:nvPr/>
        </p:nvSpPr>
        <p:spPr bwMode="auto">
          <a:xfrm>
            <a:off x="4716463" y="2559050"/>
            <a:ext cx="1441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Water Wave Packet</a:t>
            </a:r>
            <a:endParaRPr lang="zh-CN" altLang="en-US" sz="1000">
              <a:solidFill>
                <a:srgbClr val="00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054" name="直接连接符 7"/>
          <p:cNvSpPr>
            <a:spLocks noChangeShapeType="1"/>
          </p:cNvSpPr>
          <p:nvPr/>
        </p:nvSpPr>
        <p:spPr bwMode="auto">
          <a:xfrm flipV="1">
            <a:off x="4656138" y="2522538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实现思路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根据条件与目标，我们有了以下的实现思路：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建立前后状态数组，构建波能缓冲区，降低算力要求。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波幅公式确定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波是圆形扩散的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扩散过程要遵守能量守恒定律（碰撞、衰减）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4. 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进行纹理贴图，以便显示折射效果，增强视觉效果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640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波幅实现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83730" y="1556870"/>
            <a:ext cx="763253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给出假设并推导波幅公式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水面的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振幅与该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点的能量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成正比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扰动的是区域而不是仅仅一个点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而区域内部的点我们可以做以下假设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个点下一个时刻的振幅与它上下左右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个点以及该点</a:t>
            </a:r>
            <a:r>
              <a:rPr lang="zh-CN" altLang="en-US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一个时刻的振幅</a:t>
            </a:r>
            <a:r>
              <a:rPr lang="zh-CN" altLang="en-US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有关</a:t>
            </a:r>
            <a:endParaRPr lang="en-US" altLang="zh-CN" i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950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波幅实现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5735" y="1965893"/>
            <a:ext cx="76325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那么，在能量守恒的状态下，阻尼为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，因为振幅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与能量成正比，我们可以得到这样一条等式：</a:t>
            </a:r>
          </a:p>
          <a:p>
            <a:pPr algn="ctr">
              <a:lnSpc>
                <a:spcPct val="200000"/>
              </a:lnSpc>
            </a:pP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X0'=a(X1+X2+X3+X4)+bX0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其中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为待定系数，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X0'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点下一时刻的振幅，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为当前时刻的振幅。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7579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波幅实现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将每一个点都如此写出并相加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pt-BR" altLang="zh-CN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pt-BR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(4a+b)X0+(4a+b)X1+(4a+b)X2+(4a+b)X3+(4a+b)X4 = X0+X1+X2+X3+X4</a:t>
            </a:r>
          </a:p>
          <a:p>
            <a:pPr algn="ctr">
              <a:lnSpc>
                <a:spcPct val="200000"/>
              </a:lnSpc>
            </a:pPr>
            <a:endParaRPr lang="en-US" altLang="zh-CN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即有：</a:t>
            </a:r>
          </a:p>
          <a:p>
            <a:pPr algn="ctr">
              <a:lnSpc>
                <a:spcPct val="200000"/>
              </a:lnSpc>
            </a:pP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4a+b=1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找出一个最简解：</a:t>
            </a:r>
          </a:p>
          <a:p>
            <a:pPr algn="ctr">
              <a:lnSpc>
                <a:spcPct val="200000"/>
              </a:lnSpc>
            </a:pP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= 1/2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= -1</a:t>
            </a:r>
          </a:p>
        </p:txBody>
      </p:sp>
    </p:spTree>
    <p:extLst>
      <p:ext uri="{BB962C8B-B14F-4D97-AF65-F5344CB8AC3E}">
        <p14:creationId xmlns:p14="http://schemas.microsoft.com/office/powerpoint/2010/main" val="22692657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波幅实现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1/2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可以用移位运算符“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&gt;&gt;”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来进行，不用进行乘除法，所以，这组解是最适用的而且是最快的。那么最后得到的公式就是： </a:t>
            </a:r>
          </a:p>
          <a:p>
            <a:pPr algn="ctr">
              <a:lnSpc>
                <a:spcPct val="200000"/>
              </a:lnSpc>
            </a:pP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X0'=(X1+X2+X3+X4)/2- </a:t>
            </a:r>
            <a:r>
              <a:rPr lang="en-US" altLang="zh-CN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X0</a:t>
            </a:r>
          </a:p>
          <a:p>
            <a:pPr algn="ctr">
              <a:lnSpc>
                <a:spcPct val="200000"/>
              </a:lnSpc>
            </a:pPr>
            <a:endParaRPr lang="en-US" altLang="zh-CN" i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以上就是我们通过假设推导而来的波幅实现公式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573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波幅实现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推导能量公式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0"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根据上面假设，我们可以通过线性关系，实现能量和振幅之间的转换。下面的能量公式，我们经过测试，能得到很好的效果。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0">
              <a:lnSpc>
                <a:spcPct val="20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0">
              <a:lnSpc>
                <a:spcPct val="200000"/>
              </a:lnSpc>
            </a:pPr>
            <a:r>
              <a:rPr lang="pt-BR" altLang="zh-CN" dirty="0" smtClean="0"/>
              <a:t>			Eb </a:t>
            </a:r>
            <a:r>
              <a:rPr lang="pt-BR" altLang="zh-CN" dirty="0"/>
              <a:t>= Ea – Ea * (R – d) / R = Ea * (1 – d / R)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假设，圆心为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i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，所求距离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点（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 &lt; R</a:t>
            </a:r>
            <a:r>
              <a:rPr lang="zh-CN" altLang="en-US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i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63" y="3501005"/>
            <a:ext cx="2450804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01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波幅实现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增加条件，优化公式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设置障碍物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来保存当前点的有效性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在布置障碍物的区域内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（反之亦然）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创造障碍物的时候根据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点坐标生成障碍区域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考虑阻尼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能量守恒，没有阻尼的水波会永远扩散下去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5222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波幅实现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 startAt="4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优化算法，节省算力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快速开方（卡马克算法）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降低性能要求，加快渲染速度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因为在能量计算公式里面，我们需要计算点到圆心的距离，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实时渲染需要频繁的计算，优化开方算法对节省算力很有帮助。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 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显著的效果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5" y="4307029"/>
            <a:ext cx="3559757" cy="22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69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折射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59770" y="1567676"/>
            <a:ext cx="76325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229634" y="1426603"/>
            <a:ext cx="763253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令水下的物体呈现偏移的效果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精确的实现在现方案来说不现实，所以我们采取了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近似偏移量的做法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例：对于点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来说，在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两个方向的折射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量分别为：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xoff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x4 - x2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yoff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x3 – x1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点的坐标为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点上应该显示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的水底景物为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 + x0ff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 +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yoff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位置正下方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的景物点。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705" y="2714003"/>
            <a:ext cx="3563930" cy="36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0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纹理贴图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59770" y="1567676"/>
            <a:ext cx="76325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259770" y="1567676"/>
            <a:ext cx="763253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增强视觉效果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使折射效果更明显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整体视野看起来更加真实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0452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我们的工作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对相关效果实现开展了小组学习。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对当前市面上相关的实现软件进行了研究学习。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对作业具体实现方法进行了讨论。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库实现效果。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49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反思和改进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78010" y="1700880"/>
            <a:ext cx="76325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实现效果比较单一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波纹的效果是固定的，但是事实上波纹的产生形状可能有不同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光反射效果贴图后不明显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纹理贴图后，原来光反射的结果就没有那么明显了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2690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735" y="2564940"/>
            <a:ext cx="7772400" cy="1470025"/>
          </a:xfrm>
        </p:spPr>
        <p:txBody>
          <a:bodyPr/>
          <a:lstStyle/>
          <a:p>
            <a:pPr marL="0" indent="0" eaLnBrk="1" hangingPunct="1"/>
            <a:r>
              <a:rPr lang="en-US" altLang="zh-CN" sz="4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3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效果展示</a:t>
            </a:r>
            <a:endParaRPr lang="zh-CN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2923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1578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99745" y="3140980"/>
            <a:ext cx="7772400" cy="1470025"/>
          </a:xfrm>
        </p:spPr>
        <p:txBody>
          <a:bodyPr/>
          <a:lstStyle/>
          <a:p>
            <a:pPr marL="0" indent="0" algn="r" eaLnBrk="1" hangingPunct="1"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谢谢！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/>
            </a:r>
            <a:b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/>
            </a:r>
            <a:b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组长：贾德成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/>
            </a:r>
            <a:b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组员（拼音序）：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曹文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华 陈波元 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曦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旸 黄梓林</a:t>
            </a:r>
            <a:endParaRPr lang="zh-CN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" name="直接连接符 4"/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直接连接符 5"/>
          <p:cNvSpPr>
            <a:spLocks noChangeShapeType="1"/>
          </p:cNvSpPr>
          <p:nvPr/>
        </p:nvSpPr>
        <p:spPr bwMode="auto">
          <a:xfrm flipV="1">
            <a:off x="4572000" y="2378075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TextBox 6"/>
          <p:cNvSpPr>
            <a:spLocks noChangeArrowheads="1"/>
          </p:cNvSpPr>
          <p:nvPr/>
        </p:nvSpPr>
        <p:spPr bwMode="auto">
          <a:xfrm>
            <a:off x="4716463" y="2559050"/>
            <a:ext cx="1441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Water Wave Packet</a:t>
            </a:r>
            <a:endParaRPr lang="zh-CN" altLang="en-US" sz="1000">
              <a:solidFill>
                <a:srgbClr val="00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054" name="直接连接符 7"/>
          <p:cNvSpPr>
            <a:spLocks noChangeShapeType="1"/>
          </p:cNvSpPr>
          <p:nvPr/>
        </p:nvSpPr>
        <p:spPr bwMode="auto">
          <a:xfrm flipV="1">
            <a:off x="4656138" y="2522538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70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735" y="2564940"/>
            <a:ext cx="7772400" cy="1470025"/>
          </a:xfrm>
        </p:spPr>
        <p:txBody>
          <a:bodyPr/>
          <a:lstStyle/>
          <a:p>
            <a:pPr marL="0" indent="0" eaLnBrk="1" hangingPunct="1"/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1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前期准备</a:t>
            </a:r>
            <a:endParaRPr lang="zh-CN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1892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实现方法的选取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879475" y="1772885"/>
            <a:ext cx="758079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实现水面效果，根据工具不同，目的不同，有很多种不同的方法。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0389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实现方法的选取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879475" y="1174750"/>
            <a:ext cx="59045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Unity 3D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游戏开发工具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素材丰富，操作方便，效果很好。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2512"/>
            <a:ext cx="4735371" cy="31146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785" y="5546352"/>
            <a:ext cx="673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Asset Store                                     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简单拖拽素材后的效果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t="-417" r="27164" b="-417"/>
          <a:stretch/>
        </p:blipFill>
        <p:spPr>
          <a:xfrm>
            <a:off x="4777517" y="2385883"/>
            <a:ext cx="4012919" cy="31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15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实现方法的选取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879475" y="1174750"/>
            <a:ext cx="59045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与原来的学习、作业进度一脉相承，方便学习。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1547790" y="3518079"/>
            <a:ext cx="5904502" cy="11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综合考虑学习成本，效果等因素后，我们小组决定使用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来进行水波模拟的学习。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481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735" y="2564940"/>
            <a:ext cx="7772400" cy="1470025"/>
          </a:xfrm>
        </p:spPr>
        <p:txBody>
          <a:bodyPr/>
          <a:lstStyle/>
          <a:p>
            <a:pPr marL="0" indent="0" eaLnBrk="1" hangingPunct="1"/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2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探索与实现</a:t>
            </a:r>
            <a:endParaRPr lang="zh-CN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7589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思考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水波的特性：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波纹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扩散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衰减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根据上面的特性，理论上直接利用算法和相关函数即可模拟。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但由于我们的算力有限，模拟一幅足够真实的画面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所需时间太长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因此，我们需要考虑采用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较为快速的算法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，来满足实时动画的需求。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5666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 dirty="0" smtClean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zh-CN" sz="3200" b="1" dirty="0" smtClean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1763713" y="1844675"/>
            <a:ext cx="5904502" cy="56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879475" y="919956"/>
            <a:ext cx="2305050" cy="51077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条件与目标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59770" y="1567676"/>
            <a:ext cx="763253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为了实现模拟的效果，我们给出了实现的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有限范围内，受波源触发时显示水波效果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运行效果可以实时展示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水波效果较为逼真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根据上面的约束条件，构建一个有边界的水池实现效果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284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Pages>0</Pages>
  <Words>1386</Words>
  <Characters>0</Characters>
  <Application>Microsoft Office PowerPoint</Application>
  <DocSecurity>0</DocSecurity>
  <PresentationFormat>全屏显示(4:3)</PresentationFormat>
  <Lines>0</Lines>
  <Paragraphs>190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宋体</vt:lpstr>
      <vt:lpstr>微软雅黑</vt:lpstr>
      <vt:lpstr>微软雅黑 Light</vt:lpstr>
      <vt:lpstr>Arial</vt:lpstr>
      <vt:lpstr>Calibri</vt:lpstr>
      <vt:lpstr>Verdana</vt:lpstr>
      <vt:lpstr>Office 主题​​</vt:lpstr>
      <vt:lpstr>水波模拟学习成果展示</vt:lpstr>
      <vt:lpstr>我们的工作</vt:lpstr>
      <vt:lpstr>PART 1 前期准备</vt:lpstr>
      <vt:lpstr>实现方法的选取</vt:lpstr>
      <vt:lpstr>实现方法的选取</vt:lpstr>
      <vt:lpstr>实现方法的选取</vt:lpstr>
      <vt:lpstr>PART 2 探索与实现</vt:lpstr>
      <vt:lpstr>实现过程</vt:lpstr>
      <vt:lpstr>实现过程</vt:lpstr>
      <vt:lpstr>实现过程</vt:lpstr>
      <vt:lpstr>实现过程</vt:lpstr>
      <vt:lpstr>实现过程</vt:lpstr>
      <vt:lpstr>实现过程</vt:lpstr>
      <vt:lpstr>实现过程</vt:lpstr>
      <vt:lpstr>实现过程</vt:lpstr>
      <vt:lpstr>实现过程</vt:lpstr>
      <vt:lpstr>实现过程</vt:lpstr>
      <vt:lpstr>实现过程</vt:lpstr>
      <vt:lpstr>实现过程</vt:lpstr>
      <vt:lpstr>实现过程</vt:lpstr>
      <vt:lpstr>PART 3 效果展示</vt:lpstr>
      <vt:lpstr>效果展示</vt:lpstr>
      <vt:lpstr>谢谢！  组长：贾德成 组员（拼音序）：曹文华 陈波元 黄曦旸 黄梓林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Sophie</dc:creator>
  <cp:keywords/>
  <dc:description/>
  <cp:lastModifiedBy>陈 波元</cp:lastModifiedBy>
  <cp:revision>72</cp:revision>
  <dcterms:created xsi:type="dcterms:W3CDTF">2011-03-30T14:55:00Z</dcterms:created>
  <dcterms:modified xsi:type="dcterms:W3CDTF">2018-07-03T00:06:43Z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