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B3CA9-36DF-4987-9218-6DB70834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08F6BC-C46C-418B-B2D0-EB0D3366E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8585F-BAB3-45B4-923A-B63709D5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4D0-5C57-45C3-ABDB-136720D13058}" type="datetimeFigureOut">
              <a:rPr lang="zh-CN" altLang="en-US" smtClean="0"/>
              <a:t>2018.04.11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8F8E6-04A3-4B53-AC52-B066789B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DC60D-ABFA-489B-8F17-3C177BB1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C6C-6EE3-46D4-9C92-67E36640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8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365B5-6BDC-42D2-B4F2-82988344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B51D06-4494-45C7-BD46-D368EDFA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276B4-9953-4B83-9A7C-836F5587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4D0-5C57-45C3-ABDB-136720D13058}" type="datetimeFigureOut">
              <a:rPr lang="zh-CN" altLang="en-US" smtClean="0"/>
              <a:t>2018.04.11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150AF-F454-4B60-B2BB-3064019B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DA2E4-264A-42E0-8C5D-2DD0B0A3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C6C-6EE3-46D4-9C92-67E36640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1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2F41CB-33E0-41D6-895C-F4A1724C1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D6843C-CE4A-40C6-9F1D-36C338E48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4FAD8-7FC6-46C4-A529-2C99DA45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4D0-5C57-45C3-ABDB-136720D13058}" type="datetimeFigureOut">
              <a:rPr lang="zh-CN" altLang="en-US" smtClean="0"/>
              <a:t>2018.04.11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60B8D-061B-4AB3-989B-51FE8775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90F03-36FE-4F90-A425-DB7757EA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C6C-6EE3-46D4-9C92-67E36640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1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3C747-5325-43DC-9DCC-83EB174E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06F68-675F-4B61-B31B-BCA9366B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41198-D727-4CD1-8865-C296664B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4D0-5C57-45C3-ABDB-136720D13058}" type="datetimeFigureOut">
              <a:rPr lang="zh-CN" altLang="en-US" smtClean="0"/>
              <a:t>2018.04.11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8E476-DED7-4C04-A4B0-35D328F7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28764-5D32-45E2-A50D-8B7A9AF0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C6C-6EE3-46D4-9C92-67E36640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90047-E92C-4403-AD87-09D01D4F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FAFBD-8F17-4C60-B923-3F076DD37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4B09D-4048-41BF-8578-CE002593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4D0-5C57-45C3-ABDB-136720D13058}" type="datetimeFigureOut">
              <a:rPr lang="zh-CN" altLang="en-US" smtClean="0"/>
              <a:t>2018.04.11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FEB5D-4039-4607-A9F6-07973B79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26D2B-D64C-4D34-9FB4-B6A1C3DD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C6C-6EE3-46D4-9C92-67E36640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4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99727-0634-4E65-AAAE-111A8176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FF74A-38A0-4CF4-B8CF-E62978E7A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ED2B2-F68B-4025-BF4E-50F84BA8E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8543E-CF2C-4F63-9962-DE7C0F5E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4D0-5C57-45C3-ABDB-136720D13058}" type="datetimeFigureOut">
              <a:rPr lang="zh-CN" altLang="en-US" smtClean="0"/>
              <a:t>2018.04.11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ACECE-46D7-482B-871D-10DD2A72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66A40-9332-443C-A169-B30F225A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C6C-6EE3-46D4-9C92-67E36640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3B6F5-53B4-4AEA-8AAA-480407EA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41449-369A-4FC8-B3B5-FD5BBF06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D3EBDF-8191-457B-BBD2-9DAEE8283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95AD93-C5D7-4F32-B30A-CB5AC7FCE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543DF-5382-48A5-AE47-A6DBAC401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66ACB6-4A29-41C0-AAB5-1A74346C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4D0-5C57-45C3-ABDB-136720D13058}" type="datetimeFigureOut">
              <a:rPr lang="zh-CN" altLang="en-US" smtClean="0"/>
              <a:t>2018.04.11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6B39A3-A57A-4D4D-AED9-5C3446C4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68A6EA-1F15-4136-9880-2F5E98B1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C6C-6EE3-46D4-9C92-67E36640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5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CBB63-275B-413E-BCC3-EB3708B4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2ABE7-ABE5-4FE9-8007-32D53D8A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4D0-5C57-45C3-ABDB-136720D13058}" type="datetimeFigureOut">
              <a:rPr lang="zh-CN" altLang="en-US" smtClean="0"/>
              <a:t>2018.04.11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48E32-FB47-4186-A507-6C299B9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FED805-10E1-4B4A-9C7F-51638753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C6C-6EE3-46D4-9C92-67E36640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2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583F92-BAD6-4B34-A25F-84D0639A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4D0-5C57-45C3-ABDB-136720D13058}" type="datetimeFigureOut">
              <a:rPr lang="zh-CN" altLang="en-US" smtClean="0"/>
              <a:t>2018.04.11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1BE2F8-DD22-4C91-A6A7-E88832B9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2EB8A-7CDF-4281-83D3-D0257A76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C6C-6EE3-46D4-9C92-67E36640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83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70AB6-CFB7-4639-BCD2-83C7A04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4D316-911A-459C-9470-0034C705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6CD6AD-C46A-4FC6-87AF-C27AFE394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4E4CB-8B6E-44CF-8379-75093796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4D0-5C57-45C3-ABDB-136720D13058}" type="datetimeFigureOut">
              <a:rPr lang="zh-CN" altLang="en-US" smtClean="0"/>
              <a:t>2018.04.11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1327C-792A-471C-837A-EB1E33BB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8B894-10CD-4E21-8BD6-44D4C4CE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C6C-6EE3-46D4-9C92-67E36640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8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83FF-6417-4FB2-8054-5F5CC41B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97DAF1-11B0-4C26-9098-D4C4F5869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C5B655-FB15-46D7-A1FF-AC41B243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5DAFD-BAAE-4F29-9923-8C89D446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64D0-5C57-45C3-ABDB-136720D13058}" type="datetimeFigureOut">
              <a:rPr lang="zh-CN" altLang="en-US" smtClean="0"/>
              <a:t>2018.04.11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2FFD8-C859-4990-B475-30D0FC09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91AB5-FAE8-4DBE-913C-DABF69AE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BC6C-6EE3-46D4-9C92-67E36640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32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164E9C-60ED-4940-809D-DD8526B4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DB123-A6B7-4655-A791-09A24CDBE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BF21E-9667-4E45-BAE8-A01A45114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64D0-5C57-45C3-ABDB-136720D13058}" type="datetimeFigureOut">
              <a:rPr lang="zh-CN" altLang="en-US" smtClean="0"/>
              <a:t>2018.04.11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BCE83-8310-4D24-90B7-C00338965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3E547-7F59-4027-95DC-ABA2C9AF9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BC6C-6EE3-46D4-9C92-67E366406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5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8E4-D029-4AA9-B698-7DC556118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 </a:t>
            </a:r>
            <a:r>
              <a:rPr lang="zh-CN" altLang="en-US" dirty="0"/>
              <a:t>指导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BA28B9-E3EC-4850-857E-E8E4297DE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8086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352020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FA254-F23E-4DF3-AC96-1175041E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8086</a:t>
            </a:r>
            <a:r>
              <a:rPr lang="zh-CN" altLang="en-US" dirty="0"/>
              <a:t>模拟器调试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EB1E3-B34B-4613-BD75-8E3C0F8D2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安装后，进入其安装目录，用镜像文件替换</a:t>
            </a:r>
            <a:r>
              <a:rPr lang="en-US" altLang="zh-CN" dirty="0"/>
              <a:t>FLOPPY_0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启动程序，选菜单</a:t>
            </a:r>
            <a:r>
              <a:rPr lang="en-US" altLang="zh-CN" dirty="0"/>
              <a:t>emulator-&gt;show emulator</a:t>
            </a:r>
          </a:p>
          <a:p>
            <a:r>
              <a:rPr lang="zh-CN" altLang="en-US" dirty="0"/>
              <a:t>在弹出的模拟器窗口，选菜单</a:t>
            </a:r>
            <a:r>
              <a:rPr lang="en-US" altLang="zh-CN" dirty="0"/>
              <a:t>virtual drive-&gt;boot from  virtual floppy-&gt;FLOPPY_0</a:t>
            </a:r>
          </a:p>
          <a:p>
            <a:r>
              <a:rPr lang="zh-CN" altLang="en-US" dirty="0"/>
              <a:t>如何你可以分步执行了</a:t>
            </a:r>
          </a:p>
        </p:txBody>
      </p:sp>
    </p:spTree>
    <p:extLst>
      <p:ext uri="{BB962C8B-B14F-4D97-AF65-F5344CB8AC3E}">
        <p14:creationId xmlns:p14="http://schemas.microsoft.com/office/powerpoint/2010/main" val="205670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9DE636-E6B1-4760-A1D2-4600C86DA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785" y="875093"/>
            <a:ext cx="7920429" cy="51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F0B7F1-FEC4-4908-997E-6EEB2FEA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661987"/>
            <a:ext cx="84677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4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30C3B-A2BE-4F65-B928-39B3589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081B1-F67A-4BE9-AE33-1E775B18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8086</a:t>
            </a:r>
            <a:r>
              <a:rPr lang="zh-CN" altLang="en-US" dirty="0"/>
              <a:t>模拟器，并非完完全全的虚拟机，其缺失了很多功能。所以，作业还是以虚拟机结果为准。</a:t>
            </a:r>
          </a:p>
        </p:txBody>
      </p:sp>
    </p:spTree>
    <p:extLst>
      <p:ext uri="{BB962C8B-B14F-4D97-AF65-F5344CB8AC3E}">
        <p14:creationId xmlns:p14="http://schemas.microsoft.com/office/powerpoint/2010/main" val="42263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41F3634-E11B-492D-B05B-1FD4EE73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 </a:t>
            </a:r>
            <a:r>
              <a:rPr lang="zh-CN" altLang="en-US" dirty="0"/>
              <a:t>关键位置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50E5C80-99BB-4723-B963-5479272F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07337"/>
            <a:ext cx="6172200" cy="40338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E13FE41-1C8D-45FD-8780-3324FFF82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在调用中断时查看你的寄存器设置是否正确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411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CD82526-2520-47AF-BD1A-FC2505A0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额外内容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8D52BC-D6F3-4406-A52A-04C1C70F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如果有兴趣，可以比较源代码与反汇编代码的区别</a:t>
            </a:r>
          </a:p>
        </p:txBody>
      </p:sp>
    </p:spTree>
    <p:extLst>
      <p:ext uri="{BB962C8B-B14F-4D97-AF65-F5344CB8AC3E}">
        <p14:creationId xmlns:p14="http://schemas.microsoft.com/office/powerpoint/2010/main" val="285993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115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作业1 指导</vt:lpstr>
      <vt:lpstr>如何使用8086模拟器调试</vt:lpstr>
      <vt:lpstr>PowerPoint 演示文稿</vt:lpstr>
      <vt:lpstr>PowerPoint 演示文稿</vt:lpstr>
      <vt:lpstr>注意事项</vt:lpstr>
      <vt:lpstr>Debug 关键位置</vt:lpstr>
      <vt:lpstr>额外内容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 指导</dc:title>
  <dc:creator>健平 全</dc:creator>
  <cp:lastModifiedBy>健平 全</cp:lastModifiedBy>
  <cp:revision>5</cp:revision>
  <dcterms:created xsi:type="dcterms:W3CDTF">2018-04-11T12:53:46Z</dcterms:created>
  <dcterms:modified xsi:type="dcterms:W3CDTF">2018-04-11T13:15:08Z</dcterms:modified>
</cp:coreProperties>
</file>