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8F5F0-3CEA-4A8A-8DD8-AFCE6560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C7E07-20C1-474F-80DE-CA823823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64AD6-9311-4ECC-9822-261A7AD0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B24E4-F595-4413-A48D-F0D255FA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DB050-9470-42C5-960D-11754D8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0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4A53-CB74-4A3D-9D6E-B2F2CE1E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5228C-B957-48C2-B270-DAFA8E71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AD427-5089-40BC-9EA1-AC046CA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3E7A-11FC-4E5C-ADB5-FB17DCC4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F42BD-EAA0-4EA6-A43B-D7F8E8EE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2E0A66-A734-4130-A274-71C992BA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9F85F-E64E-4B39-BB34-0CE1162D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6C8D5-CCB1-470B-991E-83F7F9DB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D7D38-B3FB-4CC0-885C-07C5B46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74A0A-0B26-46B7-8144-E0612F89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1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25F3-87DA-4A4F-B3EF-50D06D0C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679A4-7A5C-4BA1-B209-A782BCBE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CA7F0-0F8D-47E9-AA80-3F68E5AD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40A1B-49BB-42DB-8D9F-D7E2C4BB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6FE72-C5DC-402B-803E-080763BB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F876E-018D-4ADE-91F7-30E44C71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98FBF-D46E-40B4-99B5-191CD9D6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5E3FB-23FB-4D08-BAD7-34B4397A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5CD13-C665-47F2-855B-D8A1C885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24780-52A5-4A4D-BB15-3645E130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956C0-AF8F-4C5B-8991-026B512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C7F73-C42D-4EF0-B49C-8DC6FD61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4CC5D-01F7-4243-A5A3-17A7690CB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0BC41-5F21-4DD2-9ED9-55A1A830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FE905-3EA5-4919-BC11-A1C528FA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6DAC6-5A8E-45DD-B495-C5051D2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3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8C0B-DEAA-4FBE-B246-F2CD31A6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34264-15A8-4785-BD33-C3654BDF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26620-F179-4318-A698-57BA5B4C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F41A-D523-49B1-A150-2E1FC1BE1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8F74D1-280F-4D79-97C5-F73B86D88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696A49-9727-4A41-AEAE-83FB08C1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59172-DEC0-4D7D-BF49-65C4C87A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A35C4-4A29-4DD2-B0B2-FA50FE06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0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7D90-545B-481F-85DD-692E4F70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348EEE-0D29-4D52-BE4C-47A844AC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7CA29D-6858-4F6A-9DC2-21DA6919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B4336-D37E-4DAD-9FE3-FA820DA5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D9EB28-962D-48A6-991A-61AC964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B5A25B-94E4-4540-871D-A57C4663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27E29-C186-4BE9-9186-6A7FD239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15910-700F-4B19-980A-32C5119E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6D71C-70C4-48A0-A653-D0274210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41C48-2BD6-4AFB-A9AA-76E6542C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8435C-248A-478A-870E-622B9F65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15529-F1CF-429E-8CEE-E6F23FBE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6846F-508B-49EC-BCD3-450760ED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E033-6E30-4458-A5EC-609BFACD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47A66-65A7-4FAE-8FD9-642835E4E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848DC-FDA5-4E13-B17E-74AFCB1F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96FE9-DF29-4BD7-B9DF-545466B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6EF17-B513-47BE-A426-52D83BC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176F8-1312-4C5F-A0EE-DCF4F466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EF7AE-B22C-49EF-AC6A-B1AD6CCD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39DEE-02E3-4A01-ABAD-A8FD4B5D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4D794-EBE1-4E31-9EFD-71F0BCB31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0D3E-2CC7-4A16-B08A-C12DB62EB701}" type="datetimeFigureOut">
              <a:rPr lang="zh-CN" altLang="en-US" smtClean="0"/>
              <a:t>2018.03.29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11F3-C479-400E-96B3-72ABD28B1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19341-3A3D-4EC0-825B-9825B48C5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3FE-FF9A-4EF5-92B8-88FD7154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7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DA74-2727-4918-A92E-425164084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裸机汇编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C09E7-CAF9-4D43-BEB4-F0DC316A9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IBM</a:t>
            </a:r>
            <a:r>
              <a:rPr lang="zh-CN" altLang="en-US" dirty="0"/>
              <a:t>兼容机为例</a:t>
            </a:r>
          </a:p>
        </p:txBody>
      </p:sp>
    </p:spTree>
    <p:extLst>
      <p:ext uri="{BB962C8B-B14F-4D97-AF65-F5344CB8AC3E}">
        <p14:creationId xmlns:p14="http://schemas.microsoft.com/office/powerpoint/2010/main" val="410478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C5471-6CB4-444A-A559-ED010D50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</a:t>
            </a:r>
            <a:r>
              <a:rPr lang="en-US" altLang="zh-CN" dirty="0"/>
              <a:t>2:AAA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28776-DEB7-4127-880C-D0BBAB63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编译后，</a:t>
            </a:r>
            <a:r>
              <a:rPr lang="en-US" altLang="zh-CN" dirty="0"/>
              <a:t>myos1.asm</a:t>
            </a:r>
            <a:r>
              <a:rPr lang="zh-CN" altLang="en-US" dirty="0"/>
              <a:t>生成的二进制文件应该放在第</a:t>
            </a:r>
            <a:r>
              <a:rPr lang="en-US" altLang="zh-CN" dirty="0"/>
              <a:t>0</a:t>
            </a:r>
            <a:r>
              <a:rPr lang="zh-CN" altLang="en-US" dirty="0"/>
              <a:t>扇区，</a:t>
            </a:r>
            <a:r>
              <a:rPr lang="en-US" altLang="zh-CN" dirty="0"/>
              <a:t>stoneM.asm</a:t>
            </a:r>
            <a:r>
              <a:rPr lang="zh-CN" altLang="en-US" dirty="0"/>
              <a:t>生成的文件应该放在第</a:t>
            </a:r>
            <a:r>
              <a:rPr lang="en-US" altLang="zh-CN" dirty="0"/>
              <a:t>1</a:t>
            </a:r>
            <a:r>
              <a:rPr lang="zh-CN" altLang="en-US" dirty="0"/>
              <a:t>扇区，共同组成映像文件。</a:t>
            </a:r>
          </a:p>
        </p:txBody>
      </p:sp>
    </p:spTree>
    <p:extLst>
      <p:ext uri="{BB962C8B-B14F-4D97-AF65-F5344CB8AC3E}">
        <p14:creationId xmlns:p14="http://schemas.microsoft.com/office/powerpoint/2010/main" val="301127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9C254-056A-427E-8F88-56486280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内存分布图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55DF56-77AE-47B4-AA34-DC91DE0C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中断向量表</a:t>
            </a:r>
            <a:r>
              <a:rPr lang="en-US" altLang="zh-CN" dirty="0"/>
              <a:t>00000h~003ffh</a:t>
            </a:r>
            <a:r>
              <a:rPr lang="zh-CN" altLang="en-US" dirty="0"/>
              <a:t>：中断向量表储存中断程序的地址，</a:t>
            </a:r>
            <a:r>
              <a:rPr lang="en-US" altLang="zh-CN" dirty="0" err="1"/>
              <a:t>int</a:t>
            </a:r>
            <a:r>
              <a:rPr lang="zh-CN" altLang="en-US" dirty="0"/>
              <a:t>指令相当于访问中断向量表中的地址并跳转到该地址，并且保存</a:t>
            </a:r>
            <a:r>
              <a:rPr lang="en-US" altLang="zh-CN" dirty="0" err="1"/>
              <a:t>int</a:t>
            </a:r>
            <a:r>
              <a:rPr lang="zh-CN" altLang="en-US" dirty="0"/>
              <a:t>语句的地址，以便返回。</a:t>
            </a:r>
            <a:endParaRPr lang="en-US" altLang="zh-CN" dirty="0"/>
          </a:p>
          <a:p>
            <a:r>
              <a:rPr lang="en-US" altLang="zh-CN" dirty="0"/>
              <a:t>BIOS</a:t>
            </a:r>
            <a:r>
              <a:rPr lang="zh-CN" altLang="en-US" dirty="0"/>
              <a:t>数据区域</a:t>
            </a:r>
            <a:r>
              <a:rPr lang="en-US" altLang="zh-CN" dirty="0"/>
              <a:t>00400h~004ffh:</a:t>
            </a:r>
            <a:r>
              <a:rPr lang="zh-CN" altLang="en-US" dirty="0"/>
              <a:t>保存机器自检时得到的数据，比如有什么设备，内存有多大空间等等。</a:t>
            </a:r>
            <a:endParaRPr lang="en-US" altLang="zh-CN" dirty="0"/>
          </a:p>
          <a:p>
            <a:r>
              <a:rPr lang="zh-CN" altLang="en-US" dirty="0"/>
              <a:t>引导扇区</a:t>
            </a:r>
            <a:r>
              <a:rPr lang="en-US" altLang="zh-CN" dirty="0"/>
              <a:t>07c00h~7dffh:</a:t>
            </a:r>
            <a:r>
              <a:rPr lang="zh-CN" altLang="en-US" dirty="0"/>
              <a:t>引导扇区被载入此处。</a:t>
            </a:r>
            <a:endParaRPr lang="en-US" altLang="zh-CN" dirty="0"/>
          </a:p>
          <a:p>
            <a:r>
              <a:rPr lang="zh-CN" altLang="en-US" dirty="0"/>
              <a:t>显存</a:t>
            </a:r>
            <a:r>
              <a:rPr lang="en-US" altLang="zh-CN" dirty="0"/>
              <a:t>a0000h~affffh:</a:t>
            </a:r>
            <a:r>
              <a:rPr lang="zh-CN" altLang="en-US" dirty="0"/>
              <a:t>显示器周期性复制该段内存内容到显示器，并按照当前的显示器模式解释显存内容，转换为屏幕显示内容。</a:t>
            </a:r>
          </a:p>
        </p:txBody>
      </p:sp>
      <p:pic>
        <p:nvPicPr>
          <p:cNvPr id="7" name="Picture 2" descr="http://img.my.csdn.net/uploads/201209/11/1347367998_3145.jpg">
            <a:extLst>
              <a:ext uri="{FF2B5EF4-FFF2-40B4-BE49-F238E27FC236}">
                <a16:creationId xmlns:a16="http://schemas.microsoft.com/office/drawing/2014/main" id="{DD56DA33-AFDF-4A25-BB57-1A8823D0FA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266"/>
            <a:ext cx="4397682" cy="64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6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72042-C430-4899-9B15-36A3DD5E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E12A-4BB7-42CF-9382-861C0770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硬件自检→ 引导记录 → 引导扇区 → 其他扇区</a:t>
            </a:r>
            <a:endParaRPr lang="en-US" altLang="zh-CN" dirty="0"/>
          </a:p>
          <a:p>
            <a:r>
              <a:rPr lang="en-US" altLang="zh-CN" dirty="0"/>
              <a:t>BIOS</a:t>
            </a:r>
            <a:r>
              <a:rPr lang="zh-CN" altLang="en-US" dirty="0"/>
              <a:t>是主板中的软件程序，负责硬件自检和按照引导记录访问引导扇区等等</a:t>
            </a:r>
            <a:endParaRPr lang="en-US" altLang="zh-CN" dirty="0"/>
          </a:p>
          <a:p>
            <a:r>
              <a:rPr lang="zh-CN" altLang="en-US" dirty="0"/>
              <a:t>操作系统负责后续的引导扇区和非引导扇区</a:t>
            </a:r>
          </a:p>
        </p:txBody>
      </p:sp>
    </p:spTree>
    <p:extLst>
      <p:ext uri="{BB962C8B-B14F-4D97-AF65-F5344CB8AC3E}">
        <p14:creationId xmlns:p14="http://schemas.microsoft.com/office/powerpoint/2010/main" val="24854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FEAC5-0D51-4A6D-8739-BF582D5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引导顺序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AE33B9-7F01-4A8A-BF6E-2A7CB8FFB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8" y="1138237"/>
            <a:ext cx="6096000" cy="457200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3360735-284C-411C-B0BC-A4A0720B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BIOS</a:t>
            </a:r>
            <a:r>
              <a:rPr lang="zh-CN" altLang="en-US" dirty="0"/>
              <a:t>设置时可以在</a:t>
            </a:r>
            <a:r>
              <a:rPr lang="en-US" altLang="zh-CN" dirty="0"/>
              <a:t>BOOT</a:t>
            </a:r>
            <a:r>
              <a:rPr lang="zh-CN" altLang="en-US" dirty="0"/>
              <a:t>选项中设置</a:t>
            </a:r>
          </a:p>
        </p:txBody>
      </p:sp>
    </p:spTree>
    <p:extLst>
      <p:ext uri="{BB962C8B-B14F-4D97-AF65-F5344CB8AC3E}">
        <p14:creationId xmlns:p14="http://schemas.microsoft.com/office/powerpoint/2010/main" val="377940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2092-FE7D-4214-A5C2-278C391D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引导顺序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223B38-9884-473D-9AE1-185A2794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8" y="1138237"/>
            <a:ext cx="6096000" cy="4572000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1C599C8-A2BB-4FD8-AD1A-5C90D4CD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开机时按</a:t>
            </a:r>
            <a:r>
              <a:rPr lang="en-US" altLang="zh-CN" dirty="0"/>
              <a:t>ESC</a:t>
            </a:r>
            <a:r>
              <a:rPr lang="zh-CN" altLang="en-US" dirty="0"/>
              <a:t>可以设置引导顺序</a:t>
            </a:r>
          </a:p>
        </p:txBody>
      </p:sp>
    </p:spTree>
    <p:extLst>
      <p:ext uri="{BB962C8B-B14F-4D97-AF65-F5344CB8AC3E}">
        <p14:creationId xmlns:p14="http://schemas.microsoft.com/office/powerpoint/2010/main" val="387715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A6925B-D800-4C17-A0DB-49BC930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按顺序访问引导扇区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CA15EF-001A-47CB-8C82-03CB3171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在硬件自检等等工作完成后，</a:t>
            </a:r>
            <a:r>
              <a:rPr lang="en-US" altLang="zh-CN" dirty="0"/>
              <a:t>BIOS</a:t>
            </a:r>
            <a:r>
              <a:rPr lang="zh-CN" altLang="en-US" dirty="0"/>
              <a:t>会按照引导顺序访问各个设备的第</a:t>
            </a:r>
            <a:r>
              <a:rPr lang="en-US" altLang="zh-CN" dirty="0"/>
              <a:t>0</a:t>
            </a:r>
            <a:r>
              <a:rPr lang="zh-CN" altLang="en-US" dirty="0"/>
              <a:t>扇区。</a:t>
            </a:r>
            <a:endParaRPr lang="en-US" altLang="zh-CN" dirty="0"/>
          </a:p>
          <a:p>
            <a:r>
              <a:rPr lang="zh-CN" altLang="en-US" dirty="0"/>
              <a:t>第一个以十六进制下为</a:t>
            </a:r>
            <a:r>
              <a:rPr lang="en-US" altLang="zh-CN" dirty="0"/>
              <a:t>55AA</a:t>
            </a:r>
            <a:r>
              <a:rPr lang="zh-CN" altLang="en-US" dirty="0"/>
              <a:t>结尾的第</a:t>
            </a:r>
            <a:r>
              <a:rPr lang="en-US" altLang="zh-CN" dirty="0"/>
              <a:t>0</a:t>
            </a:r>
            <a:r>
              <a:rPr lang="zh-CN" altLang="en-US" dirty="0"/>
              <a:t>扇区，它的内容将被载入内存</a:t>
            </a:r>
            <a:r>
              <a:rPr lang="en-US" altLang="zh-CN" dirty="0"/>
              <a:t>7c00h~7dffh</a:t>
            </a:r>
            <a:r>
              <a:rPr lang="zh-CN" altLang="en-US" dirty="0"/>
              <a:t>，并且跳转到</a:t>
            </a:r>
            <a:r>
              <a:rPr lang="en-US" altLang="zh-CN" dirty="0"/>
              <a:t>7c00h</a:t>
            </a:r>
            <a:r>
              <a:rPr lang="zh-CN" altLang="en-US" dirty="0"/>
              <a:t>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7352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762B-3891-4E5B-8D31-07937FEC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引导扇区程序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58BD1-C07A-4D30-ABCE-801BBAA9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引导扇区程序被默认载入到内存</a:t>
            </a:r>
            <a:r>
              <a:rPr lang="en-US" altLang="zh-CN" dirty="0"/>
              <a:t>7c00h</a:t>
            </a:r>
            <a:r>
              <a:rPr lang="zh-CN" altLang="en-US" dirty="0"/>
              <a:t>位置，大小为</a:t>
            </a:r>
            <a:r>
              <a:rPr lang="en-US" altLang="zh-CN" dirty="0"/>
              <a:t>512byte</a:t>
            </a:r>
            <a:r>
              <a:rPr lang="zh-CN" altLang="en-US" dirty="0"/>
              <a:t>，必须以</a:t>
            </a:r>
            <a:r>
              <a:rPr lang="en-US" altLang="zh-CN" dirty="0"/>
              <a:t>55AA</a:t>
            </a:r>
            <a:r>
              <a:rPr lang="zh-CN" altLang="en-US" dirty="0"/>
              <a:t>结尾。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BIOS</a:t>
            </a:r>
            <a:r>
              <a:rPr lang="zh-CN" altLang="en-US" dirty="0"/>
              <a:t>中断可用。</a:t>
            </a:r>
            <a:r>
              <a:rPr lang="en-US" altLang="zh-CN" dirty="0"/>
              <a:t>(</a:t>
            </a:r>
            <a:r>
              <a:rPr lang="zh-CN" altLang="en-US" dirty="0"/>
              <a:t>上节课提到的</a:t>
            </a:r>
            <a:r>
              <a:rPr lang="en-US" altLang="zh-CN" dirty="0"/>
              <a:t>DOS</a:t>
            </a:r>
            <a:r>
              <a:rPr lang="zh-CN" altLang="en-US" dirty="0"/>
              <a:t>的</a:t>
            </a:r>
            <a:r>
              <a:rPr lang="en-US" altLang="zh-CN" dirty="0"/>
              <a:t>21h</a:t>
            </a:r>
            <a:r>
              <a:rPr lang="zh-CN" altLang="en-US" dirty="0"/>
              <a:t>中断和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80h</a:t>
            </a:r>
            <a:r>
              <a:rPr lang="zh-CN" altLang="en-US" dirty="0"/>
              <a:t>中断是由操作系统提供的，而这里是裸机。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90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2669-E2A2-43A3-BC1A-1705B466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</a:t>
            </a:r>
            <a:r>
              <a:rPr lang="en-US" altLang="zh-CN" dirty="0"/>
              <a:t>0:hello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C261C-A263-454A-8DD7-77B7DFD4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nasm</a:t>
            </a:r>
            <a:r>
              <a:rPr lang="en-US" altLang="zh-CN" dirty="0"/>
              <a:t> –o </a:t>
            </a:r>
            <a:r>
              <a:rPr lang="en-US" altLang="zh-CN" dirty="0" err="1"/>
              <a:t>XXX.bin</a:t>
            </a:r>
            <a:r>
              <a:rPr lang="en-US" altLang="zh-CN" dirty="0"/>
              <a:t> XXX.asm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16</a:t>
            </a:r>
            <a:r>
              <a:rPr lang="zh-CN" altLang="en-US" dirty="0"/>
              <a:t>进制编辑器写入引导扇区</a:t>
            </a:r>
          </a:p>
        </p:txBody>
      </p:sp>
    </p:spTree>
    <p:extLst>
      <p:ext uri="{BB962C8B-B14F-4D97-AF65-F5344CB8AC3E}">
        <p14:creationId xmlns:p14="http://schemas.microsoft.com/office/powerpoint/2010/main" val="21761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2669-E2A2-43A3-BC1A-1705B466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</a:t>
            </a:r>
            <a:r>
              <a:rPr lang="en-US" altLang="zh-CN" dirty="0"/>
              <a:t>1:triangle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C261C-A263-454A-8DD7-77B7DFD4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nasm</a:t>
            </a:r>
            <a:r>
              <a:rPr lang="en-US" altLang="zh-CN" dirty="0"/>
              <a:t> –o </a:t>
            </a:r>
            <a:r>
              <a:rPr lang="en-US" altLang="zh-CN" dirty="0" err="1"/>
              <a:t>XXX.bin</a:t>
            </a:r>
            <a:r>
              <a:rPr lang="en-US" altLang="zh-CN" dirty="0"/>
              <a:t> XXX.asm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16</a:t>
            </a:r>
            <a:r>
              <a:rPr lang="zh-CN" altLang="en-US" dirty="0"/>
              <a:t>进制编辑器写入引导扇区</a:t>
            </a:r>
            <a:endParaRPr lang="en-US" altLang="zh-CN" dirty="0"/>
          </a:p>
          <a:p>
            <a:r>
              <a:rPr lang="zh-CN" altLang="en-US" dirty="0"/>
              <a:t>和上节课的</a:t>
            </a:r>
            <a:r>
              <a:rPr lang="en-US" altLang="zh-CN" dirty="0"/>
              <a:t>triangle.asm</a:t>
            </a:r>
            <a:r>
              <a:rPr lang="zh-CN" altLang="en-US"/>
              <a:t>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61AC7-5901-4020-869C-1FD193B7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走出引导扇区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16AFB-C6CD-430E-B448-4BC20AD9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引导扇区只有</a:t>
            </a:r>
            <a:r>
              <a:rPr lang="en-US" altLang="zh-CN" dirty="0"/>
              <a:t>512byte</a:t>
            </a:r>
            <a:r>
              <a:rPr lang="zh-CN" altLang="en-US" dirty="0"/>
              <a:t>大小，肯定是放不下一个操作系统的。所以，引导扇区的一个重要任务就是载入其他扇区的内容到内存。</a:t>
            </a:r>
            <a:endParaRPr lang="en-US" altLang="zh-CN" dirty="0"/>
          </a:p>
          <a:p>
            <a:r>
              <a:rPr lang="zh-CN" altLang="en-US" dirty="0"/>
              <a:t>使用硬盘读写中断</a:t>
            </a:r>
            <a:r>
              <a:rPr lang="en-US" altLang="zh-CN" dirty="0" err="1"/>
              <a:t>int</a:t>
            </a:r>
            <a:r>
              <a:rPr lang="en-US" altLang="zh-CN" dirty="0"/>
              <a:t> 13h</a:t>
            </a:r>
            <a:r>
              <a:rPr lang="zh-CN" altLang="en-US" dirty="0"/>
              <a:t>完成载入其他扇区到内存，并用</a:t>
            </a:r>
            <a:r>
              <a:rPr lang="en-US" altLang="zh-CN" dirty="0" err="1"/>
              <a:t>jmp</a:t>
            </a:r>
            <a:r>
              <a:rPr lang="zh-CN" altLang="en-US" dirty="0"/>
              <a:t>指令跳转到载入的程序。</a:t>
            </a:r>
          </a:p>
        </p:txBody>
      </p:sp>
    </p:spTree>
    <p:extLst>
      <p:ext uri="{BB962C8B-B14F-4D97-AF65-F5344CB8AC3E}">
        <p14:creationId xmlns:p14="http://schemas.microsoft.com/office/powerpoint/2010/main" val="23664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463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裸机汇编</vt:lpstr>
      <vt:lpstr>计算机启动过程</vt:lpstr>
      <vt:lpstr>引导顺序</vt:lpstr>
      <vt:lpstr>引导顺序</vt:lpstr>
      <vt:lpstr>按顺序访问引导扇区</vt:lpstr>
      <vt:lpstr>引导扇区程序</vt:lpstr>
      <vt:lpstr>程序示例0:hello world</vt:lpstr>
      <vt:lpstr>程序示例1:triangle</vt:lpstr>
      <vt:lpstr>走出引导扇区</vt:lpstr>
      <vt:lpstr>程序示例2:AAA</vt:lpstr>
      <vt:lpstr>内存分布图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裸机汇编</dc:title>
  <dc:creator>全健平</dc:creator>
  <cp:lastModifiedBy>全健平</cp:lastModifiedBy>
  <cp:revision>13</cp:revision>
  <dcterms:created xsi:type="dcterms:W3CDTF">2018-03-28T00:19:22Z</dcterms:created>
  <dcterms:modified xsi:type="dcterms:W3CDTF">2018-03-29T05:05:36Z</dcterms:modified>
</cp:coreProperties>
</file>