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28" r:id="rId4"/>
    <p:sldId id="415" r:id="rId5"/>
    <p:sldId id="432" r:id="rId6"/>
    <p:sldId id="429" r:id="rId7"/>
    <p:sldId id="430" r:id="rId8"/>
    <p:sldId id="418" r:id="rId9"/>
    <p:sldId id="419" r:id="rId10"/>
    <p:sldId id="420" r:id="rId11"/>
    <p:sldId id="4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7D28-C8DF-4BF9-BFBC-1AD01FB30B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9C2E-A206-4C5C-9D27-EFD9DD8639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aike.baidu.com/view/8507578.htm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下的多进程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fork() wait() exit()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exit( )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如果调用进程在执行</a:t>
            </a:r>
            <a:r>
              <a:rPr lang="en-US" altLang="zh-CN"/>
              <a:t>exit( )</a:t>
            </a:r>
            <a:r>
              <a:rPr lang="zh-CN" altLang="en-US"/>
              <a:t>时，其父进程正在等待它的终止，则父进程可立即得到其返回的整数。核心须为</a:t>
            </a:r>
            <a:r>
              <a:rPr lang="en-US" altLang="zh-CN"/>
              <a:t>exit( )</a:t>
            </a:r>
            <a:r>
              <a:rPr lang="zh-CN" altLang="en-US"/>
              <a:t>完成以下操作：</a:t>
            </a:r>
            <a:endParaRPr lang="zh-CN" altLang="en-US"/>
          </a:p>
          <a:p>
            <a:pPr lvl="1" eaLnBrk="1" hangingPunct="1"/>
            <a:r>
              <a:rPr lang="en-US" altLang="zh-CN"/>
              <a:t>① </a:t>
            </a:r>
            <a:r>
              <a:rPr lang="zh-CN" altLang="en-US"/>
              <a:t>关闭软中断</a:t>
            </a:r>
            <a:endParaRPr lang="zh-CN" altLang="en-US"/>
          </a:p>
          <a:p>
            <a:pPr lvl="1" eaLnBrk="1" hangingPunct="1"/>
            <a:r>
              <a:rPr lang="en-US" altLang="zh-CN"/>
              <a:t>② </a:t>
            </a:r>
            <a:r>
              <a:rPr lang="zh-CN" altLang="en-US"/>
              <a:t>回收资源</a:t>
            </a:r>
            <a:endParaRPr lang="zh-CN" altLang="en-US"/>
          </a:p>
          <a:p>
            <a:pPr lvl="1" eaLnBrk="1" hangingPunct="1"/>
            <a:r>
              <a:rPr lang="en-US" altLang="zh-CN"/>
              <a:t>③ </a:t>
            </a:r>
            <a:r>
              <a:rPr lang="zh-CN" altLang="en-US"/>
              <a:t>写记帐信息</a:t>
            </a:r>
            <a:endParaRPr lang="zh-CN" altLang="en-US"/>
          </a:p>
          <a:p>
            <a:pPr lvl="1" eaLnBrk="1" hangingPunct="1"/>
            <a:r>
              <a:rPr lang="en-US" altLang="zh-CN"/>
              <a:t>④ </a:t>
            </a:r>
            <a:r>
              <a:rPr lang="zh-CN" altLang="en-US"/>
              <a:t>置进程为</a:t>
            </a:r>
            <a:r>
              <a:rPr lang="en-US" altLang="zh-CN"/>
              <a:t>“</a:t>
            </a:r>
            <a:r>
              <a:rPr lang="zh-CN" altLang="en-US"/>
              <a:t>僵死状态</a:t>
            </a:r>
            <a:r>
              <a:rPr lang="en-US" altLang="zh-CN"/>
              <a:t>”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）进程的创建</a:t>
            </a:r>
            <a:endParaRPr lang="zh-CN" altLang="en-US"/>
          </a:p>
          <a:p>
            <a:r>
              <a:rPr lang="zh-CN" altLang="en-US"/>
              <a:t>编写一段源程序，使系统调用</a:t>
            </a:r>
            <a:r>
              <a:rPr lang="en-US" altLang="zh-CN"/>
              <a:t>fork()</a:t>
            </a:r>
            <a:r>
              <a:rPr lang="zh-CN" altLang="en-US"/>
              <a:t>创建两个子进程，当此程序运行时，在系统中有一个父进程和两个子进程活动。让每一个进程在屏幕上显示一个字符：父进程显示字符“</a:t>
            </a:r>
            <a:r>
              <a:rPr lang="en-US" altLang="zh-CN"/>
              <a:t>a”;</a:t>
            </a:r>
            <a:r>
              <a:rPr lang="zh-CN" altLang="en-US"/>
              <a:t>子进程分别显示字符“</a:t>
            </a:r>
            <a:r>
              <a:rPr lang="en-US" altLang="zh-CN"/>
              <a:t>b”</a:t>
            </a:r>
            <a:r>
              <a:rPr lang="zh-CN" altLang="en-US"/>
              <a:t>和字符“</a:t>
            </a:r>
            <a:r>
              <a:rPr lang="en-US" altLang="zh-CN"/>
              <a:t>c”</a:t>
            </a:r>
            <a:r>
              <a:rPr lang="zh-CN" altLang="en-US"/>
              <a:t>。试观察纪录屏幕上的显示结果，并分析原因。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）进程的控制</a:t>
            </a:r>
            <a:endParaRPr lang="zh-CN" altLang="en-US"/>
          </a:p>
          <a:p>
            <a:r>
              <a:rPr lang="zh-CN" altLang="en-US"/>
              <a:t>修改已编写的程序，将每个进程输出一个字符改为每个进程输出一句话，在观察程序执行时屏幕出现的现象，并分析原因。</a:t>
            </a:r>
            <a:endParaRPr lang="zh-CN" altLang="en-US"/>
          </a:p>
          <a:p>
            <a:r>
              <a:rPr lang="zh-CN" altLang="en-US"/>
              <a:t>如果在程序中使用调用</a:t>
            </a:r>
            <a:r>
              <a:rPr lang="en-US" altLang="zh-CN"/>
              <a:t>lockf()</a:t>
            </a:r>
            <a:r>
              <a:rPr lang="zh-CN" altLang="en-US"/>
              <a:t>来给每一个子进程加锁，可以实现进程之间的互斥，观察并分析出现的现象。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745F53-2108-4E39-BE65-9F5F18CC7C2C}" type="slidenum">
              <a:rPr lang="zh-CN" altLang="en-US" sz="1600"/>
            </a:fld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实验指导</a:t>
            </a:r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涉及的系统调用</a:t>
            </a:r>
            <a:endParaRPr lang="zh-CN" altLang="en-US"/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中，</a:t>
            </a:r>
            <a:r>
              <a:rPr lang="en-US" altLang="zh-CN"/>
              <a:t>fork( )</a:t>
            </a:r>
            <a:r>
              <a:rPr lang="zh-CN" altLang="en-US"/>
              <a:t>是一个非常有用的系统调用，</a:t>
            </a:r>
            <a:endParaRPr lang="en-US" altLang="zh-CN"/>
          </a:p>
          <a:p>
            <a:pPr lvl="1" eaLnBrk="1" hangingPunct="1"/>
            <a:r>
              <a:rPr lang="en-US" altLang="zh-CN"/>
              <a:t>fork( )</a:t>
            </a:r>
            <a:r>
              <a:rPr lang="zh-CN" altLang="en-US"/>
              <a:t>将父进程的用户级上下文拷贝到新进程中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内容占位符 3" descr="a9d3fd1f4134970a6e32724395cad1c8a7865d1c.p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5" y="642939"/>
            <a:ext cx="5767388" cy="5813425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10564" y="428625"/>
            <a:ext cx="1857375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fork</a:t>
            </a:r>
            <a:r>
              <a:rPr lang="zh-CN" altLang="en-US" sz="1800"/>
              <a:t>函数被调用一次但返回两次。两次返回的唯一区别</a:t>
            </a:r>
            <a:r>
              <a:rPr lang="zh-CN" altLang="en-US" sz="1800">
                <a:solidFill>
                  <a:srgbClr val="FF0000"/>
                </a:solidFill>
              </a:rPr>
              <a:t>是子进程中返回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  <a:r>
              <a:rPr lang="zh-CN" altLang="en-US" sz="1800">
                <a:solidFill>
                  <a:srgbClr val="FF0000"/>
                </a:solidFill>
              </a:rPr>
              <a:t>值而</a:t>
            </a:r>
            <a:r>
              <a:rPr lang="zh-CN" altLang="en-US" sz="1800">
                <a:solidFill>
                  <a:srgbClr val="FF0000"/>
                </a:solidFill>
                <a:hlinkClick r:id="rId2"/>
              </a:rPr>
              <a:t>父进程</a:t>
            </a:r>
            <a:r>
              <a:rPr lang="zh-CN" altLang="en-US" sz="1800">
                <a:solidFill>
                  <a:srgbClr val="FF0000"/>
                </a:solidFill>
              </a:rPr>
              <a:t>中返回子进程</a:t>
            </a:r>
            <a:r>
              <a:rPr lang="en-US" altLang="zh-CN" sz="1800">
                <a:solidFill>
                  <a:srgbClr val="FF0000"/>
                </a:solidFill>
              </a:rPr>
              <a:t>ID</a:t>
            </a:r>
            <a:endParaRPr lang="en-US" altLang="zh-CN" sz="1800">
              <a:solidFill>
                <a:srgbClr val="FF0000"/>
              </a:solidFill>
            </a:endParaRPr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一个进程调用</a:t>
            </a:r>
            <a:r>
              <a:rPr lang="en-US" altLang="zh-CN" sz="1800"/>
              <a:t>fork()</a:t>
            </a:r>
            <a:r>
              <a:rPr lang="zh-CN" altLang="en-US" sz="1800"/>
              <a:t>函数后，系统先给新的进程分配资源，例如存储数据和代码的空间。然后把原来的进程的所有值都复制到新的新进程中，只有少数值与原来的进程的值不同。相当于</a:t>
            </a:r>
            <a:r>
              <a:rPr lang="zh-CN" altLang="en-US" sz="1800">
                <a:solidFill>
                  <a:srgbClr val="FF0000"/>
                </a:solidFill>
              </a:rPr>
              <a:t>克隆了一个自己。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55D427-C15C-4E2B-AF2B-463DDE9E19D1}" type="slidenum">
              <a:rPr lang="zh-CN" altLang="en-US" sz="1600"/>
            </a:fld>
            <a:endParaRPr lang="en-US" altLang="zh-CN" sz="1600"/>
          </a:p>
        </p:txBody>
      </p:sp>
      <p:pic>
        <p:nvPicPr>
          <p:cNvPr id="21507" name="Picture 2" descr="http://hi.csdn.net/attachment/201006/3/0_1275576795zgzN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060576"/>
            <a:ext cx="53054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4"/>
          <p:cNvSpPr>
            <a:spLocks noChangeArrowheads="1"/>
          </p:cNvSpPr>
          <p:nvPr/>
        </p:nvSpPr>
        <p:spPr bwMode="auto">
          <a:xfrm>
            <a:off x="2208213" y="692151"/>
            <a:ext cx="65516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333333"/>
                </a:solidFill>
              </a:rPr>
              <a:t> </a:t>
            </a:r>
            <a:r>
              <a:rPr lang="en-US" altLang="zh-CN">
                <a:solidFill>
                  <a:srgbClr val="333333"/>
                </a:solidFill>
              </a:rPr>
              <a:t>fork</a:t>
            </a:r>
            <a:r>
              <a:rPr lang="zh-CN" altLang="en-US">
                <a:solidFill>
                  <a:srgbClr val="333333"/>
                </a:solidFill>
              </a:rPr>
              <a:t>执行完毕后，出现两个进程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</a:rPr>
              <a:t>执行三次 </a:t>
            </a:r>
            <a:r>
              <a:rPr lang="en-US" altLang="zh-CN" dirty="0">
                <a:solidFill>
                  <a:srgbClr val="333333"/>
                </a:solidFill>
              </a:rPr>
              <a:t>fork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56F218-2BD9-4131-9458-6C519081EEAD}" type="slidenum">
              <a:rPr lang="zh-CN" altLang="en-US" sz="1600"/>
            </a:fld>
            <a:endParaRPr lang="en-US" altLang="zh-CN" sz="1600"/>
          </a:p>
        </p:txBody>
      </p:sp>
      <p:pic>
        <p:nvPicPr>
          <p:cNvPr id="9" name="Picture 2" descr="http://hi.csdn.net/attachment/201006/1/0_1275402306yq99.gif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78" y="1853853"/>
            <a:ext cx="7423165" cy="399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wait(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等待子进程运行结束。如果子进程没有完成，父进程一直等待</a:t>
            </a:r>
            <a:endParaRPr lang="en-US" altLang="zh-CN" dirty="0"/>
          </a:p>
          <a:p>
            <a:pPr>
              <a:defRPr/>
            </a:pPr>
            <a:r>
              <a:rPr lang="en-US" dirty="0"/>
              <a:t>wait( )</a:t>
            </a:r>
            <a:r>
              <a:rPr lang="zh-CN" altLang="en-US" dirty="0"/>
              <a:t>将调用进程挂起，直至其子进程因暂停或终止而发来软中断信号为止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如果在</a:t>
            </a:r>
            <a:r>
              <a:rPr lang="en-US" dirty="0"/>
              <a:t>wait( )</a:t>
            </a:r>
            <a:r>
              <a:rPr lang="zh-CN" altLang="en-US" dirty="0"/>
              <a:t>前已有子进程暂停或终止，则调用进程做适当处理后便返回。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系统调用格式：</a:t>
            </a:r>
            <a:endParaRPr lang="zh-CN" altLang="en-US" dirty="0"/>
          </a:p>
          <a:p>
            <a:pPr lvl="1">
              <a:defRPr/>
            </a:pPr>
            <a:r>
              <a:rPr lang="en-US" dirty="0" err="1"/>
              <a:t>int</a:t>
            </a:r>
            <a:r>
              <a:rPr lang="en-US" dirty="0"/>
              <a:t> wait(status)</a:t>
            </a:r>
            <a:r>
              <a:rPr lang="zh-CN" altLang="en-US" dirty="0"/>
              <a:t>　</a:t>
            </a:r>
            <a:endParaRPr lang="zh-CN" altLang="en-US" dirty="0"/>
          </a:p>
          <a:p>
            <a:pPr lvl="1">
              <a:defRPr/>
            </a:pPr>
            <a:r>
              <a:rPr lang="en-US" dirty="0" err="1"/>
              <a:t>int</a:t>
            </a:r>
            <a:r>
              <a:rPr lang="en-US" dirty="0"/>
              <a:t> *status;</a:t>
            </a:r>
            <a:endParaRPr lang="zh-CN" altLang="en-US" dirty="0"/>
          </a:p>
          <a:p>
            <a:pPr lvl="2">
              <a:defRPr/>
            </a:pPr>
            <a:r>
              <a:rPr lang="en-US" dirty="0"/>
              <a:t>status</a:t>
            </a:r>
            <a:r>
              <a:rPr lang="zh-CN" altLang="en-US" dirty="0"/>
              <a:t>是用户空间的地址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它的低</a:t>
            </a:r>
            <a:r>
              <a:rPr lang="en-US" dirty="0"/>
              <a:t>8</a:t>
            </a:r>
            <a:r>
              <a:rPr lang="zh-CN" altLang="en-US" dirty="0"/>
              <a:t>位反应子进程状态，为</a:t>
            </a:r>
            <a:r>
              <a:rPr lang="en-US" dirty="0"/>
              <a:t>0</a:t>
            </a:r>
            <a:r>
              <a:rPr lang="zh-CN" altLang="en-US" dirty="0"/>
              <a:t>表示子进程正常结束，非</a:t>
            </a:r>
            <a:r>
              <a:rPr lang="en-US" dirty="0"/>
              <a:t>0</a:t>
            </a:r>
            <a:r>
              <a:rPr lang="zh-CN" altLang="en-US" dirty="0"/>
              <a:t>则表示出现了各种各样的问题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高</a:t>
            </a:r>
            <a:r>
              <a:rPr lang="en-US" dirty="0"/>
              <a:t>8</a:t>
            </a:r>
            <a:r>
              <a:rPr lang="zh-CN" altLang="en-US" dirty="0"/>
              <a:t>位则带回了</a:t>
            </a:r>
            <a:r>
              <a:rPr lang="en-US" dirty="0"/>
              <a:t>exit( )</a:t>
            </a:r>
            <a:r>
              <a:rPr lang="zh-CN" altLang="en-US" dirty="0"/>
              <a:t>的返回值。</a:t>
            </a:r>
            <a:r>
              <a:rPr lang="en-US" dirty="0"/>
              <a:t>exit( )</a:t>
            </a:r>
            <a:r>
              <a:rPr lang="zh-CN" altLang="en-US" dirty="0"/>
              <a:t>返回值由系统给出。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wait( )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核心对</a:t>
            </a:r>
            <a:r>
              <a:rPr lang="en-US" altLang="zh-CN"/>
              <a:t>wait( )</a:t>
            </a:r>
            <a:r>
              <a:rPr lang="zh-CN" altLang="en-US"/>
              <a:t>作以下处理：</a:t>
            </a:r>
            <a:endParaRPr lang="zh-CN" altLang="en-US"/>
          </a:p>
          <a:p>
            <a:pPr lvl="1" eaLnBrk="1" hangingPunct="1"/>
            <a:r>
              <a:rPr lang="zh-CN" altLang="en-US"/>
              <a:t>首先查找调用进程是否有子进程，若无，则返回出错码；</a:t>
            </a:r>
            <a:endParaRPr lang="zh-CN" altLang="en-US"/>
          </a:p>
          <a:p>
            <a:pPr lvl="1" eaLnBrk="1" hangingPunct="1"/>
            <a:r>
              <a:rPr lang="zh-CN" altLang="en-US"/>
              <a:t>若找到一处于</a:t>
            </a:r>
            <a:r>
              <a:rPr lang="en-US" altLang="zh-CN"/>
              <a:t>“</a:t>
            </a:r>
            <a:r>
              <a:rPr lang="zh-CN" altLang="en-US"/>
              <a:t>僵死状态</a:t>
            </a:r>
            <a:r>
              <a:rPr lang="en-US" altLang="zh-CN"/>
              <a:t>”</a:t>
            </a:r>
            <a:r>
              <a:rPr lang="zh-CN" altLang="en-US"/>
              <a:t>的子进程，则将子进程的执行时间加到父进程的执行时间上，并释放子进程的进程表项；</a:t>
            </a:r>
            <a:endParaRPr lang="zh-CN" altLang="en-US"/>
          </a:p>
          <a:p>
            <a:pPr lvl="1" eaLnBrk="1" hangingPunct="1"/>
            <a:r>
              <a:rPr lang="zh-CN" altLang="en-US"/>
              <a:t>若未找到处于</a:t>
            </a:r>
            <a:r>
              <a:rPr lang="en-US" altLang="zh-CN"/>
              <a:t>“</a:t>
            </a:r>
            <a:r>
              <a:rPr lang="zh-CN" altLang="en-US"/>
              <a:t>僵死状态</a:t>
            </a:r>
            <a:r>
              <a:rPr lang="en-US" altLang="zh-CN"/>
              <a:t>”</a:t>
            </a:r>
            <a:r>
              <a:rPr lang="zh-CN" altLang="en-US"/>
              <a:t>的子进程，则调用进程便在可被中断的优先级上睡眠，等待其子进程发来软中断信号时被唤醒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exit( 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终止进程的执行。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系统调用格式：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 </a:t>
            </a:r>
            <a:r>
              <a:rPr lang="en-US" dirty="0"/>
              <a:t>void exit(status)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status;</a:t>
            </a:r>
            <a:endParaRPr lang="zh-CN" altLang="en-US" dirty="0"/>
          </a:p>
          <a:p>
            <a:pPr lvl="2">
              <a:defRPr/>
            </a:pPr>
            <a:r>
              <a:rPr lang="en-US" dirty="0"/>
              <a:t>status</a:t>
            </a:r>
            <a:r>
              <a:rPr lang="zh-CN" altLang="en-US" dirty="0"/>
              <a:t>返回给父进程的一个整数，以备查考。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为了及时回收进程所占用的资源并减少父进程的干预，</a:t>
            </a:r>
            <a:r>
              <a:rPr lang="en-US" dirty="0"/>
              <a:t>UNIX/LINUX</a:t>
            </a:r>
            <a:r>
              <a:rPr lang="zh-CN" altLang="en-US" dirty="0"/>
              <a:t>利用</a:t>
            </a:r>
            <a:r>
              <a:rPr lang="en-US" dirty="0"/>
              <a:t>exit( )</a:t>
            </a:r>
            <a:r>
              <a:rPr lang="zh-CN" altLang="en-US" dirty="0"/>
              <a:t>来实现进程的自我终止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通常父进程在创建子进程时，应在进程的末尾安排一条</a:t>
            </a:r>
            <a:r>
              <a:rPr lang="en-US" dirty="0"/>
              <a:t>exit( )</a:t>
            </a:r>
            <a:r>
              <a:rPr lang="zh-CN" altLang="en-US" dirty="0"/>
              <a:t>，使子进程自我终止</a:t>
            </a:r>
            <a:endParaRPr lang="en-US" altLang="zh-CN" dirty="0"/>
          </a:p>
          <a:p>
            <a:pPr>
              <a:defRPr/>
            </a:pPr>
            <a:r>
              <a:rPr lang="en-US" dirty="0"/>
              <a:t>exit(0)</a:t>
            </a:r>
            <a:r>
              <a:rPr lang="zh-CN" altLang="en-US" dirty="0"/>
              <a:t>表示进程正常终止，</a:t>
            </a:r>
            <a:r>
              <a:rPr lang="en-US" dirty="0"/>
              <a:t>exit(1)</a:t>
            </a:r>
            <a:r>
              <a:rPr lang="zh-CN" altLang="en-US" dirty="0"/>
              <a:t>表示进程运行有错，异常终止。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Linux下的多进程</vt:lpstr>
      <vt:lpstr>实验内容</vt:lpstr>
      <vt:lpstr>实验指导</vt:lpstr>
      <vt:lpstr>PowerPoint 演示文稿</vt:lpstr>
      <vt:lpstr>PowerPoint 演示文稿</vt:lpstr>
      <vt:lpstr>执行三次 fork </vt:lpstr>
      <vt:lpstr>wait( )</vt:lpstr>
      <vt:lpstr>wait( )</vt:lpstr>
      <vt:lpstr>exit( )</vt:lpstr>
      <vt:lpstr>exit(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Linux下的多进程</dc:title>
  <dc:creator>健平 全</dc:creator>
  <cp:lastModifiedBy>黄梓林</cp:lastModifiedBy>
  <cp:revision>3</cp:revision>
  <dcterms:created xsi:type="dcterms:W3CDTF">2018-04-11T13:39:00Z</dcterms:created>
  <dcterms:modified xsi:type="dcterms:W3CDTF">2018-04-12T17:42:10Z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