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286" r:id="rId6"/>
    <p:sldId id="279" r:id="rId7"/>
    <p:sldId id="282" r:id="rId8"/>
    <p:sldId id="283" r:id="rId9"/>
    <p:sldId id="280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8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ABC-34CF-EEFA-B90E-6B604A0F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36" y="2235200"/>
            <a:ext cx="6731182" cy="2387600"/>
          </a:xfrm>
        </p:spPr>
        <p:txBody>
          <a:bodyPr/>
          <a:lstStyle/>
          <a:p>
            <a:r>
              <a:rPr lang="en-US" sz="4000" dirty="0"/>
              <a:t>A Reinforcement Learning Approach to Load-Balanced Multi-Hop Communication in LEACH-Based WSNs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11447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E44E-22AE-11D7-A22A-FEF81E3B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C307-34F0-915A-F8FF-FF48DC0B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0357" y="5928677"/>
            <a:ext cx="7387046" cy="365125"/>
          </a:xfrm>
        </p:spPr>
        <p:txBody>
          <a:bodyPr/>
          <a:lstStyle/>
          <a:p>
            <a:r>
              <a:rPr lang="en-ID" sz="9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Al-</a:t>
            </a:r>
            <a:r>
              <a:rPr lang="en-ID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Karaki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Jamal N., and Ahmed E. Kamal. "Routing techniques in wireless sensor networks: a survey." </a:t>
            </a:r>
            <a:r>
              <a:rPr lang="en-ID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wireless communications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11.6 (2004): 6-28.</a:t>
            </a:r>
          </a:p>
          <a:p>
            <a:r>
              <a:rPr lang="en-US" sz="900" dirty="0"/>
              <a:t>[2] 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Haque, </a:t>
            </a:r>
            <a:r>
              <a:rPr lang="en-ID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Misbahul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Tauseef Ahmad, and Mohd Imran. "Review of hierarchical routing protocols for wireless sensor networks." </a:t>
            </a:r>
            <a:r>
              <a:rPr lang="en-ID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Intelligent Communication and Computational Technologies: Proceedings of Internet of Things for Technological Development, IoT4TD 2017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Singapore, 2018.</a:t>
            </a:r>
          </a:p>
          <a:p>
            <a:r>
              <a:rPr lang="en-US" sz="900" dirty="0"/>
              <a:t>[3] </a:t>
            </a:r>
            <a:r>
              <a:rPr lang="en-ID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Heinzelman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Wendi B., Anantha P. </a:t>
            </a:r>
            <a:r>
              <a:rPr lang="en-ID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Chandrakasan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Hari Balakrishnan. "An application-specific protocol architecture for wireless microsensor networks." </a:t>
            </a:r>
            <a:r>
              <a:rPr lang="en-ID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wireless communications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1.4 (2002): 660-670.</a:t>
            </a:r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9BA4-AA31-B64B-92CC-C142C89E4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C4D91-3094-AA44-2165-D30F4FB6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1906173"/>
            <a:ext cx="6423465" cy="258745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400F899-2F10-72A1-74A9-7217A25C9391}"/>
              </a:ext>
            </a:extLst>
          </p:cNvPr>
          <p:cNvSpPr txBox="1">
            <a:spLocks/>
          </p:cNvSpPr>
          <p:nvPr/>
        </p:nvSpPr>
        <p:spPr>
          <a:xfrm>
            <a:off x="949235" y="1975841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</a:t>
            </a:r>
            <a:r>
              <a:rPr lang="en-ID" dirty="0">
                <a:solidFill>
                  <a:srgbClr val="222222"/>
                </a:solidFill>
                <a:latin typeface="Arial" panose="020B0604020202020204" pitchFamily="34" charset="0"/>
              </a:rPr>
              <a:t>1]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CFC55E-960D-103E-4CE9-DFD2DE12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235" y="4624251"/>
            <a:ext cx="6336378" cy="760031"/>
          </a:xfrm>
        </p:spPr>
        <p:txBody>
          <a:bodyPr/>
          <a:lstStyle/>
          <a:p>
            <a:r>
              <a:rPr lang="en-US" sz="1800" dirty="0" err="1"/>
              <a:t>Hierarhical</a:t>
            </a:r>
            <a:r>
              <a:rPr lang="en-US" sz="1800" dirty="0"/>
              <a:t> network routing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keunggulan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scalability, energy efficiency dan load balancing [2].</a:t>
            </a:r>
            <a:endParaRPr lang="en-ID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2F0E8-9D01-90F4-47D2-A5943EF9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13" y="1906172"/>
            <a:ext cx="4235827" cy="245124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1ADA44-9B8E-118D-F6EE-314914A73A84}"/>
              </a:ext>
            </a:extLst>
          </p:cNvPr>
          <p:cNvSpPr txBox="1">
            <a:spLocks/>
          </p:cNvSpPr>
          <p:nvPr/>
        </p:nvSpPr>
        <p:spPr>
          <a:xfrm>
            <a:off x="7340432" y="4361767"/>
            <a:ext cx="4470567" cy="760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Hierarhical</a:t>
            </a:r>
            <a:r>
              <a:rPr lang="en-US" sz="1800" dirty="0"/>
              <a:t> based routing protocol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clustering yang paling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Low Energy Adaptive Clustering Hierarchy [3]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9359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F58-0B1B-D4ED-11BC-D11523B5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NODE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906E-3B91-3128-158A-6D73EDCD95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E9D8-FC38-065E-FAF2-60EA5D709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15ED-1357-1689-1DE5-FDA6CA8C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BB4FE-0F5C-F01C-9123-790DE5A1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185851"/>
            <a:ext cx="4968423" cy="2875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5FE08-7A4C-56B6-8FB8-B4BC120D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29" y="2185851"/>
            <a:ext cx="5046346" cy="29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13E-8055-B30E-84BA-F4A5285D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82A6-1A02-5004-4663-F5E61AB0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EA8E-4711-61DC-5FAB-404B31DC25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22C3-57EB-9ADA-7682-40CC4642D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C834-F6FF-4001-56E0-15BD3445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7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F58-0B1B-D4ED-11BC-D11523B5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906E-3B91-3128-158A-6D73EDCD95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E9D8-FC38-065E-FAF2-60EA5D709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15ED-1357-1689-1DE5-FDA6CA8C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black and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82F7E1B4-4194-5D63-E2E6-F31D79411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7"/>
          <a:stretch/>
        </p:blipFill>
        <p:spPr bwMode="auto">
          <a:xfrm>
            <a:off x="3619817" y="2882900"/>
            <a:ext cx="4952365" cy="109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90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F58-0B1B-D4ED-11BC-D11523B5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MODEL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906E-3B91-3128-158A-6D73EDCD95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E9D8-FC38-065E-FAF2-60EA5D709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15ED-1357-1689-1DE5-FDA6CA8C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81741-61E8-1FEF-DF13-A0285BFC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3" y="2278402"/>
            <a:ext cx="804022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8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F58-0B1B-D4ED-11BC-D11523B5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906E-3B91-3128-158A-6D73EDCD95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E9D8-FC38-065E-FAF2-60EA5D709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15ED-1357-1689-1DE5-FDA6CA8C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black and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85B8FAE3-9D5D-E232-6A9B-45F81ABC4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7"/>
          <a:stretch/>
        </p:blipFill>
        <p:spPr bwMode="auto">
          <a:xfrm>
            <a:off x="1167492" y="2221049"/>
            <a:ext cx="4952365" cy="109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45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69</TotalTime>
  <Words>220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A Reinforcement Learning Approach to Load-Balanced Multi-Hop Communication in LEACH-Based WSNs</vt:lpstr>
      <vt:lpstr>WIRELESS SENSOR NETWORK</vt:lpstr>
      <vt:lpstr>ORPHAN NODE</vt:lpstr>
      <vt:lpstr>STATE OF THE ART</vt:lpstr>
      <vt:lpstr>STEADY STATE</vt:lpstr>
      <vt:lpstr>ENERGY MODEL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Author</dc:creator>
  <cp:lastModifiedBy>Author</cp:lastModifiedBy>
  <cp:revision>3</cp:revision>
  <dcterms:created xsi:type="dcterms:W3CDTF">2023-10-05T13:20:47Z</dcterms:created>
  <dcterms:modified xsi:type="dcterms:W3CDTF">2023-10-05T17:20:19Z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2023-10-05T16:11:09Z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b610a25d-5813-4f97-9123-1a22a4d46058</vt:lpwstr>
  </property>
  <property fmtid="{D5CDD505-2E9C-101B-9397-08002B2CF9AE}" pid="8" name="MSIP_Label_defa4170-0d19-0005-0004-bc88714345d2_ActionId">
    <vt:lpwstr>07a05016-4ac0-4ee7-a9ee-fa239e319cfe</vt:lpwstr>
  </property>
  <property fmtid="{D5CDD505-2E9C-101B-9397-08002B2CF9AE}" pid="9" name="MSIP_Label_defa4170-0d19-0005-0004-bc88714345d2_ContentBits">
    <vt:lpwstr>0</vt:lpwstr>
  </property>
</Properties>
</file>