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214-4DDB-4B0D-CCF1-6E4A6EB7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F8BBB-1957-549C-DC4F-82E1E54C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AEF-7D09-5BC4-9AB1-B47FCF7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F6CB-2940-908B-F91E-0CF5F2E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4D0D-B43A-DDB6-6783-F9454C3F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4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810-C003-A12A-70B7-897A9FA5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B567-0D1E-AD26-E61E-0A1930E0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5C62-E1AB-2017-F7CA-ADB9DFA8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9451-BD3C-B953-3DA4-654C33C8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C80C-A1C3-F06E-5711-8DD80A2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87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E53DE-1375-BDA1-49D5-1BF18911A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BBC2-9E87-5D28-BCDF-221908F7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E969-9AA6-BEDD-3932-94CB8C14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C9AA-FEBB-418C-3167-39330AB4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D66E-ABF0-112A-90CC-33F213A5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63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0609-617E-6B5E-C451-E41D8C96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B50C-DEA8-8C34-0BAD-3BB9BE51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4278-7C0F-5ABA-0BB6-E3C8356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845E-D362-D3E3-0CCB-2F7B6FC3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728E-E7B7-850B-1A08-129D2766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0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E27-BE92-A94E-9A4C-EF36C0FE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1B79-EC01-5345-A053-0AB5ABA9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3964-9A3B-D158-15D7-C66E262C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5464-7750-EF2F-BDE5-196FABC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C599-00E6-70C1-EBDA-967F86E5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96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805D-9A42-EE46-BFDE-DCC494A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E4AB-D9CE-B0AD-05B5-D8403721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171C-D715-50D3-CA55-E324ACCC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53A41-37CD-44B7-5E9F-77BB56D9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3E034-83E0-E2F5-A895-2F4CD3BF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07E3-487F-0554-5A2B-17E67008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4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EF59-891E-8829-555B-2764B06B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8B34-7D22-5A5E-B953-7A402764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03625-3458-3FB9-1C37-7937E475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B608D-E433-F22D-700E-FAADE85A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FD8E-0E6A-BF09-E0EF-258D29A5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0C75F-5173-A9BA-3793-5C15037C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B172-2A7F-F414-CBE9-3C172A6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DEFE5-F5F7-4DE2-60C5-07DF392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5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E3E-BAF2-BB39-50F6-80124C9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46E1-A58E-2B6A-BE29-3E0B086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75E1C-7E69-F0AC-93F3-2B3A8D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F2DE-CC1F-4E7E-E936-89438DE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1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2C8A9-65D9-777B-BF2A-1266F73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B069C-2DA3-2045-1020-EE63FA5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930F-8D28-BAA5-8079-D30166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9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7378-A14E-DDC5-229D-9B992C20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6747-D58B-9F17-20DF-B5BDEA0F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14EB3-7163-FC5E-3D77-34A4E04D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97C-B7D3-9E14-8130-DBC986DE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CF3A-789D-9E36-8290-FBFA83F3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7B800-891D-320B-5706-07AFECB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3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F17D-E1D0-404D-5458-3A7EA96F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D0AB4-44E5-98D5-4757-2A016603B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DBD8E-9BCB-C944-1C9F-B92652102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BEC8-3E51-3375-CC86-BEFC1D07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4470-CC9E-1687-0A9C-75DF746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44F9-2F99-91E0-D89B-A1510E0F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83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113D2-B00F-8E65-A72A-CD24925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C021-49E6-4E54-1D6C-4954BE30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49D2-3D03-8419-86EC-9D14855A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DE56-1D11-4FAA-9B6C-F3D545A659D7}" type="datetimeFigureOut">
              <a:rPr lang="en-ID" smtClean="0"/>
              <a:t>29/09/2023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DE04-25B5-687D-E095-BC3674CA0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B759-7CBC-7F68-51B2-5E138967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54EC-2AA6-4C60-8B18-9B8B4BF172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C52C75-B166-F89E-198F-2696665EA27D}"/>
              </a:ext>
            </a:extLst>
          </p:cNvPr>
          <p:cNvSpPr/>
          <p:nvPr/>
        </p:nvSpPr>
        <p:spPr>
          <a:xfrm>
            <a:off x="3352800" y="3208027"/>
            <a:ext cx="1491277" cy="1873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52F85-D992-E015-22CB-A7DAF931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20F81-C5CE-6060-29F5-F6A303F9EAB3}"/>
              </a:ext>
            </a:extLst>
          </p:cNvPr>
          <p:cNvSpPr/>
          <p:nvPr/>
        </p:nvSpPr>
        <p:spPr>
          <a:xfrm>
            <a:off x="3427638" y="3604877"/>
            <a:ext cx="1349830" cy="623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5E118-936B-9B7E-7907-3FFE94673B93}"/>
              </a:ext>
            </a:extLst>
          </p:cNvPr>
          <p:cNvSpPr/>
          <p:nvPr/>
        </p:nvSpPr>
        <p:spPr>
          <a:xfrm>
            <a:off x="3423555" y="4483100"/>
            <a:ext cx="1349829" cy="528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076925-E90D-13F0-46CD-BB0AB8DC61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98470" y="4227981"/>
            <a:ext cx="4083" cy="2551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339755-F62C-FE6B-A301-1847462BB124}"/>
              </a:ext>
            </a:extLst>
          </p:cNvPr>
          <p:cNvSpPr txBox="1"/>
          <p:nvPr/>
        </p:nvSpPr>
        <p:spPr>
          <a:xfrm>
            <a:off x="3462840" y="3570369"/>
            <a:ext cx="127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C646E-1007-2FCD-B036-8DCB5AFD85B8}"/>
              </a:ext>
            </a:extLst>
          </p:cNvPr>
          <p:cNvSpPr txBox="1"/>
          <p:nvPr/>
        </p:nvSpPr>
        <p:spPr>
          <a:xfrm>
            <a:off x="3516702" y="4423975"/>
            <a:ext cx="121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98C3EC-8470-DE9E-19BF-F60A1CDBE67A}"/>
              </a:ext>
            </a:extLst>
          </p:cNvPr>
          <p:cNvSpPr/>
          <p:nvPr/>
        </p:nvSpPr>
        <p:spPr>
          <a:xfrm flipV="1">
            <a:off x="5104558" y="3212323"/>
            <a:ext cx="348343" cy="34398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F6F90A-9BE0-B3A5-AE36-7F52C33C0D6B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V="1">
            <a:off x="4844077" y="3556312"/>
            <a:ext cx="434653" cy="5884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57D6E8E-39F5-5256-DEAB-7FC344B86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46472"/>
              </p:ext>
            </p:extLst>
          </p:nvPr>
        </p:nvGraphicFramePr>
        <p:xfrm>
          <a:off x="3571875" y="3190875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380880" progId="Equation.DSMT4">
                  <p:embed/>
                </p:oleObj>
              </mc:Choice>
              <mc:Fallback>
                <p:oleObj name="Equation" r:id="rId2" imgW="1054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75" y="3190875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EE56B59-A4EF-1C82-87B2-835544A1BAB0}"/>
              </a:ext>
            </a:extLst>
          </p:cNvPr>
          <p:cNvSpPr/>
          <p:nvPr/>
        </p:nvSpPr>
        <p:spPr>
          <a:xfrm flipH="1">
            <a:off x="6563305" y="3588119"/>
            <a:ext cx="1569239" cy="111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A31B-9A87-6505-73DB-A4A01832993B}"/>
              </a:ext>
            </a:extLst>
          </p:cNvPr>
          <p:cNvSpPr/>
          <p:nvPr/>
        </p:nvSpPr>
        <p:spPr>
          <a:xfrm flipH="1">
            <a:off x="6698067" y="3944341"/>
            <a:ext cx="1299714" cy="62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175AC0-A972-43D2-611C-85AAA57E5388}"/>
              </a:ext>
            </a:extLst>
          </p:cNvPr>
          <p:cNvSpPr txBox="1"/>
          <p:nvPr/>
        </p:nvSpPr>
        <p:spPr>
          <a:xfrm flipH="1">
            <a:off x="6747597" y="3931575"/>
            <a:ext cx="125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Electronics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2391F2F-9E22-90FE-F7A1-F1A6DCA5F37C}"/>
              </a:ext>
            </a:extLst>
          </p:cNvPr>
          <p:cNvSpPr/>
          <p:nvPr/>
        </p:nvSpPr>
        <p:spPr>
          <a:xfrm flipH="1" flipV="1">
            <a:off x="5934802" y="3208027"/>
            <a:ext cx="348343" cy="34398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EA6538-9FFF-4CBD-3746-CDBAFDB3295B}"/>
              </a:ext>
            </a:extLst>
          </p:cNvPr>
          <p:cNvCxnSpPr>
            <a:cxnSpLocks/>
            <a:stCxn id="28" idx="3"/>
            <a:endCxn id="34" idx="0"/>
          </p:cNvCxnSpPr>
          <p:nvPr/>
        </p:nvCxnSpPr>
        <p:spPr>
          <a:xfrm rot="10800000">
            <a:off x="6108973" y="3552017"/>
            <a:ext cx="454332" cy="5927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0CB4C2F-BFB2-DFE9-396B-B3DC23E19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19380"/>
              </p:ext>
            </p:extLst>
          </p:nvPr>
        </p:nvGraphicFramePr>
        <p:xfrm flipH="1">
          <a:off x="7013575" y="3597275"/>
          <a:ext cx="6429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80880" progId="Equation.DSMT4">
                  <p:embed/>
                </p:oleObj>
              </mc:Choice>
              <mc:Fallback>
                <p:oleObj name="Equation" r:id="rId4" imgW="838080" imgH="3808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57D6E8E-39F5-5256-DEAB-7FC344B861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flipH="1">
                        <a:off x="7013575" y="3597275"/>
                        <a:ext cx="6429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47139-AE1D-737E-2C0B-8C0C475DD610}"/>
              </a:ext>
            </a:extLst>
          </p:cNvPr>
          <p:cNvCxnSpPr/>
          <p:nvPr/>
        </p:nvCxnSpPr>
        <p:spPr>
          <a:xfrm>
            <a:off x="5287409" y="4138288"/>
            <a:ext cx="807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B41117-ACA2-991C-0569-12E48C6F8C4F}"/>
              </a:ext>
            </a:extLst>
          </p:cNvPr>
          <p:cNvCxnSpPr>
            <a:cxnSpLocks/>
          </p:cNvCxnSpPr>
          <p:nvPr/>
        </p:nvCxnSpPr>
        <p:spPr>
          <a:xfrm flipH="1" flipV="1">
            <a:off x="4098438" y="5081587"/>
            <a:ext cx="1" cy="2690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46FB3BC9-0816-3123-8DF1-567D4B09E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90825"/>
              </p:ext>
            </p:extLst>
          </p:nvPr>
        </p:nvGraphicFramePr>
        <p:xfrm>
          <a:off x="5601330" y="384743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1330" y="384743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8C7C8EA-2F34-514A-ED97-FF0B7B8451A7}"/>
              </a:ext>
            </a:extLst>
          </p:cNvPr>
          <p:cNvSpPr/>
          <p:nvPr/>
        </p:nvSpPr>
        <p:spPr>
          <a:xfrm flipH="1">
            <a:off x="3675466" y="5350641"/>
            <a:ext cx="845944" cy="220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BBF682-CFA1-6F3B-CF65-45DFEDB997E3}"/>
              </a:ext>
            </a:extLst>
          </p:cNvPr>
          <p:cNvSpPr/>
          <p:nvPr/>
        </p:nvSpPr>
        <p:spPr>
          <a:xfrm flipH="1">
            <a:off x="6923874" y="5350641"/>
            <a:ext cx="845944" cy="220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F1FEF1-592F-F938-EA94-6B4FB4DD2B91}"/>
              </a:ext>
            </a:extLst>
          </p:cNvPr>
          <p:cNvCxnSpPr>
            <a:cxnSpLocks/>
            <a:stCxn id="28" idx="2"/>
            <a:endCxn id="80" idx="0"/>
          </p:cNvCxnSpPr>
          <p:nvPr/>
        </p:nvCxnSpPr>
        <p:spPr>
          <a:xfrm flipH="1">
            <a:off x="7346846" y="4701494"/>
            <a:ext cx="1078" cy="6491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BD77CD3-7796-06F4-61EE-6FC4386BB07F}"/>
              </a:ext>
            </a:extLst>
          </p:cNvPr>
          <p:cNvSpPr txBox="1"/>
          <p:nvPr/>
        </p:nvSpPr>
        <p:spPr>
          <a:xfrm>
            <a:off x="3637544" y="5322729"/>
            <a:ext cx="95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k-bit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BBDB8F-7037-BDB2-AAAE-CEB2022D242D}"/>
              </a:ext>
            </a:extLst>
          </p:cNvPr>
          <p:cNvSpPr txBox="1"/>
          <p:nvPr/>
        </p:nvSpPr>
        <p:spPr>
          <a:xfrm>
            <a:off x="6889364" y="5322729"/>
            <a:ext cx="92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k-bit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03ED8381-81DD-68A8-4DD6-C7E434F2E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77692"/>
              </p:ext>
            </p:extLst>
          </p:nvPr>
        </p:nvGraphicFramePr>
        <p:xfrm>
          <a:off x="2143125" y="3728434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330120" progId="Equation.DSMT4">
                  <p:embed/>
                </p:oleObj>
              </mc:Choice>
              <mc:Fallback>
                <p:oleObj name="Equation" r:id="rId8" imgW="1054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3125" y="3728434"/>
                        <a:ext cx="1054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C0758560-FD4A-068C-9F71-A89AA69D0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48286"/>
              </p:ext>
            </p:extLst>
          </p:nvPr>
        </p:nvGraphicFramePr>
        <p:xfrm>
          <a:off x="2162175" y="4537075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419040" progId="Equation.DSMT4">
                  <p:embed/>
                </p:oleObj>
              </mc:Choice>
              <mc:Fallback>
                <p:oleObj name="Equation" r:id="rId10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62175" y="4537075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F998981A-16DC-C0B8-C674-33BF181AB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52766"/>
              </p:ext>
            </p:extLst>
          </p:nvPr>
        </p:nvGraphicFramePr>
        <p:xfrm>
          <a:off x="8182073" y="4131024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330120" progId="Equation.DSMT4">
                  <p:embed/>
                </p:oleObj>
              </mc:Choice>
              <mc:Fallback>
                <p:oleObj name="Equation" r:id="rId12" imgW="1054080" imgH="33012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03ED8381-81DD-68A8-4DD6-C7E434F2E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82073" y="4131024"/>
                        <a:ext cx="1054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5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49AE-9323-B162-83FE-78B8EDF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8523C-57C9-7CD0-AB9C-3C7C1C0EC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90880"/>
              </p:ext>
            </p:extLst>
          </p:nvPr>
        </p:nvGraphicFramePr>
        <p:xfrm>
          <a:off x="1752600" y="3183890"/>
          <a:ext cx="7549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4">
                  <a:extLst>
                    <a:ext uri="{9D8B030D-6E8A-4147-A177-3AD203B41FA5}">
                      <a16:colId xmlns:a16="http://schemas.microsoft.com/office/drawing/2014/main" val="69577936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726727712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507197820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23927393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421761734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31986146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375811109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320728913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1578661208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277609682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8806147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4217492266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2215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8176B-3FD0-6CE9-B506-AB00A6BED50B}"/>
              </a:ext>
            </a:extLst>
          </p:cNvPr>
          <p:cNvCxnSpPr>
            <a:cxnSpLocks/>
          </p:cNvCxnSpPr>
          <p:nvPr/>
        </p:nvCxnSpPr>
        <p:spPr>
          <a:xfrm>
            <a:off x="1187450" y="3549650"/>
            <a:ext cx="880745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3BD7-2898-912A-F9C5-F6F08AEABF96}"/>
              </a:ext>
            </a:extLst>
          </p:cNvPr>
          <p:cNvCxnSpPr/>
          <p:nvPr/>
        </p:nvCxnSpPr>
        <p:spPr>
          <a:xfrm>
            <a:off x="13271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767C5-83A0-8DEB-56E3-889578C0708F}"/>
              </a:ext>
            </a:extLst>
          </p:cNvPr>
          <p:cNvCxnSpPr/>
          <p:nvPr/>
        </p:nvCxnSpPr>
        <p:spPr>
          <a:xfrm>
            <a:off x="38163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578EC-7E27-2CCD-3A60-D6B517641FC7}"/>
              </a:ext>
            </a:extLst>
          </p:cNvPr>
          <p:cNvCxnSpPr/>
          <p:nvPr/>
        </p:nvCxnSpPr>
        <p:spPr>
          <a:xfrm>
            <a:off x="695960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2E5938-0928-3761-98C9-6D54A3BA649A}"/>
              </a:ext>
            </a:extLst>
          </p:cNvPr>
          <p:cNvCxnSpPr/>
          <p:nvPr/>
        </p:nvCxnSpPr>
        <p:spPr>
          <a:xfrm>
            <a:off x="9493250" y="3346450"/>
            <a:ext cx="2857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781982-F275-D1D0-A9C7-3835993016FD}"/>
              </a:ext>
            </a:extLst>
          </p:cNvPr>
          <p:cNvCxnSpPr>
            <a:cxnSpLocks/>
          </p:cNvCxnSpPr>
          <p:nvPr/>
        </p:nvCxnSpPr>
        <p:spPr>
          <a:xfrm>
            <a:off x="1752600" y="35496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BC0F-EFAA-C923-99BF-57688568EC72}"/>
              </a:ext>
            </a:extLst>
          </p:cNvPr>
          <p:cNvCxnSpPr>
            <a:cxnSpLocks/>
          </p:cNvCxnSpPr>
          <p:nvPr/>
        </p:nvCxnSpPr>
        <p:spPr>
          <a:xfrm>
            <a:off x="2381250" y="3549650"/>
            <a:ext cx="1258812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2D387B9-D704-CAF5-B94F-90743E529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35583"/>
              </p:ext>
            </p:extLst>
          </p:nvPr>
        </p:nvGraphicFramePr>
        <p:xfrm>
          <a:off x="1752600" y="4075589"/>
          <a:ext cx="188746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4">
                  <a:extLst>
                    <a:ext uri="{9D8B030D-6E8A-4147-A177-3AD203B41FA5}">
                      <a16:colId xmlns:a16="http://schemas.microsoft.com/office/drawing/2014/main" val="1943653217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2164042729"/>
                    </a:ext>
                  </a:extLst>
                </a:gridCol>
                <a:gridCol w="629154">
                  <a:extLst>
                    <a:ext uri="{9D8B030D-6E8A-4147-A177-3AD203B41FA5}">
                      <a16:colId xmlns:a16="http://schemas.microsoft.com/office/drawing/2014/main" val="333883714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ADV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TDMA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16372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73E0E3-D31A-C4EA-E6D3-8CCD9CF26BAF}"/>
              </a:ext>
            </a:extLst>
          </p:cNvPr>
          <p:cNvCxnSpPr>
            <a:cxnSpLocks/>
          </p:cNvCxnSpPr>
          <p:nvPr/>
        </p:nvCxnSpPr>
        <p:spPr>
          <a:xfrm>
            <a:off x="1752600" y="2657951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969D88-F19F-1816-DCCD-A86D133433D9}"/>
              </a:ext>
            </a:extLst>
          </p:cNvPr>
          <p:cNvCxnSpPr>
            <a:cxnSpLocks/>
          </p:cNvCxnSpPr>
          <p:nvPr/>
        </p:nvCxnSpPr>
        <p:spPr>
          <a:xfrm>
            <a:off x="2381250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9E0F9E-2800-F38C-9B59-946E916D31D9}"/>
              </a:ext>
            </a:extLst>
          </p:cNvPr>
          <p:cNvSpPr txBox="1"/>
          <p:nvPr/>
        </p:nvSpPr>
        <p:spPr>
          <a:xfrm>
            <a:off x="1663700" y="2709515"/>
            <a:ext cx="81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SETUP</a:t>
            </a:r>
          </a:p>
          <a:p>
            <a:pPr algn="ctr"/>
            <a:r>
              <a:rPr lang="en-US" sz="1000" b="1" dirty="0"/>
              <a:t>PHASE</a:t>
            </a:r>
            <a:endParaRPr lang="en-ID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D89396-C7F2-EF4D-DD40-3C938BEB967C}"/>
              </a:ext>
            </a:extLst>
          </p:cNvPr>
          <p:cNvCxnSpPr>
            <a:cxnSpLocks/>
          </p:cNvCxnSpPr>
          <p:nvPr/>
        </p:nvCxnSpPr>
        <p:spPr>
          <a:xfrm>
            <a:off x="4889500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D52381-2121-5D74-7EAB-66B00C75CD28}"/>
              </a:ext>
            </a:extLst>
          </p:cNvPr>
          <p:cNvSpPr txBox="1"/>
          <p:nvPr/>
        </p:nvSpPr>
        <p:spPr>
          <a:xfrm>
            <a:off x="6111004" y="2421577"/>
            <a:ext cx="1359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STEADY STATE PHASE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03EEA-8EBF-A18B-A1F0-21F5454F9B48}"/>
              </a:ext>
            </a:extLst>
          </p:cNvPr>
          <p:cNvSpPr txBox="1"/>
          <p:nvPr/>
        </p:nvSpPr>
        <p:spPr>
          <a:xfrm>
            <a:off x="2761528" y="2407735"/>
            <a:ext cx="11793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ROUND</a:t>
            </a:r>
            <a:endParaRPr lang="en-ID"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DBDF9D-1375-D737-356D-701A4B338A26}"/>
              </a:ext>
            </a:extLst>
          </p:cNvPr>
          <p:cNvCxnSpPr>
            <a:cxnSpLocks/>
          </p:cNvCxnSpPr>
          <p:nvPr/>
        </p:nvCxnSpPr>
        <p:spPr>
          <a:xfrm>
            <a:off x="1752600" y="2620967"/>
            <a:ext cx="3136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220F85-B1EE-67E0-1A64-BB36732859E3}"/>
              </a:ext>
            </a:extLst>
          </p:cNvPr>
          <p:cNvCxnSpPr>
            <a:cxnSpLocks/>
          </p:cNvCxnSpPr>
          <p:nvPr/>
        </p:nvCxnSpPr>
        <p:spPr>
          <a:xfrm>
            <a:off x="3010656" y="2657950"/>
            <a:ext cx="0" cy="525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835D0C-02AC-D950-6177-60342DC68D5E}"/>
              </a:ext>
            </a:extLst>
          </p:cNvPr>
          <p:cNvSpPr txBox="1"/>
          <p:nvPr/>
        </p:nvSpPr>
        <p:spPr>
          <a:xfrm>
            <a:off x="2307073" y="2786459"/>
            <a:ext cx="81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FRAME</a:t>
            </a:r>
            <a:endParaRPr lang="en-ID"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C2DDDE-3B1C-403B-8FFD-AAD91101AECF}"/>
              </a:ext>
            </a:extLst>
          </p:cNvPr>
          <p:cNvCxnSpPr>
            <a:cxnSpLocks/>
          </p:cNvCxnSpPr>
          <p:nvPr/>
        </p:nvCxnSpPr>
        <p:spPr>
          <a:xfrm>
            <a:off x="5510206" y="2622555"/>
            <a:ext cx="24860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8</cp:revision>
  <dcterms:created xsi:type="dcterms:W3CDTF">2023-09-25T13:00:45Z</dcterms:created>
  <dcterms:modified xsi:type="dcterms:W3CDTF">2023-09-29T15:44:21Z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2023-09-25T13:18:09Z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b610a25d-5813-4f97-9123-1a22a4d46058</vt:lpwstr>
  </property>
  <property fmtid="{D5CDD505-2E9C-101B-9397-08002B2CF9AE}" pid="7" name="MSIP_Label_defa4170-0d19-0005-0004-bc88714345d2_ActionId">
    <vt:lpwstr>cdc0dc80-15f0-41e8-bdeb-fa10b241a5f8</vt:lpwstr>
  </property>
  <property fmtid="{D5CDD505-2E9C-101B-9397-08002B2CF9AE}" pid="8" name="MSIP_Label_defa4170-0d19-0005-0004-bc88714345d2_ContentBits">
    <vt:lpwstr>0</vt:lpwstr>
  </property>
</Properties>
</file>