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12" r:id="rId20"/>
    <p:sldId id="313" r:id="rId21"/>
    <p:sldId id="311" r:id="rId22"/>
    <p:sldId id="315" r:id="rId23"/>
    <p:sldId id="308" r:id="rId24"/>
    <p:sldId id="301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>
        <p:scale>
          <a:sx n="125" d="100"/>
          <a:sy n="125" d="100"/>
        </p:scale>
        <p:origin x="150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10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APLICATION OF UWSN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LEACH FLOWCHART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7" y="1876215"/>
            <a:ext cx="6772241" cy="400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32407"/>
              </p:ext>
            </p:extLst>
          </p:nvPr>
        </p:nvGraphicFramePr>
        <p:xfrm>
          <a:off x="1042916" y="1922823"/>
          <a:ext cx="3089146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05">
                  <a:extLst>
                    <a:ext uri="{9D8B030D-6E8A-4147-A177-3AD203B41FA5}">
                      <a16:colId xmlns:a16="http://schemas.microsoft.com/office/drawing/2014/main" val="2920211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941474"/>
                    </a:ext>
                  </a:extLst>
                </a:gridCol>
                <a:gridCol w="1924761">
                  <a:extLst>
                    <a:ext uri="{9D8B030D-6E8A-4147-A177-3AD203B41FA5}">
                      <a16:colId xmlns:a16="http://schemas.microsoft.com/office/drawing/2014/main" val="3267258909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1278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8110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0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545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03092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001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nJ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27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tx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mW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3766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rate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771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75190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Panjang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2833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Lebar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84526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Tinggi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CSMA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C3632-346E-AFA0-A96E-85BD4C8D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879474"/>
            <a:ext cx="10553700" cy="309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4F05A-3C7F-FCD2-00E9-A75AA1E582A3}"/>
              </a:ext>
            </a:extLst>
          </p:cNvPr>
          <p:cNvSpPr txBox="1"/>
          <p:nvPr/>
        </p:nvSpPr>
        <p:spPr>
          <a:xfrm>
            <a:off x="731091" y="585295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Qichao, Andrew J. Lambert, and Craig R. Benson. "A note on CSMA performance in underwater acoustic networks." </a:t>
            </a:r>
            <a:r>
              <a:rPr lang="en-ID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Communications</a:t>
            </a:r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 (2015): 62-68.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674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0430" y="381000"/>
            <a:ext cx="106781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LEACH PERFORMANCE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941487"/>
            <a:ext cx="7012313" cy="419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7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A197-9FEE-8CFE-8287-E10923F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KOMPARASI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96B0B-A514-EC58-C9CC-2311B8B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7309-4B0B-1181-3C67-295C8A4A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1FCB-34F1-EAB7-E457-FA1B5315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50879"/>
              </p:ext>
            </p:extLst>
          </p:nvPr>
        </p:nvGraphicFramePr>
        <p:xfrm>
          <a:off x="478079" y="2156936"/>
          <a:ext cx="10546429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7021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738942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TECHNIQUE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SCALABILITY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</a:t>
                      </a:r>
                    </a:p>
                    <a:p>
                      <a:pPr algn="ctr"/>
                      <a:r>
                        <a:rPr lang="en-US" sz="1200" dirty="0"/>
                        <a:t>EFFICIENCY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LOAD </a:t>
                      </a:r>
                    </a:p>
                    <a:p>
                      <a:pPr algn="ctr"/>
                      <a:r>
                        <a:rPr lang="en-US" sz="1200" dirty="0"/>
                        <a:t>DISTRIBUTION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COMPLEXITY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ULEACH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based cluster head </a:t>
                      </a:r>
                      <a:r>
                        <a:rPr lang="en-US" sz="1200" dirty="0" err="1"/>
                        <a:t>saelection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random probability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/>
                        <a:t>DEKCS</a:t>
                      </a:r>
                      <a:r>
                        <a:rPr lang="en-ID" sz="1200" b="1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2D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constant energy threshold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QELAR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Q-Learning Multi-Hop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 waypoint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  <a:p>
                      <a:pPr algn="ctr"/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Proposed Method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K-Means Clustering and Q-Learning Multi 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 Layer Trilateration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3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83817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AUTHORSc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7705647" y="5284557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3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9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10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terms/"/>
    <ds:schemaRef ds:uri="230e9df3-be65-4c73-a93b-d1236ebd677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22664</TotalTime>
  <Words>2103</Words>
  <Application>Microsoft Office PowerPoint</Application>
  <PresentationFormat>Widescreen</PresentationFormat>
  <Paragraphs>377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PowerPoint Presentation</vt:lpstr>
      <vt:lpstr>KOMPARASI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Author</cp:lastModifiedBy>
  <cp:revision>157</cp:revision>
  <dcterms:created xsi:type="dcterms:W3CDTF">2023-11-13T05:01:21Z</dcterms:created>
  <dcterms:modified xsi:type="dcterms:W3CDTF">2024-01-04T05:52:20Z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