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7" r:id="rId5"/>
    <p:sldId id="292" r:id="rId6"/>
    <p:sldId id="293" r:id="rId7"/>
    <p:sldId id="280" r:id="rId8"/>
    <p:sldId id="284" r:id="rId9"/>
    <p:sldId id="289" r:id="rId10"/>
    <p:sldId id="279" r:id="rId11"/>
    <p:sldId id="285" r:id="rId12"/>
    <p:sldId id="295" r:id="rId13"/>
    <p:sldId id="297" r:id="rId14"/>
    <p:sldId id="283" r:id="rId15"/>
    <p:sldId id="299" r:id="rId16"/>
    <p:sldId id="300" r:id="rId17"/>
    <p:sldId id="275" r:id="rId18"/>
    <p:sldId id="302" r:id="rId19"/>
    <p:sldId id="312" r:id="rId20"/>
    <p:sldId id="313" r:id="rId21"/>
    <p:sldId id="311" r:id="rId22"/>
    <p:sldId id="306" r:id="rId23"/>
    <p:sldId id="308" r:id="rId24"/>
    <p:sldId id="301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3B"/>
    <a:srgbClr val="CC9900"/>
    <a:srgbClr val="EED912"/>
    <a:srgbClr val="8593A8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718"/>
  </p:normalViewPr>
  <p:slideViewPr>
    <p:cSldViewPr snapToGrid="0">
      <p:cViewPr varScale="1">
        <p:scale>
          <a:sx n="78" d="100"/>
          <a:sy n="78" d="100"/>
        </p:scale>
        <p:origin x="120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microsoft.com/office/2007/relationships/hdphoto" Target="../media/hdphoto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microsoft.com/office/2007/relationships/hdphoto" Target="../media/hdphoto2.wdp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3.bin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24" Type="http://schemas.openxmlformats.org/officeDocument/2006/relationships/image" Target="../media/image12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image" Target="../media/image34.png"/><Relationship Id="rId28" Type="http://schemas.openxmlformats.org/officeDocument/2006/relationships/image" Target="../media/image23.png"/><Relationship Id="rId10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.wmf"/><Relationship Id="rId27" Type="http://schemas.openxmlformats.org/officeDocument/2006/relationships/image" Target="../media/image14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999465" y="3247828"/>
            <a:ext cx="10659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999465" y="1875472"/>
            <a:ext cx="954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CB833-AF9E-91D1-DA71-583EBCA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3" y="513966"/>
            <a:ext cx="3913703" cy="291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/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blipFill>
                <a:blip r:embed="rId3"/>
                <a:stretch>
                  <a:fillRect l="-7735" r="-1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75AE6-58D7-2B95-4621-C27746A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2" y="1388385"/>
            <a:ext cx="4616687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DD41-B6C4-866D-E731-245EF5D4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90" y="3582423"/>
            <a:ext cx="2915035" cy="29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/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blipFill>
                <a:blip r:embed="rId6"/>
                <a:stretch>
                  <a:fillRect l="-8333" r="-7407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	K. Wang, H. Gao, X. Xu, J. Jiang, and D. Yue, “An Energy-Efficient Reliable Data Transmission Scheme for Complex Environmental Monitoring in Underwater Acoustic Sensor Networks,” IEEE Sens J, vol. 16, no. 11, pp. 4051–4062, Jun. 2016, </a:t>
            </a:r>
            <a:r>
              <a:rPr lang="en-ID" sz="1200" dirty="0" err="1"/>
              <a:t>doi</a:t>
            </a:r>
            <a:r>
              <a:rPr lang="en-ID" sz="1200" dirty="0"/>
              <a:t>: 10.1109/JSEN.2015.2428712.</a:t>
            </a:r>
          </a:p>
          <a:p>
            <a:pPr marL="266700" indent="-266700" algn="just"/>
            <a:r>
              <a:rPr lang="en-ID" sz="1200" dirty="0"/>
              <a:t>[2]	K. </a:t>
            </a:r>
            <a:r>
              <a:rPr lang="en-ID" sz="1200" dirty="0" err="1"/>
              <a:t>Munasinghe</a:t>
            </a:r>
            <a:r>
              <a:rPr lang="en-ID" sz="1200" dirty="0"/>
              <a:t>, M. </a:t>
            </a:r>
            <a:r>
              <a:rPr lang="en-ID" sz="1200" dirty="0" err="1"/>
              <a:t>Aseeri</a:t>
            </a:r>
            <a:r>
              <a:rPr lang="en-ID" sz="1200" dirty="0"/>
              <a:t>, S. </a:t>
            </a:r>
            <a:r>
              <a:rPr lang="en-ID" sz="1200" dirty="0" err="1"/>
              <a:t>Almorqi</a:t>
            </a:r>
            <a:r>
              <a:rPr lang="en-ID" sz="1200" dirty="0"/>
              <a:t>, M. F. Hossain, M. </a:t>
            </a:r>
            <a:r>
              <a:rPr lang="en-ID" sz="1200" dirty="0" err="1"/>
              <a:t>Binte</a:t>
            </a:r>
            <a:r>
              <a:rPr lang="en-ID" sz="1200" dirty="0"/>
              <a:t> Wali, and A. </a:t>
            </a:r>
            <a:r>
              <a:rPr lang="en-ID" sz="1200" dirty="0" err="1"/>
              <a:t>Jamalipour</a:t>
            </a:r>
            <a:r>
              <a:rPr lang="en-ID" sz="1200" dirty="0"/>
              <a:t>, “EM-Based High Speed Wireless Sensor Networks for Underwater Surveillance and Target Tracking,” J Sens, vol. 2017, 2017, </a:t>
            </a:r>
            <a:r>
              <a:rPr lang="en-ID" sz="1200" dirty="0" err="1"/>
              <a:t>doi</a:t>
            </a:r>
            <a:r>
              <a:rPr lang="en-ID" sz="1200" dirty="0"/>
              <a:t>: 10.1155/2017/6731204.</a:t>
            </a:r>
          </a:p>
          <a:p>
            <a:pPr marL="266700" indent="-266700" algn="just"/>
            <a:r>
              <a:rPr lang="en-ID" sz="1200" dirty="0"/>
              <a:t>[3]	A. H. </a:t>
            </a:r>
            <a:r>
              <a:rPr lang="en-ID" sz="1200" dirty="0" err="1"/>
              <a:t>Quazi</a:t>
            </a:r>
            <a:r>
              <a:rPr lang="en-ID" sz="1200" dirty="0"/>
              <a:t> and W. L. Konrad, “Underwater acoustic communications,” IEEE Communications Magazine, vol. 20, no. 2, pp. 24–30, Mar. 1982, </a:t>
            </a:r>
            <a:r>
              <a:rPr lang="en-ID" sz="1200" dirty="0" err="1"/>
              <a:t>doi</a:t>
            </a:r>
            <a:r>
              <a:rPr lang="en-ID" sz="1200" dirty="0"/>
              <a:t>: 10.1109/MCOM.1982.1090990.</a:t>
            </a:r>
          </a:p>
          <a:p>
            <a:pPr marL="269875" indent="-269875" algn="just"/>
            <a:r>
              <a:rPr lang="en-US" sz="1200" dirty="0"/>
              <a:t>[4]  </a:t>
            </a:r>
            <a:r>
              <a:rPr lang="en-ID" sz="1200" dirty="0"/>
              <a:t>Rizvi, Huma Hasan, Sadiq Ali Khan, and Rabia Noor Enam. "Clustering base energy efficient mechanism for an underwater wireless sensor network." </a:t>
            </a:r>
            <a:r>
              <a:rPr lang="en-ID" sz="1200" i="1" dirty="0"/>
              <a:t>Wireless Personal Communications</a:t>
            </a:r>
            <a:r>
              <a:rPr lang="en-ID" sz="1200" dirty="0"/>
              <a:t> 124.4 (2022): 3725-3741.</a:t>
            </a:r>
          </a:p>
          <a:p>
            <a:pPr marL="355600" indent="-355600" algn="just"/>
            <a:r>
              <a:rPr lang="en-ID" sz="1200" dirty="0"/>
              <a:t>[5]   </a:t>
            </a:r>
            <a:r>
              <a:rPr lang="en-ID" sz="1200" dirty="0" err="1"/>
              <a:t>Omeke</a:t>
            </a:r>
            <a:r>
              <a:rPr lang="en-ID" sz="1200" dirty="0"/>
              <a:t>, </a:t>
            </a:r>
            <a:r>
              <a:rPr lang="en-ID" sz="1200" dirty="0" err="1"/>
              <a:t>Kenechi</a:t>
            </a:r>
            <a:r>
              <a:rPr lang="en-ID" sz="1200" dirty="0"/>
              <a:t> G., et al. "DEKCS: A dynamic clustering protocol to prolong underwater sensor networks." </a:t>
            </a:r>
            <a:r>
              <a:rPr lang="en-ID" sz="1200" i="1" dirty="0"/>
              <a:t>IEEE Sensors Journal</a:t>
            </a:r>
            <a:r>
              <a:rPr lang="en-ID" sz="1200" dirty="0"/>
              <a:t> 21.7 (2021): 9457-9464.</a:t>
            </a:r>
          </a:p>
          <a:p>
            <a:pPr marL="268288" indent="-268288" algn="just"/>
            <a:r>
              <a:rPr lang="en-ID" sz="1200" dirty="0"/>
              <a:t>[6]   Krishnaswamy, Vani, and Sunil Kumar S. Manvi. "Clustering and data aggregation scheme in underwater wireless acoustic sensor network." </a:t>
            </a:r>
            <a:r>
              <a:rPr lang="en-ID" sz="1200" i="1" dirty="0"/>
              <a:t>TELKOMNIKA (Telecommunication Computing Electronics and Control)</a:t>
            </a:r>
            <a:r>
              <a:rPr lang="en-ID" sz="1200" dirty="0"/>
              <a:t> 17.4 (2019): 1604-1614.</a:t>
            </a:r>
          </a:p>
          <a:p>
            <a:pPr marL="268288" indent="-268288" algn="just"/>
            <a:r>
              <a:rPr lang="en-ID" sz="1200" dirty="0"/>
              <a:t>[7]  He, </a:t>
            </a:r>
            <a:r>
              <a:rPr lang="en-ID" sz="1200" dirty="0" err="1"/>
              <a:t>Shukun</a:t>
            </a:r>
            <a:r>
              <a:rPr lang="en-ID" sz="1200" dirty="0"/>
              <a:t>, et al. "The optimization of nodes clustering and multi-hop routing protocol using hierarchical chimp optimization for sustainable energy efficient underwater wireless sensor networks." </a:t>
            </a:r>
            <a:r>
              <a:rPr lang="en-ID" sz="1200" i="1" dirty="0"/>
              <a:t>Wireless Networks</a:t>
            </a:r>
            <a:r>
              <a:rPr lang="en-ID" sz="1200" dirty="0"/>
              <a:t> (2023): 1-20</a:t>
            </a:r>
          </a:p>
          <a:p>
            <a:pPr marL="266700" indent="-266700" algn="just"/>
            <a:r>
              <a:rPr lang="en-ID" sz="1200" dirty="0"/>
              <a:t>[8]  </a:t>
            </a:r>
            <a:r>
              <a:rPr lang="en-US" sz="1200" dirty="0"/>
              <a:t>Sivakumar, V., et al. "Energy-efficient </a:t>
            </a:r>
            <a:r>
              <a:rPr lang="en-US" sz="1200" dirty="0" err="1"/>
              <a:t>markov</a:t>
            </a:r>
            <a:r>
              <a:rPr lang="en-US" sz="1200" dirty="0"/>
              <a:t>-based lifetime enhancement approach for underwater acoustic sensor network." </a:t>
            </a:r>
            <a:r>
              <a:rPr lang="en-US" sz="1200" i="1" dirty="0"/>
              <a:t>Journal of Sensors</a:t>
            </a:r>
            <a:r>
              <a:rPr lang="en-US" sz="1200" dirty="0"/>
              <a:t> 2022 (2022): 1-10.</a:t>
            </a:r>
          </a:p>
          <a:p>
            <a:pPr marL="268288" indent="-268288" algn="just"/>
            <a:r>
              <a:rPr lang="en-US" sz="1200" dirty="0"/>
              <a:t>[9] Hu, </a:t>
            </a:r>
            <a:r>
              <a:rPr lang="en-US" sz="1200" dirty="0" err="1"/>
              <a:t>Tiansi</a:t>
            </a:r>
            <a:r>
              <a:rPr lang="en-US" sz="1200" dirty="0"/>
              <a:t>, and </a:t>
            </a:r>
            <a:r>
              <a:rPr lang="en-US" sz="1200" dirty="0" err="1"/>
              <a:t>Yunsi</a:t>
            </a:r>
            <a:r>
              <a:rPr lang="en-US" sz="1200" dirty="0"/>
              <a:t> Fei. "QELAR: A machine-learning-based adaptive routing protocol for energy-efficient and lifetime-extended underwater sensor networks." IEEE transactions on  mobile computing 9.6 (2010): 796-809.</a:t>
            </a:r>
          </a:p>
          <a:p>
            <a:pPr marL="268288" indent="-268288" algn="just"/>
            <a:r>
              <a:rPr lang="en-ID" sz="1200" dirty="0"/>
              <a:t>[10]   Subramani, Neelakandan, et al. "An efficient metaheuristic-based clustering with routing protocol for underwater wireless sensor networks." Sensors 22.2 (2022): 415.</a:t>
            </a:r>
          </a:p>
          <a:p>
            <a:pPr marL="268288" indent="-268288" algn="just"/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961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just"/>
            <a:r>
              <a:rPr lang="en-ID" sz="1200" dirty="0"/>
              <a:t>[11]  Pompili, Dario, Tommaso </a:t>
            </a:r>
            <a:r>
              <a:rPr lang="en-ID" sz="1200" dirty="0" err="1"/>
              <a:t>Melodia</a:t>
            </a:r>
            <a:r>
              <a:rPr lang="en-ID" sz="1200" dirty="0"/>
              <a:t>, and Ian F. </a:t>
            </a:r>
            <a:r>
              <a:rPr lang="en-ID" sz="1200" dirty="0" err="1"/>
              <a:t>Akyildiz</a:t>
            </a:r>
            <a:r>
              <a:rPr lang="en-ID" sz="1200" dirty="0"/>
              <a:t>. "Three-dimensional and two-dimensional deployment analysis for underwater acoustic sensor networks." </a:t>
            </a:r>
            <a:r>
              <a:rPr lang="en-ID" sz="1200" i="1" dirty="0"/>
              <a:t>Ad Hoc Networks</a:t>
            </a:r>
            <a:r>
              <a:rPr lang="en-ID" sz="1200" dirty="0"/>
              <a:t> 7.4 (2009): 778-790.</a:t>
            </a:r>
          </a:p>
          <a:p>
            <a:pPr marL="361950" indent="-361950"/>
            <a:r>
              <a:rPr lang="en-US" sz="1200" dirty="0"/>
              <a:t>[12]   Sehgal, Anuj. </a:t>
            </a:r>
            <a:r>
              <a:rPr lang="en-US" sz="1200" i="1" dirty="0"/>
              <a:t>Analysis &amp; Simulation of the Deep Sea Acoustic Channel for Sensor Networks</a:t>
            </a:r>
            <a:r>
              <a:rPr lang="en-US" sz="1200" dirty="0"/>
              <a:t>. Lulu. com, 2013.</a:t>
            </a:r>
          </a:p>
          <a:p>
            <a:pPr marL="361950" indent="-361950"/>
            <a:r>
              <a:rPr lang="en-ID" sz="1200" dirty="0"/>
              <a:t>[13]   Enam, R. Noor, </a:t>
            </a:r>
            <a:r>
              <a:rPr lang="en-ID" sz="1200" dirty="0" err="1"/>
              <a:t>Mumtazul</a:t>
            </a:r>
            <a:r>
              <a:rPr lang="en-ID" sz="1200" dirty="0"/>
              <a:t> Imam, and R. </a:t>
            </a:r>
            <a:r>
              <a:rPr lang="en-ID" sz="1200" dirty="0" err="1"/>
              <a:t>Inam</a:t>
            </a:r>
            <a:r>
              <a:rPr lang="en-ID" sz="1200" dirty="0"/>
              <a:t> Qureshi. "Energy consumption in random cluster head selection phase of WSN." International   Proceedings of Computer Science &amp; Information Tech 30 (2012): 38-44.</a:t>
            </a:r>
          </a:p>
          <a:p>
            <a:pPr marL="361950" indent="-361950"/>
            <a:r>
              <a:rPr lang="en-US" sz="1200" dirty="0"/>
              <a:t>[14]  Rizvi, Huma Hasan, et al. "Adaptive energy efficient circular spinning protocol for dynamic cluster based UWSNs." IEEE Access 10 (2022): 61937-61950</a:t>
            </a:r>
            <a:endParaRPr lang="en-ID" sz="1200" dirty="0"/>
          </a:p>
          <a:p>
            <a:pPr marL="361950" indent="-361950"/>
            <a:r>
              <a:rPr lang="en-ID" sz="1200" dirty="0"/>
              <a:t>[15]  </a:t>
            </a:r>
            <a:r>
              <a:rPr lang="en-US" sz="1200" dirty="0"/>
              <a:t>Ainslie, Michael A., and James G. </a:t>
            </a:r>
            <a:r>
              <a:rPr lang="en-US" sz="1200" dirty="0" err="1"/>
              <a:t>McColm</a:t>
            </a:r>
            <a:r>
              <a:rPr lang="en-US" sz="1200" dirty="0"/>
              <a:t>. "A simplified formula for viscous and chemical absorption in sea water." The Journal of the Acoustical Society of America 103.3 (1998): 1671-1672.</a:t>
            </a:r>
            <a:endParaRPr lang="en-ID" sz="1200" dirty="0"/>
          </a:p>
          <a:p>
            <a:pPr marL="361950" indent="-361950"/>
            <a:r>
              <a:rPr lang="en-ID" sz="1200" dirty="0"/>
              <a:t>[16]  </a:t>
            </a:r>
            <a:r>
              <a:rPr lang="en-US" sz="1200" dirty="0" err="1"/>
              <a:t>Felemban</a:t>
            </a:r>
            <a:r>
              <a:rPr lang="en-US" sz="1200" dirty="0"/>
              <a:t>, Emad. "Acoustic Frequency Optimization for Underwater Wireless Sensor Network." International Journal of Advanced Computer Science and Applications 11.6 (2020).</a:t>
            </a:r>
          </a:p>
          <a:p>
            <a:pPr marL="361950" indent="-361950"/>
            <a:r>
              <a:rPr lang="en-US" sz="1200" dirty="0"/>
              <a:t>[17]  </a:t>
            </a:r>
            <a:r>
              <a:rPr lang="en-US" sz="1200" dirty="0" err="1"/>
              <a:t>Aljanabi</a:t>
            </a:r>
            <a:r>
              <a:rPr lang="en-US" sz="1200" dirty="0"/>
              <a:t>, Amer, et al. "Low Complexity Single Carrier Frequency Domain Detectors for Internet of Underwater Things (</a:t>
            </a:r>
            <a:r>
              <a:rPr lang="en-US" sz="1200" dirty="0" err="1"/>
              <a:t>IoUT</a:t>
            </a:r>
            <a:r>
              <a:rPr lang="en-US" sz="1200" dirty="0"/>
              <a:t>) s." </a:t>
            </a:r>
            <a:r>
              <a:rPr lang="en-US" sz="1200" i="1" dirty="0"/>
              <a:t>Wireless Personal Communications</a:t>
            </a:r>
            <a:r>
              <a:rPr lang="en-US" sz="1200" dirty="0"/>
              <a:t> 125.3 (2022): 2443-2461</a:t>
            </a:r>
            <a:endParaRPr lang="en-ID" sz="1200" dirty="0"/>
          </a:p>
          <a:p>
            <a:pPr marL="361950" indent="-361950"/>
            <a:r>
              <a:rPr lang="en-ID" sz="1200" dirty="0"/>
              <a:t>[18]  </a:t>
            </a:r>
            <a:r>
              <a:rPr lang="en-US" sz="1200" dirty="0"/>
              <a:t>Liang, Wei, et al. "Experiment research on underwater acoustic sensor network." 2007 International Conference on Wireless Communications, Networking and Mobile Computing. IEEE, 2007.</a:t>
            </a:r>
          </a:p>
          <a:p>
            <a:pPr marL="268288" indent="-268288"/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6537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00C3-5030-25EA-B6D6-E16F63A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1706563"/>
            <a:ext cx="4981768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BIMBINGAN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14/12/2023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APLIKASI DARI PENELITIAN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8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FLOWCHART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7" y="1876215"/>
            <a:ext cx="6772241" cy="4009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53591"/>
              </p:ext>
            </p:extLst>
          </p:nvPr>
        </p:nvGraphicFramePr>
        <p:xfrm>
          <a:off x="1042916" y="1922823"/>
          <a:ext cx="315366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516">
                  <a:extLst>
                    <a:ext uri="{9D8B030D-6E8A-4147-A177-3AD203B41FA5}">
                      <a16:colId xmlns:a16="http://schemas.microsoft.com/office/drawing/2014/main" val="2920211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0941474"/>
                    </a:ext>
                  </a:extLst>
                </a:gridCol>
                <a:gridCol w="1967864">
                  <a:extLst>
                    <a:ext uri="{9D8B030D-6E8A-4147-A177-3AD203B41FA5}">
                      <a16:colId xmlns:a16="http://schemas.microsoft.com/office/drawing/2014/main" val="3267258909"/>
                    </a:ext>
                  </a:extLst>
                </a:gridCol>
              </a:tblGrid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7,7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12789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81102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0617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5454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030923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sz="1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0014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r>
                        <a:rPr lang="en-US" sz="1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nJ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27617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400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tx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mW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837662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rate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 bps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87715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751904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Panjang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 m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28335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Lebar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84526"/>
                  </a:ext>
                </a:extLst>
              </a:tr>
              <a:tr h="2798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Tinggi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1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CSMA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0430" y="381000"/>
            <a:ext cx="106781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LEACH PERFORMANCE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" y="1941487"/>
            <a:ext cx="7012313" cy="419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8FFAA3-7BF4-D8DB-4596-F6193811F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19757"/>
              </p:ext>
            </p:extLst>
          </p:nvPr>
        </p:nvGraphicFramePr>
        <p:xfrm>
          <a:off x="326983" y="1751981"/>
          <a:ext cx="7798289" cy="4671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9983">
                  <a:extLst>
                    <a:ext uri="{9D8B030D-6E8A-4147-A177-3AD203B41FA5}">
                      <a16:colId xmlns:a16="http://schemas.microsoft.com/office/drawing/2014/main" val="2614908111"/>
                    </a:ext>
                  </a:extLst>
                </a:gridCol>
                <a:gridCol w="1754450">
                  <a:extLst>
                    <a:ext uri="{9D8B030D-6E8A-4147-A177-3AD203B41FA5}">
                      <a16:colId xmlns:a16="http://schemas.microsoft.com/office/drawing/2014/main" val="621949116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1572453901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1602741657"/>
                    </a:ext>
                  </a:extLst>
                </a:gridCol>
                <a:gridCol w="1324110">
                  <a:extLst>
                    <a:ext uri="{9D8B030D-6E8A-4147-A177-3AD203B41FA5}">
                      <a16:colId xmlns:a16="http://schemas.microsoft.com/office/drawing/2014/main" val="2359834028"/>
                    </a:ext>
                  </a:extLst>
                </a:gridCol>
                <a:gridCol w="1270340">
                  <a:extLst>
                    <a:ext uri="{9D8B030D-6E8A-4147-A177-3AD203B41FA5}">
                      <a16:colId xmlns:a16="http://schemas.microsoft.com/office/drawing/2014/main" val="3544431942"/>
                    </a:ext>
                  </a:extLst>
                </a:gridCol>
              </a:tblGrid>
              <a:tr h="461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Deskripsi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Justifikasi Pemakaian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Kuantitas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Harga Satuan</a:t>
                      </a:r>
                      <a:endParaRPr lang="en-ID" sz="8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Biaya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2413"/>
                  </a:ext>
                </a:extLst>
              </a:tr>
              <a:tr h="19259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Tahun 2024 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Tahun 2025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861033246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b="1" dirty="0">
                          <a:effectLst/>
                        </a:rPr>
                        <a:t>Honor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489425928"/>
                  </a:ext>
                </a:extLst>
              </a:tr>
              <a:tr h="414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</a:rPr>
                        <a:t>Honor </a:t>
                      </a:r>
                      <a:r>
                        <a:rPr lang="en-US" sz="800" dirty="0" err="1">
                          <a:effectLst/>
                        </a:rPr>
                        <a:t>Pembantu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Periset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745700497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SUBTOTAL (</a:t>
                      </a:r>
                      <a:r>
                        <a:rPr lang="en-GB" sz="800" dirty="0" err="1">
                          <a:effectLst/>
                        </a:rPr>
                        <a:t>Rp</a:t>
                      </a:r>
                      <a:r>
                        <a:rPr lang="en-GB" sz="800" dirty="0">
                          <a:effectLst/>
                        </a:rPr>
                        <a:t>)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799907937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b="1" dirty="0" err="1">
                          <a:effectLst/>
                        </a:rPr>
                        <a:t>Biaya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Bahan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Habis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Pakai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4006527723"/>
                  </a:ext>
                </a:extLst>
              </a:tr>
              <a:tr h="414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Biaya proofreading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800" dirty="0" err="1">
                          <a:effectLst/>
                        </a:rPr>
                        <a:t>Biaya</a:t>
                      </a:r>
                      <a:r>
                        <a:rPr lang="en-GB" sz="800" dirty="0">
                          <a:effectLst/>
                        </a:rPr>
                        <a:t> proofreading dan translate oleh Lembaga </a:t>
                      </a:r>
                      <a:r>
                        <a:rPr lang="en-GB" sz="800" dirty="0" err="1">
                          <a:effectLst/>
                        </a:rPr>
                        <a:t>tersertifikasi</a:t>
                      </a:r>
                      <a:r>
                        <a:rPr lang="en-GB" sz="800" dirty="0">
                          <a:effectLst/>
                        </a:rPr>
                        <a:t>.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1 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Rp. 3.500.000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114541581"/>
                  </a:ext>
                </a:extLst>
              </a:tr>
              <a:tr h="282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dirty="0" err="1">
                          <a:effectLst/>
                        </a:rPr>
                        <a:t>Biaya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Publikasi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 err="1">
                          <a:effectLst/>
                        </a:rPr>
                        <a:t>Biaya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paket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publikasi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Jurnal</a:t>
                      </a:r>
                      <a:r>
                        <a:rPr lang="en-GB" sz="800" dirty="0">
                          <a:effectLst/>
                        </a:rPr>
                        <a:t> Q3 </a:t>
                      </a:r>
                      <a:r>
                        <a:rPr lang="en-GB" sz="800" dirty="0" err="1">
                          <a:effectLst/>
                        </a:rPr>
                        <a:t>Berputasi</a:t>
                      </a:r>
                      <a:r>
                        <a:rPr lang="en-GB" sz="800" dirty="0">
                          <a:effectLst/>
                        </a:rPr>
                        <a:t> Scopus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1 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Rp. 7.500.000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381129564"/>
                  </a:ext>
                </a:extLst>
              </a:tr>
              <a:tr h="282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711348145"/>
                  </a:ext>
                </a:extLst>
              </a:tr>
              <a:tr h="282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647186388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SUBTOTAL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367543623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b="1" dirty="0" err="1">
                          <a:effectLst/>
                        </a:rPr>
                        <a:t>Biaya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Perjalanan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072957812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B</a:t>
                      </a:r>
                      <a:r>
                        <a:rPr lang="en-US" sz="800">
                          <a:effectLst/>
                        </a:rPr>
                        <a:t>iaya tiket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701581844"/>
                  </a:ext>
                </a:extLst>
              </a:tr>
              <a:tr h="272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Biaya </a:t>
                      </a:r>
                      <a:r>
                        <a:rPr lang="en-US" sz="800">
                          <a:effectLst/>
                        </a:rPr>
                        <a:t>akomodasi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068728605"/>
                  </a:ext>
                </a:extLst>
              </a:tr>
              <a:tr h="272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Tansport lokal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1827833498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SUBTOTAL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938913104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 b="1" dirty="0">
                          <a:effectLst/>
                        </a:rPr>
                        <a:t>Biaya Operasional Lainnya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302449084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ATK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Alat </a:t>
                      </a:r>
                      <a:r>
                        <a:rPr lang="en-GB" sz="800" dirty="0" err="1">
                          <a:effectLst/>
                        </a:rPr>
                        <a:t>untuk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menunjang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kebutuhan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penelitian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1 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Rp. 2.000.000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Rp. 1.500.000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1875904528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Fotokopi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1945467027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Komunikasi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komunikasi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rapat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serta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diskusi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telepon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serta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internet.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Rp. 300.000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Rp. 1.500.000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925469636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SUBTOTAL (Rp)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006877794"/>
                  </a:ext>
                </a:extLst>
              </a:tr>
              <a:tr h="15477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Total </a:t>
                      </a:r>
                      <a:r>
                        <a:rPr lang="id-ID" sz="800">
                          <a:effectLst/>
                        </a:rPr>
                        <a:t>Anggaran</a:t>
                      </a:r>
                      <a:r>
                        <a:rPr lang="en-GB" sz="800">
                          <a:effectLst/>
                        </a:rPr>
                        <a:t>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423079263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02841C2-0F97-5B9C-BDAA-466CB1297B8B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RAB</a:t>
            </a:r>
          </a:p>
        </p:txBody>
      </p:sp>
    </p:spTree>
    <p:extLst>
      <p:ext uri="{BB962C8B-B14F-4D97-AF65-F5344CB8AC3E}">
        <p14:creationId xmlns:p14="http://schemas.microsoft.com/office/powerpoint/2010/main" val="40613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8925"/>
            <a:ext cx="9779183" cy="7921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CEBDB-6556-78CA-D8AB-CAD92F45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73749"/>
              </p:ext>
            </p:extLst>
          </p:nvPr>
        </p:nvGraphicFramePr>
        <p:xfrm>
          <a:off x="435708" y="1422690"/>
          <a:ext cx="10546429" cy="3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9492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906471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TECHNIQUE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DEPLOYMENT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SCALABILITY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</a:t>
                      </a:r>
                    </a:p>
                    <a:p>
                      <a:pPr algn="ctr"/>
                      <a:r>
                        <a:rPr lang="en-US" sz="900" dirty="0"/>
                        <a:t>EFFICIENCY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LOAD </a:t>
                      </a:r>
                    </a:p>
                    <a:p>
                      <a:pPr algn="ctr"/>
                      <a:r>
                        <a:rPr lang="en-US" sz="900" dirty="0"/>
                        <a:t>DISTRIBUTION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COMPLEXITY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LIMITATION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ULEACH</a:t>
                      </a:r>
                      <a:r>
                        <a:rPr lang="en-US" sz="900" b="1" dirty="0"/>
                        <a:t> [4]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based cluster head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random probability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DEKCS</a:t>
                      </a:r>
                      <a:r>
                        <a:rPr lang="en-ID" sz="900" b="1" dirty="0"/>
                        <a:t>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constant energy threshold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FBC</a:t>
                      </a:r>
                      <a:r>
                        <a:rPr lang="en-ID" sz="900" b="1" dirty="0"/>
                        <a:t>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Fuzzy Logic clustering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 err="1"/>
                        <a:t>HChOA</a:t>
                      </a:r>
                      <a:r>
                        <a:rPr lang="en-ID" sz="900" b="1" dirty="0"/>
                        <a:t> </a:t>
                      </a:r>
                      <a:r>
                        <a:rPr lang="en-US" sz="900" b="1" dirty="0"/>
                        <a:t>[7]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Hierarhical</a:t>
                      </a:r>
                      <a:r>
                        <a:rPr lang="en-US" sz="900" dirty="0"/>
                        <a:t> Chimp Optimization based for Clustering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66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EEMM</a:t>
                      </a:r>
                      <a:r>
                        <a:rPr lang="en-US" sz="900" b="1" dirty="0"/>
                        <a:t> [8]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Markov probability</a:t>
                      </a:r>
                    </a:p>
                    <a:p>
                      <a:pPr algn="ctr"/>
                      <a:r>
                        <a:rPr lang="en-US" sz="900" dirty="0"/>
                        <a:t>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Deterministic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170116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QELAR</a:t>
                      </a:r>
                      <a:r>
                        <a:rPr lang="en-US" sz="900" b="1" dirty="0"/>
                        <a:t> [9]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Q-Learning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 waypoint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algn="ctr"/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9910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MCR-UWSN</a:t>
                      </a:r>
                      <a:r>
                        <a:rPr lang="en-US" sz="900" b="1" dirty="0"/>
                        <a:t> [10]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/>
                        <a:t>Emperor penguin optimizer based clustering with grasshopper optimization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1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Trevathan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“SEMAT — The Next Generation of Inexpensive Marine Environmental Monitoring and Measurement Systems,”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2012, Vol. 12, Pages 9711-9748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7, pp. 9711–9748, Jul. 2012,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10.3390/S120709711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enorite"/>
              </a:rPr>
              <a:t>[2]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A. Pérez, M.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Jimenéz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Soto, R. Torres, J. A. López, and 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 system for monitoring marine environments based on wireless sensor networks,”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OCEANS 2011 IEEE - Spain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10.1109/OCEANS-SPAIN.2011.6003584.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[3]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Felemban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, Emad, et al. "Underwater sensor network applications: A comprehensive survey." International Journal of Distributed Sensor Networks 11.11 (2015): 896832.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1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7734" y="-736760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13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F8EC707-ED31-FE50-AA8E-57A67B604E66}"/>
              </a:ext>
            </a:extLst>
          </p:cNvPr>
          <p:cNvSpPr>
            <a:spLocks/>
          </p:cNvSpPr>
          <p:nvPr/>
        </p:nvSpPr>
        <p:spPr>
          <a:xfrm rot="15229015" flipH="1">
            <a:off x="1376074" y="2888740"/>
            <a:ext cx="3453698" cy="1729000"/>
          </a:xfrm>
          <a:prstGeom prst="parallelogram">
            <a:avLst>
              <a:gd name="adj" fmla="val 47399"/>
            </a:avLst>
          </a:prstGeom>
          <a:pattFill prst="trellis">
            <a:fgClr>
              <a:schemeClr val="accent1">
                <a:lumMod val="40000"/>
                <a:lumOff val="60000"/>
              </a:schemeClr>
            </a:fgClr>
            <a:bgClr>
              <a:srgbClr val="8593A8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98" name="Picture 79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D78F5EA3-3D08-B930-DF37-807E64DD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8455" y="3157074"/>
            <a:ext cx="241705" cy="178006"/>
          </a:xfrm>
          <a:prstGeom prst="rect">
            <a:avLst/>
          </a:prstGeom>
        </p:spPr>
      </p:pic>
      <p:pic>
        <p:nvPicPr>
          <p:cNvPr id="796" name="Picture 79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4CCA3719-01F2-AF23-0E0A-C271F1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62696" y="3093756"/>
            <a:ext cx="241705" cy="178006"/>
          </a:xfrm>
          <a:prstGeom prst="rect">
            <a:avLst/>
          </a:prstGeom>
        </p:spPr>
      </p:pic>
      <p:sp>
        <p:nvSpPr>
          <p:cNvPr id="520" name="Parallelogram 519">
            <a:extLst>
              <a:ext uri="{FF2B5EF4-FFF2-40B4-BE49-F238E27FC236}">
                <a16:creationId xmlns:a16="http://schemas.microsoft.com/office/drawing/2014/main" id="{649F9654-B365-1747-AF5E-C1B50243FD91}"/>
              </a:ext>
            </a:extLst>
          </p:cNvPr>
          <p:cNvSpPr>
            <a:spLocks/>
          </p:cNvSpPr>
          <p:nvPr/>
        </p:nvSpPr>
        <p:spPr>
          <a:xfrm>
            <a:off x="2763811" y="4384675"/>
            <a:ext cx="5200776" cy="1269543"/>
          </a:xfrm>
          <a:prstGeom prst="parallelogram">
            <a:avLst>
              <a:gd name="adj" fmla="val 109671"/>
            </a:avLst>
          </a:prstGeom>
          <a:pattFill prst="trellis">
            <a:fgClr>
              <a:srgbClr val="C5943B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5" name="Flowchart: Magnetic Disk 674">
            <a:extLst>
              <a:ext uri="{FF2B5EF4-FFF2-40B4-BE49-F238E27FC236}">
                <a16:creationId xmlns:a16="http://schemas.microsoft.com/office/drawing/2014/main" id="{14FF6EC5-5333-62E4-0E92-DCE464B1877B}"/>
              </a:ext>
            </a:extLst>
          </p:cNvPr>
          <p:cNvSpPr/>
          <p:nvPr/>
        </p:nvSpPr>
        <p:spPr>
          <a:xfrm>
            <a:off x="11144560" y="3763896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2" name="Parallelogram 521">
            <a:extLst>
              <a:ext uri="{FF2B5EF4-FFF2-40B4-BE49-F238E27FC236}">
                <a16:creationId xmlns:a16="http://schemas.microsoft.com/office/drawing/2014/main" id="{EE125EC7-D008-22D6-A267-E34114F3644D}"/>
              </a:ext>
            </a:extLst>
          </p:cNvPr>
          <p:cNvSpPr>
            <a:spLocks/>
          </p:cNvSpPr>
          <p:nvPr/>
        </p:nvSpPr>
        <p:spPr>
          <a:xfrm rot="2866679" flipH="1">
            <a:off x="2378192" y="1293116"/>
            <a:ext cx="434999" cy="1969668"/>
          </a:xfrm>
          <a:prstGeom prst="parallelogram">
            <a:avLst>
              <a:gd name="adj" fmla="val 0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3" name="Parallelogram 522">
            <a:extLst>
              <a:ext uri="{FF2B5EF4-FFF2-40B4-BE49-F238E27FC236}">
                <a16:creationId xmlns:a16="http://schemas.microsoft.com/office/drawing/2014/main" id="{5CFAD493-B944-9E6D-412C-D1DCE19CF05E}"/>
              </a:ext>
            </a:extLst>
          </p:cNvPr>
          <p:cNvSpPr>
            <a:spLocks/>
          </p:cNvSpPr>
          <p:nvPr/>
        </p:nvSpPr>
        <p:spPr>
          <a:xfrm>
            <a:off x="211388" y="1458027"/>
            <a:ext cx="2967173" cy="1321338"/>
          </a:xfrm>
          <a:prstGeom prst="parallelogram">
            <a:avLst>
              <a:gd name="adj" fmla="val 111445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8" name="Parallelogram 527">
            <a:extLst>
              <a:ext uri="{FF2B5EF4-FFF2-40B4-BE49-F238E27FC236}">
                <a16:creationId xmlns:a16="http://schemas.microsoft.com/office/drawing/2014/main" id="{D4D7B7B6-4A60-F7C0-5079-8FC46C5B5FF1}"/>
              </a:ext>
            </a:extLst>
          </p:cNvPr>
          <p:cNvSpPr>
            <a:spLocks/>
          </p:cNvSpPr>
          <p:nvPr/>
        </p:nvSpPr>
        <p:spPr>
          <a:xfrm>
            <a:off x="2020157" y="1786928"/>
            <a:ext cx="6052263" cy="1321338"/>
          </a:xfrm>
          <a:prstGeom prst="parallelogram">
            <a:avLst>
              <a:gd name="adj" fmla="val 110542"/>
            </a:avLst>
          </a:prstGeom>
          <a:pattFill prst="sphere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4" name="Picture 533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8B9DDEF5-08AD-EF27-C09D-B9CE80FE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2324599" y="929774"/>
            <a:ext cx="520094" cy="492441"/>
          </a:xfrm>
          <a:prstGeom prst="rect">
            <a:avLst/>
          </a:prstGeom>
        </p:spPr>
      </p:pic>
      <p:pic>
        <p:nvPicPr>
          <p:cNvPr id="535" name="Picture 534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B76B7B96-ABE5-DDB1-D9B5-006994CC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 flipH="1">
            <a:off x="1812313" y="1171135"/>
            <a:ext cx="520094" cy="492441"/>
          </a:xfrm>
          <a:prstGeom prst="rect">
            <a:avLst/>
          </a:prstGeom>
        </p:spPr>
      </p:pic>
      <p:pic>
        <p:nvPicPr>
          <p:cNvPr id="536" name="Picture 535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58CD1181-924D-B405-4E82-77BEAB87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1959094" y="1623432"/>
            <a:ext cx="520094" cy="492441"/>
          </a:xfrm>
          <a:prstGeom prst="rect">
            <a:avLst/>
          </a:prstGeom>
        </p:spPr>
      </p:pic>
      <p:sp>
        <p:nvSpPr>
          <p:cNvPr id="544" name="Flowchart: Magnetic Disk 543">
            <a:extLst>
              <a:ext uri="{FF2B5EF4-FFF2-40B4-BE49-F238E27FC236}">
                <a16:creationId xmlns:a16="http://schemas.microsoft.com/office/drawing/2014/main" id="{9A80F387-270A-63F2-DF3F-7710F53A9711}"/>
              </a:ext>
            </a:extLst>
          </p:cNvPr>
          <p:cNvSpPr/>
          <p:nvPr/>
        </p:nvSpPr>
        <p:spPr>
          <a:xfrm>
            <a:off x="11265187" y="3695442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3" name="Flowchart: Connector 672">
            <a:extLst>
              <a:ext uri="{FF2B5EF4-FFF2-40B4-BE49-F238E27FC236}">
                <a16:creationId xmlns:a16="http://schemas.microsoft.com/office/drawing/2014/main" id="{89FD27C3-C104-82A0-BC6A-4857612372DF}"/>
              </a:ext>
            </a:extLst>
          </p:cNvPr>
          <p:cNvSpPr/>
          <p:nvPr/>
        </p:nvSpPr>
        <p:spPr>
          <a:xfrm>
            <a:off x="11389012" y="3429000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15338F32-F665-FB6A-4B04-514A26133AEC}"/>
              </a:ext>
            </a:extLst>
          </p:cNvPr>
          <p:cNvSpPr/>
          <p:nvPr/>
        </p:nvSpPr>
        <p:spPr>
          <a:xfrm>
            <a:off x="11418512" y="3527039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3" name="Picture 692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75D4A2F7-8D5B-6DC9-5F2B-EC743A3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9884150" y="4265038"/>
            <a:ext cx="328825" cy="328825"/>
          </a:xfrm>
          <a:prstGeom prst="rect">
            <a:avLst/>
          </a:prstGeom>
        </p:spPr>
      </p:pic>
      <p:sp>
        <p:nvSpPr>
          <p:cNvPr id="695" name="Flowchart: Magnetic Disk 694">
            <a:extLst>
              <a:ext uri="{FF2B5EF4-FFF2-40B4-BE49-F238E27FC236}">
                <a16:creationId xmlns:a16="http://schemas.microsoft.com/office/drawing/2014/main" id="{67C35BCC-DEF3-90B3-59DA-1B2BC534A1B6}"/>
              </a:ext>
            </a:extLst>
          </p:cNvPr>
          <p:cNvSpPr/>
          <p:nvPr/>
        </p:nvSpPr>
        <p:spPr>
          <a:xfrm>
            <a:off x="9798524" y="2520478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6" name="Flowchart: Magnetic Disk 695">
            <a:extLst>
              <a:ext uri="{FF2B5EF4-FFF2-40B4-BE49-F238E27FC236}">
                <a16:creationId xmlns:a16="http://schemas.microsoft.com/office/drawing/2014/main" id="{14A36287-B615-8850-23C7-0FE12976D17D}"/>
              </a:ext>
            </a:extLst>
          </p:cNvPr>
          <p:cNvSpPr/>
          <p:nvPr/>
        </p:nvSpPr>
        <p:spPr>
          <a:xfrm>
            <a:off x="9919151" y="2452024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7595AD20-D913-3635-E32C-912CBCE6D371}"/>
              </a:ext>
            </a:extLst>
          </p:cNvPr>
          <p:cNvSpPr/>
          <p:nvPr/>
        </p:nvSpPr>
        <p:spPr>
          <a:xfrm>
            <a:off x="10042976" y="2185582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391EEB58-4311-F0BE-CE73-070E4933C388}"/>
              </a:ext>
            </a:extLst>
          </p:cNvPr>
          <p:cNvSpPr/>
          <p:nvPr/>
        </p:nvSpPr>
        <p:spPr>
          <a:xfrm>
            <a:off x="10072476" y="2283621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4C85FB9A-97CD-717D-DCEA-8AF20EEDAF44}"/>
              </a:ext>
            </a:extLst>
          </p:cNvPr>
          <p:cNvSpPr/>
          <p:nvPr/>
        </p:nvSpPr>
        <p:spPr>
          <a:xfrm flipH="1">
            <a:off x="10072475" y="2720374"/>
            <a:ext cx="58419" cy="1641225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2" name="Cube 731">
            <a:extLst>
              <a:ext uri="{FF2B5EF4-FFF2-40B4-BE49-F238E27FC236}">
                <a16:creationId xmlns:a16="http://schemas.microsoft.com/office/drawing/2014/main" id="{895823BD-6CB7-2C55-58B5-73741B830F46}"/>
              </a:ext>
            </a:extLst>
          </p:cNvPr>
          <p:cNvSpPr/>
          <p:nvPr/>
        </p:nvSpPr>
        <p:spPr>
          <a:xfrm>
            <a:off x="4739651" y="2224205"/>
            <a:ext cx="1496513" cy="227819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3" name="Picture 73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1259389-CC45-6210-C377-961E343A49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737958" y="1593840"/>
            <a:ext cx="476477" cy="685283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3A666FD4-D80D-E570-C561-9610648B0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41" y="4573922"/>
            <a:ext cx="254116" cy="226517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5AAA3029-F2AF-D987-F96A-DFA32D15F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046" y="3628639"/>
            <a:ext cx="254116" cy="1066757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4F0076CC-14E4-C547-43F9-4653F9041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438" y="5207405"/>
            <a:ext cx="254116" cy="226517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E66361A0-80AE-1676-BCC5-4D5AA1E76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44" y="5274518"/>
            <a:ext cx="254116" cy="226517"/>
          </a:xfrm>
          <a:prstGeom prst="rect">
            <a:avLst/>
          </a:prstGeom>
        </p:spPr>
      </p:pic>
      <p:pic>
        <p:nvPicPr>
          <p:cNvPr id="775" name="Picture 774">
            <a:extLst>
              <a:ext uri="{FF2B5EF4-FFF2-40B4-BE49-F238E27FC236}">
                <a16:creationId xmlns:a16="http://schemas.microsoft.com/office/drawing/2014/main" id="{6830C85D-0043-0A4C-850C-2A6C089A5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5" y="4327102"/>
            <a:ext cx="254116" cy="226517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51DD9563-5F20-D01C-818E-8D378220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930" y="4954430"/>
            <a:ext cx="254116" cy="226517"/>
          </a:xfrm>
          <a:prstGeom prst="rect">
            <a:avLst/>
          </a:prstGeom>
        </p:spPr>
      </p:pic>
      <p:pic>
        <p:nvPicPr>
          <p:cNvPr id="777" name="Picture 776">
            <a:extLst>
              <a:ext uri="{FF2B5EF4-FFF2-40B4-BE49-F238E27FC236}">
                <a16:creationId xmlns:a16="http://schemas.microsoft.com/office/drawing/2014/main" id="{656C6AD4-BAC0-7779-72B8-CF0310D65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46" y="4958344"/>
            <a:ext cx="254116" cy="226517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C876753F-3C01-87BB-1E27-A1F79FDCE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139" y="4045357"/>
            <a:ext cx="254116" cy="1066757"/>
          </a:xfrm>
          <a:prstGeom prst="rect">
            <a:avLst/>
          </a:prstGeom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22C55080-B9DA-8A34-CCA9-5D291FD2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56" y="4078706"/>
            <a:ext cx="254116" cy="1066757"/>
          </a:xfrm>
          <a:prstGeom prst="rect">
            <a:avLst/>
          </a:prstGeom>
        </p:spPr>
      </p:pic>
      <p:pic>
        <p:nvPicPr>
          <p:cNvPr id="780" name="Picture 779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6B184C7D-9EB5-1204-A973-0295CF34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8940410" y="5696512"/>
            <a:ext cx="328825" cy="328825"/>
          </a:xfrm>
          <a:prstGeom prst="rect">
            <a:avLst/>
          </a:prstGeom>
        </p:spPr>
      </p:pic>
      <p:sp>
        <p:nvSpPr>
          <p:cNvPr id="781" name="Flowchart: Magnetic Disk 780">
            <a:extLst>
              <a:ext uri="{FF2B5EF4-FFF2-40B4-BE49-F238E27FC236}">
                <a16:creationId xmlns:a16="http://schemas.microsoft.com/office/drawing/2014/main" id="{2F2DF825-7DD3-8BD4-E9F9-BB1A5F945DC4}"/>
              </a:ext>
            </a:extLst>
          </p:cNvPr>
          <p:cNvSpPr/>
          <p:nvPr/>
        </p:nvSpPr>
        <p:spPr>
          <a:xfrm>
            <a:off x="8965459" y="2493702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2" name="Flowchart: Magnetic Disk 781">
            <a:extLst>
              <a:ext uri="{FF2B5EF4-FFF2-40B4-BE49-F238E27FC236}">
                <a16:creationId xmlns:a16="http://schemas.microsoft.com/office/drawing/2014/main" id="{9C075EDF-C1EE-F19B-E783-5F9B21739909}"/>
              </a:ext>
            </a:extLst>
          </p:cNvPr>
          <p:cNvSpPr/>
          <p:nvPr/>
        </p:nvSpPr>
        <p:spPr>
          <a:xfrm>
            <a:off x="9086086" y="2425248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3" name="Flowchart: Connector 782">
            <a:extLst>
              <a:ext uri="{FF2B5EF4-FFF2-40B4-BE49-F238E27FC236}">
                <a16:creationId xmlns:a16="http://schemas.microsoft.com/office/drawing/2014/main" id="{4D9C6E49-7C08-FF6C-9949-213AFE8C1BF9}"/>
              </a:ext>
            </a:extLst>
          </p:cNvPr>
          <p:cNvSpPr/>
          <p:nvPr/>
        </p:nvSpPr>
        <p:spPr>
          <a:xfrm>
            <a:off x="9209911" y="2158806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4C9A32D7-B219-0838-4133-3AC3D1A4F070}"/>
              </a:ext>
            </a:extLst>
          </p:cNvPr>
          <p:cNvSpPr/>
          <p:nvPr/>
        </p:nvSpPr>
        <p:spPr>
          <a:xfrm>
            <a:off x="9239411" y="2256845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E0E77A5-23AC-0A6B-0F53-CEEC27DC1A6F}"/>
              </a:ext>
            </a:extLst>
          </p:cNvPr>
          <p:cNvSpPr/>
          <p:nvPr/>
        </p:nvSpPr>
        <p:spPr>
          <a:xfrm flipH="1">
            <a:off x="9156196" y="2694866"/>
            <a:ext cx="154173" cy="3045534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7" name="Picture 786">
            <a:extLst>
              <a:ext uri="{FF2B5EF4-FFF2-40B4-BE49-F238E27FC236}">
                <a16:creationId xmlns:a16="http://schemas.microsoft.com/office/drawing/2014/main" id="{B5822D6C-90AF-D630-32F6-B0B2F9AFF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591150" y="3267558"/>
            <a:ext cx="300668" cy="1806818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CD768CC6-E44C-3C93-E0D5-7F9821A5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794" y="3989952"/>
            <a:ext cx="254116" cy="1066757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0F5FCC84-2E8C-B56F-FE71-1D87375FC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937" y="2920341"/>
            <a:ext cx="300668" cy="1806818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FA06FE20-A463-21A6-80D8-F81ED046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174" y="4292516"/>
            <a:ext cx="254116" cy="1066757"/>
          </a:xfrm>
          <a:prstGeom prst="rect">
            <a:avLst/>
          </a:prstGeom>
        </p:spPr>
      </p:pic>
      <p:pic>
        <p:nvPicPr>
          <p:cNvPr id="791" name="Picture 790">
            <a:extLst>
              <a:ext uri="{FF2B5EF4-FFF2-40B4-BE49-F238E27FC236}">
                <a16:creationId xmlns:a16="http://schemas.microsoft.com/office/drawing/2014/main" id="{84816896-C729-3813-B8C5-D5DA794BC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206" y="3291468"/>
            <a:ext cx="300668" cy="1806818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6A423F8F-F04E-E99C-4429-3DDCA1391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11295" y="3809228"/>
            <a:ext cx="300668" cy="1806818"/>
          </a:xfrm>
          <a:prstGeom prst="rect">
            <a:avLst/>
          </a:prstGeom>
        </p:spPr>
      </p:pic>
      <p:pic>
        <p:nvPicPr>
          <p:cNvPr id="793" name="Picture 79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C501695-E405-A817-D271-DE0A2FA82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1260852" y="614156"/>
            <a:ext cx="918726" cy="1321338"/>
          </a:xfrm>
          <a:prstGeom prst="rect">
            <a:avLst/>
          </a:prstGeom>
        </p:spPr>
      </p:pic>
      <p:pic>
        <p:nvPicPr>
          <p:cNvPr id="795" name="Picture 79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98FE7452-6FF5-478C-59D4-8291DF3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58876" y="3843704"/>
            <a:ext cx="241705" cy="178006"/>
          </a:xfrm>
          <a:prstGeom prst="rect">
            <a:avLst/>
          </a:prstGeom>
        </p:spPr>
      </p:pic>
      <p:pic>
        <p:nvPicPr>
          <p:cNvPr id="797" name="Picture 79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67376544-3546-F447-27B0-D6D91171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68391" y="3437167"/>
            <a:ext cx="241705" cy="178006"/>
          </a:xfrm>
          <a:prstGeom prst="rect">
            <a:avLst/>
          </a:prstGeom>
        </p:spPr>
      </p:pic>
      <p:pic>
        <p:nvPicPr>
          <p:cNvPr id="799" name="Picture 798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741C77D-6543-74D9-9C64-3A32CAED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30474" y="3606439"/>
            <a:ext cx="241705" cy="178006"/>
          </a:xfrm>
          <a:prstGeom prst="rect">
            <a:avLst/>
          </a:prstGeom>
        </p:spPr>
      </p:pic>
      <p:pic>
        <p:nvPicPr>
          <p:cNvPr id="800" name="Picture 799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0EB2F629-8B32-0067-68BE-85F49538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40630" y="5048517"/>
            <a:ext cx="241705" cy="178006"/>
          </a:xfrm>
          <a:prstGeom prst="rect">
            <a:avLst/>
          </a:prstGeom>
        </p:spPr>
      </p:pic>
      <p:pic>
        <p:nvPicPr>
          <p:cNvPr id="801" name="Picture 80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B884FC1-E2A8-AE95-F682-DB0CF79B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3381" y="4351358"/>
            <a:ext cx="241705" cy="178006"/>
          </a:xfrm>
          <a:prstGeom prst="rect">
            <a:avLst/>
          </a:prstGeom>
        </p:spPr>
      </p:pic>
      <p:pic>
        <p:nvPicPr>
          <p:cNvPr id="802" name="Picture 80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176CCE3-915E-6C79-06D9-30A0D45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257" y="4736892"/>
            <a:ext cx="241705" cy="178006"/>
          </a:xfrm>
          <a:prstGeom prst="rect">
            <a:avLst/>
          </a:prstGeom>
        </p:spPr>
      </p:pic>
      <p:pic>
        <p:nvPicPr>
          <p:cNvPr id="803" name="Picture 802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381652E-517A-F280-9DF9-AC365B4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2076" y="4068431"/>
            <a:ext cx="241705" cy="178006"/>
          </a:xfrm>
          <a:prstGeom prst="rect">
            <a:avLst/>
          </a:prstGeom>
        </p:spPr>
      </p:pic>
      <p:pic>
        <p:nvPicPr>
          <p:cNvPr id="804" name="Picture 803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50BC135-7E7B-0CDA-2DA8-3C663318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2519" y="4968775"/>
            <a:ext cx="241705" cy="178006"/>
          </a:xfrm>
          <a:prstGeom prst="rect">
            <a:avLst/>
          </a:prstGeom>
        </p:spPr>
      </p:pic>
      <p:pic>
        <p:nvPicPr>
          <p:cNvPr id="805" name="Picture 80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0484CD9-039B-5FE2-9396-4D421395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576" y="4095188"/>
            <a:ext cx="241705" cy="178006"/>
          </a:xfrm>
          <a:prstGeom prst="rect">
            <a:avLst/>
          </a:prstGeom>
        </p:spPr>
      </p:pic>
      <p:pic>
        <p:nvPicPr>
          <p:cNvPr id="806" name="Picture 80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B95297B6-595E-BE6E-3005-F4DACFDE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6367" y="3856588"/>
            <a:ext cx="241705" cy="178006"/>
          </a:xfrm>
          <a:prstGeom prst="rect">
            <a:avLst/>
          </a:prstGeom>
        </p:spPr>
      </p:pic>
      <p:pic>
        <p:nvPicPr>
          <p:cNvPr id="807" name="Picture 80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A4FE0836-8E50-1287-0214-76B4754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75350" y="2704826"/>
            <a:ext cx="241705" cy="178006"/>
          </a:xfrm>
          <a:prstGeom prst="rect">
            <a:avLst/>
          </a:prstGeom>
        </p:spPr>
      </p:pic>
      <p:pic>
        <p:nvPicPr>
          <p:cNvPr id="808" name="Picture 80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32EF8ABE-BFFB-5449-6F8C-9A03B46D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1267" y="4727159"/>
            <a:ext cx="241705" cy="1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66" y="718508"/>
            <a:ext cx="9779183" cy="792163"/>
          </a:xfrm>
        </p:spPr>
        <p:txBody>
          <a:bodyPr/>
          <a:lstStyle/>
          <a:p>
            <a:r>
              <a:rPr lang="en-US" dirty="0"/>
              <a:t>PURPOSES AND NOVELTIES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0CB6-886C-1D07-CAF8-D7157C138A24}"/>
              </a:ext>
            </a:extLst>
          </p:cNvPr>
          <p:cNvSpPr txBox="1"/>
          <p:nvPr/>
        </p:nvSpPr>
        <p:spPr>
          <a:xfrm>
            <a:off x="1157841" y="1717518"/>
            <a:ext cx="954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Research Purposes 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the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 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</a:t>
            </a:r>
            <a:r>
              <a:rPr lang="en-US" b="1" dirty="0"/>
              <a:t>load balance</a:t>
            </a:r>
            <a:r>
              <a:rPr lang="en-US" dirty="0"/>
              <a:t> and </a:t>
            </a:r>
            <a:r>
              <a:rPr lang="en-US" b="1" dirty="0"/>
              <a:t>energy efficiency </a:t>
            </a:r>
            <a:r>
              <a:rPr lang="en-US" dirty="0"/>
              <a:t>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</a:t>
            </a:r>
            <a:r>
              <a:rPr lang="en-US" b="1" dirty="0"/>
              <a:t>node failure</a:t>
            </a:r>
            <a:r>
              <a:rPr lang="en-US" dirty="0"/>
              <a:t> and increase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1FE2-A9A5-4133-BC6B-8D55BDCDAB2C}"/>
              </a:ext>
            </a:extLst>
          </p:cNvPr>
          <p:cNvSpPr txBox="1"/>
          <p:nvPr/>
        </p:nvSpPr>
        <p:spPr>
          <a:xfrm>
            <a:off x="1157840" y="3124694"/>
            <a:ext cx="10297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Novelty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the </a:t>
            </a:r>
            <a:r>
              <a:rPr lang="en-US" b="1" dirty="0"/>
              <a:t>k-means</a:t>
            </a:r>
            <a:r>
              <a:rPr lang="en-US" dirty="0"/>
              <a:t> algorithm in cluster head selection with the </a:t>
            </a:r>
            <a:r>
              <a:rPr lang="en-US" b="1" dirty="0" err="1"/>
              <a:t>shiloutte</a:t>
            </a:r>
            <a:r>
              <a:rPr lang="en-US" b="1" dirty="0"/>
              <a:t> method </a:t>
            </a:r>
            <a:r>
              <a:rPr lang="en-US" dirty="0"/>
              <a:t>to determine the optimum value of the cluster based on the distance value and residual energy from each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multi-agent reinforcement learning based on Q-Learning </a:t>
            </a:r>
            <a:r>
              <a:rPr lang="en-US" dirty="0"/>
              <a:t>in multi-hop transmission between cluster heads to determine the optimum path in the transmission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trilateration-based deployment</a:t>
            </a:r>
            <a:r>
              <a:rPr lang="en-US" dirty="0"/>
              <a:t> to increase sensing range and reduce transmission distance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2203221" y="394298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1167495" y="470440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200254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2301212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2086167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2390264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2473885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876217" y="49547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3174883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959838" y="518359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3263935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2702047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3615015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4017347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4316013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4100968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4405065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4488686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891018" y="495473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5189684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974639" y="51835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527873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4716848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295" idx="7"/>
            <a:endCxn id="165" idx="3"/>
          </p:cNvCxnSpPr>
          <p:nvPr/>
        </p:nvCxnSpPr>
        <p:spPr>
          <a:xfrm flipV="1">
            <a:off x="1661670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65" idx="7"/>
            <a:endCxn id="166" idx="3"/>
          </p:cNvCxnSpPr>
          <p:nvPr/>
        </p:nvCxnSpPr>
        <p:spPr>
          <a:xfrm flipV="1">
            <a:off x="2064002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65" idx="5"/>
            <a:endCxn id="167" idx="0"/>
          </p:cNvCxnSpPr>
          <p:nvPr/>
        </p:nvCxnSpPr>
        <p:spPr>
          <a:xfrm>
            <a:off x="2064002" y="501985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2435216" y="502673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354933" y="482070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 flipV="1">
            <a:off x="2373212" y="479595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62264" y="499073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2545885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70" idx="4"/>
            <a:endCxn id="172" idx="0"/>
          </p:cNvCxnSpPr>
          <p:nvPr/>
        </p:nvCxnSpPr>
        <p:spPr>
          <a:xfrm>
            <a:off x="2912217" y="502673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174" idx="5"/>
            <a:endCxn id="170" idx="1"/>
          </p:cNvCxnSpPr>
          <p:nvPr/>
        </p:nvCxnSpPr>
        <p:spPr>
          <a:xfrm>
            <a:off x="2763503" y="482140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>
            <a:off x="2774047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3031838" y="521959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3325391" y="501985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173" idx="3"/>
            <a:endCxn id="172" idx="7"/>
          </p:cNvCxnSpPr>
          <p:nvPr/>
        </p:nvCxnSpPr>
        <p:spPr>
          <a:xfrm flipH="1">
            <a:off x="3021294" y="501985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173" idx="1"/>
            <a:endCxn id="171" idx="4"/>
          </p:cNvCxnSpPr>
          <p:nvPr/>
        </p:nvCxnSpPr>
        <p:spPr>
          <a:xfrm flipH="1" flipV="1">
            <a:off x="3210883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177" idx="2"/>
            <a:endCxn id="171" idx="6"/>
          </p:cNvCxnSpPr>
          <p:nvPr/>
        </p:nvCxnSpPr>
        <p:spPr>
          <a:xfrm flipH="1" flipV="1">
            <a:off x="3246883" y="479595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177" idx="3"/>
            <a:endCxn id="176" idx="7"/>
          </p:cNvCxnSpPr>
          <p:nvPr/>
        </p:nvCxnSpPr>
        <p:spPr>
          <a:xfrm flipH="1">
            <a:off x="4078803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177" idx="3"/>
            <a:endCxn id="178" idx="7"/>
          </p:cNvCxnSpPr>
          <p:nvPr/>
        </p:nvCxnSpPr>
        <p:spPr>
          <a:xfrm flipH="1">
            <a:off x="4162424" y="482507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4441065" y="503406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4172968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180" idx="6"/>
            <a:endCxn id="183" idx="2"/>
          </p:cNvCxnSpPr>
          <p:nvPr/>
        </p:nvCxnSpPr>
        <p:spPr>
          <a:xfrm flipV="1">
            <a:off x="4560686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183" idx="6"/>
            <a:endCxn id="184" idx="3"/>
          </p:cNvCxnSpPr>
          <p:nvPr/>
        </p:nvCxnSpPr>
        <p:spPr>
          <a:xfrm flipV="1">
            <a:off x="5046639" y="501985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184" idx="1"/>
            <a:endCxn id="182" idx="4"/>
          </p:cNvCxnSpPr>
          <p:nvPr/>
        </p:nvCxnSpPr>
        <p:spPr>
          <a:xfrm flipH="1" flipV="1">
            <a:off x="5225684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184" idx="2"/>
            <a:endCxn id="181" idx="6"/>
          </p:cNvCxnSpPr>
          <p:nvPr/>
        </p:nvCxnSpPr>
        <p:spPr>
          <a:xfrm flipH="1" flipV="1">
            <a:off x="4963018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181" idx="1"/>
            <a:endCxn id="185" idx="6"/>
          </p:cNvCxnSpPr>
          <p:nvPr/>
        </p:nvCxnSpPr>
        <p:spPr>
          <a:xfrm flipH="1" flipV="1">
            <a:off x="4788848" y="479595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>
            <a:off x="4788848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4405065" y="479595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177" idx="4"/>
            <a:endCxn id="179" idx="1"/>
          </p:cNvCxnSpPr>
          <p:nvPr/>
        </p:nvCxnSpPr>
        <p:spPr>
          <a:xfrm>
            <a:off x="4352013" y="483561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4477065" y="499073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4473422" y="483195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176" idx="2"/>
            <a:endCxn id="173" idx="6"/>
          </p:cNvCxnSpPr>
          <p:nvPr/>
        </p:nvCxnSpPr>
        <p:spPr>
          <a:xfrm flipH="1">
            <a:off x="3335935" y="499440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676471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4053347" y="503040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71" idx="4"/>
            <a:endCxn id="176" idx="1"/>
          </p:cNvCxnSpPr>
          <p:nvPr/>
        </p:nvCxnSpPr>
        <p:spPr>
          <a:xfrm>
            <a:off x="3210883" y="483195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70" idx="6"/>
            <a:endCxn id="173" idx="2"/>
          </p:cNvCxnSpPr>
          <p:nvPr/>
        </p:nvCxnSpPr>
        <p:spPr>
          <a:xfrm>
            <a:off x="2948217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70" idx="7"/>
            <a:endCxn id="171" idx="3"/>
          </p:cNvCxnSpPr>
          <p:nvPr/>
        </p:nvCxnSpPr>
        <p:spPr>
          <a:xfrm flipV="1">
            <a:off x="2937673" y="482140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2158167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295" idx="6"/>
            <a:endCxn id="167" idx="2"/>
          </p:cNvCxnSpPr>
          <p:nvPr/>
        </p:nvCxnSpPr>
        <p:spPr>
          <a:xfrm flipV="1">
            <a:off x="1672214" y="522325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67" idx="0"/>
            <a:endCxn id="168" idx="3"/>
          </p:cNvCxnSpPr>
          <p:nvPr/>
        </p:nvCxnSpPr>
        <p:spPr>
          <a:xfrm flipV="1">
            <a:off x="2122167" y="502352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8" idx="7"/>
            <a:endCxn id="174" idx="3"/>
          </p:cNvCxnSpPr>
          <p:nvPr/>
        </p:nvCxnSpPr>
        <p:spPr>
          <a:xfrm flipV="1">
            <a:off x="2451720" y="482140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1167495" y="39349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2002546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2301212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2086167" y="4417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2390264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2473885" y="44602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876217" y="41852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3174883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959838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3246935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2702047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3615015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4017347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4316013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4100968" y="4417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4405065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4488686" y="44602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891018" y="41852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5189684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974639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5278736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4716848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294" idx="7"/>
            <a:endCxn id="227" idx="3"/>
          </p:cNvCxnSpPr>
          <p:nvPr/>
        </p:nvCxnSpPr>
        <p:spPr>
          <a:xfrm flipV="1">
            <a:off x="1661670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227" idx="7"/>
            <a:endCxn id="228" idx="3"/>
          </p:cNvCxnSpPr>
          <p:nvPr/>
        </p:nvCxnSpPr>
        <p:spPr>
          <a:xfrm flipV="1">
            <a:off x="2064002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227" idx="5"/>
            <a:endCxn id="229" idx="0"/>
          </p:cNvCxnSpPr>
          <p:nvPr/>
        </p:nvCxnSpPr>
        <p:spPr>
          <a:xfrm>
            <a:off x="2064002" y="425038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2435216" y="425726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2354933" y="405123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228" idx="6"/>
            <a:endCxn id="236" idx="2"/>
          </p:cNvCxnSpPr>
          <p:nvPr/>
        </p:nvCxnSpPr>
        <p:spPr>
          <a:xfrm flipV="1">
            <a:off x="2373212" y="402648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462264" y="422126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 flipV="1">
            <a:off x="2545885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912217" y="425726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236" idx="5"/>
            <a:endCxn id="232" idx="1"/>
          </p:cNvCxnSpPr>
          <p:nvPr/>
        </p:nvCxnSpPr>
        <p:spPr>
          <a:xfrm>
            <a:off x="2763503" y="405193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236" idx="6"/>
            <a:endCxn id="233" idx="2"/>
          </p:cNvCxnSpPr>
          <p:nvPr/>
        </p:nvCxnSpPr>
        <p:spPr>
          <a:xfrm>
            <a:off x="2774047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>
            <a:off x="3031838" y="445012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308391" y="425038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235" idx="3"/>
            <a:endCxn id="234" idx="7"/>
          </p:cNvCxnSpPr>
          <p:nvPr/>
        </p:nvCxnSpPr>
        <p:spPr>
          <a:xfrm flipH="1">
            <a:off x="3021294" y="425038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235" idx="1"/>
            <a:endCxn id="233" idx="4"/>
          </p:cNvCxnSpPr>
          <p:nvPr/>
        </p:nvCxnSpPr>
        <p:spPr>
          <a:xfrm flipH="1" flipV="1">
            <a:off x="3210883" y="406248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239" idx="2"/>
            <a:endCxn id="233" idx="6"/>
          </p:cNvCxnSpPr>
          <p:nvPr/>
        </p:nvCxnSpPr>
        <p:spPr>
          <a:xfrm flipH="1" flipV="1">
            <a:off x="3246883" y="402648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239" idx="3"/>
            <a:endCxn id="238" idx="7"/>
          </p:cNvCxnSpPr>
          <p:nvPr/>
        </p:nvCxnSpPr>
        <p:spPr>
          <a:xfrm flipH="1">
            <a:off x="4078803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4162424" y="405560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241" idx="4"/>
            <a:endCxn id="242" idx="0"/>
          </p:cNvCxnSpPr>
          <p:nvPr/>
        </p:nvCxnSpPr>
        <p:spPr>
          <a:xfrm>
            <a:off x="4441065" y="426459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4172968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560686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245" idx="6"/>
            <a:endCxn id="246" idx="3"/>
          </p:cNvCxnSpPr>
          <p:nvPr/>
        </p:nvCxnSpPr>
        <p:spPr>
          <a:xfrm flipV="1">
            <a:off x="5046639" y="425038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246" idx="1"/>
            <a:endCxn id="244" idx="4"/>
          </p:cNvCxnSpPr>
          <p:nvPr/>
        </p:nvCxnSpPr>
        <p:spPr>
          <a:xfrm flipH="1" flipV="1">
            <a:off x="5225684" y="406248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 flipV="1">
            <a:off x="4963018" y="422126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243" idx="1"/>
            <a:endCxn id="247" idx="6"/>
          </p:cNvCxnSpPr>
          <p:nvPr/>
        </p:nvCxnSpPr>
        <p:spPr>
          <a:xfrm flipH="1" flipV="1">
            <a:off x="4788848" y="402648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247" idx="6"/>
            <a:endCxn id="244" idx="2"/>
          </p:cNvCxnSpPr>
          <p:nvPr/>
        </p:nvCxnSpPr>
        <p:spPr>
          <a:xfrm>
            <a:off x="4788848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4405065" y="402648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239" idx="4"/>
            <a:endCxn id="241" idx="1"/>
          </p:cNvCxnSpPr>
          <p:nvPr/>
        </p:nvCxnSpPr>
        <p:spPr>
          <a:xfrm>
            <a:off x="4352013" y="406614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4477065" y="422126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247" idx="4"/>
          </p:cNvCxnSpPr>
          <p:nvPr/>
        </p:nvCxnSpPr>
        <p:spPr>
          <a:xfrm flipV="1">
            <a:off x="4473422" y="406248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>
            <a:off x="3318935" y="422493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676471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4053347" y="426093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233" idx="4"/>
            <a:endCxn id="238" idx="1"/>
          </p:cNvCxnSpPr>
          <p:nvPr/>
        </p:nvCxnSpPr>
        <p:spPr>
          <a:xfrm>
            <a:off x="3210883" y="406248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232" idx="6"/>
            <a:endCxn id="235" idx="2"/>
          </p:cNvCxnSpPr>
          <p:nvPr/>
        </p:nvCxnSpPr>
        <p:spPr>
          <a:xfrm>
            <a:off x="2948217" y="422126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232" idx="7"/>
            <a:endCxn id="233" idx="3"/>
          </p:cNvCxnSpPr>
          <p:nvPr/>
        </p:nvCxnSpPr>
        <p:spPr>
          <a:xfrm flipV="1">
            <a:off x="2937673" y="405193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>
            <a:off x="2158167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294" idx="6"/>
            <a:endCxn id="229" idx="2"/>
          </p:cNvCxnSpPr>
          <p:nvPr/>
        </p:nvCxnSpPr>
        <p:spPr>
          <a:xfrm flipV="1">
            <a:off x="1672214" y="445378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229" idx="0"/>
            <a:endCxn id="230" idx="3"/>
          </p:cNvCxnSpPr>
          <p:nvPr/>
        </p:nvCxnSpPr>
        <p:spPr>
          <a:xfrm flipV="1">
            <a:off x="2122167" y="425405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230" idx="7"/>
            <a:endCxn id="236" idx="3"/>
          </p:cNvCxnSpPr>
          <p:nvPr/>
        </p:nvCxnSpPr>
        <p:spPr>
          <a:xfrm flipV="1">
            <a:off x="2451720" y="405193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1167495" y="459533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1167494" y="307953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5298761" y="307953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5295684" y="457952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6332161" y="393447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6332161" y="241913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1600214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1600214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231" idx="4"/>
            <a:endCxn id="166" idx="7"/>
          </p:cNvCxnSpPr>
          <p:nvPr/>
        </p:nvCxnSpPr>
        <p:spPr>
          <a:xfrm flipH="1">
            <a:off x="2362668" y="453227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231" idx="5"/>
            <a:endCxn id="170" idx="1"/>
          </p:cNvCxnSpPr>
          <p:nvPr/>
        </p:nvCxnSpPr>
        <p:spPr>
          <a:xfrm>
            <a:off x="2535341" y="452172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240" idx="5"/>
            <a:endCxn id="177" idx="1"/>
          </p:cNvCxnSpPr>
          <p:nvPr/>
        </p:nvCxnSpPr>
        <p:spPr>
          <a:xfrm>
            <a:off x="4162424" y="447924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177" idx="7"/>
            <a:endCxn id="243" idx="3"/>
          </p:cNvCxnSpPr>
          <p:nvPr/>
        </p:nvCxnSpPr>
        <p:spPr>
          <a:xfrm flipV="1">
            <a:off x="4377469" y="424672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183" idx="0"/>
            <a:endCxn id="243" idx="4"/>
          </p:cNvCxnSpPr>
          <p:nvPr/>
        </p:nvCxnSpPr>
        <p:spPr>
          <a:xfrm flipH="1" flipV="1">
            <a:off x="4927018" y="425726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235" idx="4"/>
          </p:cNvCxnSpPr>
          <p:nvPr/>
        </p:nvCxnSpPr>
        <p:spPr>
          <a:xfrm flipH="1">
            <a:off x="2918425" y="426093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227" idx="5"/>
            <a:endCxn id="166" idx="1"/>
          </p:cNvCxnSpPr>
          <p:nvPr/>
        </p:nvCxnSpPr>
        <p:spPr>
          <a:xfrm>
            <a:off x="2064002" y="425038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2206298" y="243113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2038546" y="310386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282935" y="309335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240" idx="7"/>
          </p:cNvCxnSpPr>
          <p:nvPr/>
        </p:nvCxnSpPr>
        <p:spPr>
          <a:xfrm flipH="1" flipV="1">
            <a:off x="3574745" y="310386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243" idx="6"/>
          </p:cNvCxnSpPr>
          <p:nvPr/>
        </p:nvCxnSpPr>
        <p:spPr>
          <a:xfrm flipH="1" flipV="1">
            <a:off x="3554980" y="310386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Data 312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1167492" y="241913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3220648" y="274466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5" name="Picture 314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737149" y="2432006"/>
            <a:ext cx="266725" cy="383612"/>
          </a:xfrm>
          <a:prstGeom prst="rect">
            <a:avLst/>
          </a:prstGeom>
        </p:spPr>
      </p:pic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3302858" y="428345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C4A1817-39A9-350F-0403-F284F457C674}"/>
              </a:ext>
            </a:extLst>
          </p:cNvPr>
          <p:cNvCxnSpPr>
            <a:cxnSpLocks/>
          </p:cNvCxnSpPr>
          <p:nvPr/>
        </p:nvCxnSpPr>
        <p:spPr>
          <a:xfrm flipH="1">
            <a:off x="5673647" y="4140872"/>
            <a:ext cx="1456614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231" idx="7"/>
          </p:cNvCxnSpPr>
          <p:nvPr/>
        </p:nvCxnSpPr>
        <p:spPr>
          <a:xfrm flipV="1">
            <a:off x="2535341" y="310386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80C3F506-9B89-BDDB-1A9E-09894F1F4469}"/>
              </a:ext>
            </a:extLst>
          </p:cNvPr>
          <p:cNvSpPr txBox="1"/>
          <p:nvPr/>
        </p:nvSpPr>
        <p:spPr>
          <a:xfrm>
            <a:off x="10988775" y="1927832"/>
            <a:ext cx="56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[11]</a:t>
            </a:r>
          </a:p>
        </p:txBody>
      </p:sp>
      <p:pic>
        <p:nvPicPr>
          <p:cNvPr id="341" name="Picture 340">
            <a:extLst>
              <a:ext uri="{FF2B5EF4-FFF2-40B4-BE49-F238E27FC236}">
                <a16:creationId xmlns:a16="http://schemas.microsoft.com/office/drawing/2014/main" id="{464C7FBF-ED03-DA03-AA0F-2624C3C3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2" y="1827028"/>
            <a:ext cx="3108783" cy="2587093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2D4ED9D7-E118-F99F-79CF-4C09ABF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6" y="4485284"/>
            <a:ext cx="2826985" cy="96646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0EBF0D9E-C933-09EC-0951-B06AEE59C52A}"/>
              </a:ext>
            </a:extLst>
          </p:cNvPr>
          <p:cNvSpPr txBox="1"/>
          <p:nvPr/>
        </p:nvSpPr>
        <p:spPr>
          <a:xfrm>
            <a:off x="-4468120" y="2431139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*</a:t>
            </a:r>
            <a:r>
              <a:rPr lang="en-ID" sz="900" dirty="0" err="1"/>
              <a:t>Ilustrasi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pemodelan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endParaRPr lang="en-ID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1145-5F90-A9F3-C97B-ADE83F1F4546}"/>
              </a:ext>
            </a:extLst>
          </p:cNvPr>
          <p:cNvSpPr txBox="1"/>
          <p:nvPr/>
        </p:nvSpPr>
        <p:spPr>
          <a:xfrm>
            <a:off x="4377469" y="3549723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Acoustic sensor</a:t>
            </a:r>
          </a:p>
        </p:txBody>
      </p:sp>
    </p:spTree>
    <p:extLst>
      <p:ext uri="{BB962C8B-B14F-4D97-AF65-F5344CB8AC3E}">
        <p14:creationId xmlns:p14="http://schemas.microsoft.com/office/powerpoint/2010/main" val="26036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92" y="-83820"/>
            <a:ext cx="9779183" cy="1325563"/>
          </a:xfrm>
        </p:spPr>
        <p:txBody>
          <a:bodyPr/>
          <a:lstStyle/>
          <a:p>
            <a:r>
              <a:rPr lang="en-US" dirty="0"/>
              <a:t>PROPAGATION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400" dirty="0"/>
                  <a:t>Propagation Loss</a:t>
                </a:r>
              </a:p>
              <a:p>
                <a:r>
                  <a:rPr lang="en-ID" sz="1400" b="0" dirty="0"/>
                  <a:t>Ainslie &amp; </a:t>
                </a:r>
                <a:r>
                  <a:rPr lang="en-ID" sz="1400" b="0" dirty="0" err="1"/>
                  <a:t>McColm</a:t>
                </a:r>
                <a:r>
                  <a:rPr lang="en-ID" sz="1400" b="0" dirty="0"/>
                  <a:t> Equation 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pPr marL="228600" indent="-228600">
                  <a:buFont typeface="+mj-lt"/>
                  <a:buAutoNum type="arabicPeriod" startAt="2"/>
                  <a:tabLst>
                    <a:tab pos="625475" algn="l"/>
                  </a:tabLst>
                </a:pPr>
                <a:r>
                  <a:rPr lang="en-US" sz="1400" dirty="0"/>
                  <a:t>Propagation delay</a:t>
                </a:r>
              </a:p>
              <a:p>
                <a:pPr>
                  <a:tabLst>
                    <a:tab pos="625475" algn="l"/>
                  </a:tabLst>
                </a:pPr>
                <a:endParaRPr lang="en-US" sz="1400" b="0" dirty="0"/>
              </a:p>
              <a:p>
                <a:r>
                  <a:rPr lang="en-US" sz="1400" b="0" dirty="0" err="1"/>
                  <a:t>MacKenzie</a:t>
                </a:r>
                <a:r>
                  <a:rPr lang="en-US" sz="1400" b="0" dirty="0"/>
                  <a:t> Equation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400" b="0" dirty="0"/>
              </a:p>
              <a:p>
                <a:pPr marL="449263" indent="-449263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=1448.96+4.591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−5.304×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+2.374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+1.340∙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+1.630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-90488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+1.675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−1.025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−7.139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49263" indent="-449263"/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𝑝𝑟𝑜𝑝𝑎𝑔𝑎𝑡𝑖𝑜𝑛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𝑢𝑤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4C5CBC-D410-A30F-676D-75C1BF7735B3}"/>
              </a:ext>
            </a:extLst>
          </p:cNvPr>
          <p:cNvSpPr txBox="1"/>
          <p:nvPr/>
        </p:nvSpPr>
        <p:spPr>
          <a:xfrm>
            <a:off x="530983" y="641195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[12] </a:t>
            </a:r>
            <a:endParaRPr lang="en-ID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3B70-C0D7-AB08-3BA1-C098BA9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0" y="1765300"/>
            <a:ext cx="3393265" cy="27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𝐵𝑆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243" b="-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6803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3BEF4-DADD-2A55-352C-98FA3FE57AFF}"/>
              </a:ext>
            </a:extLst>
          </p:cNvPr>
          <p:cNvCxnSpPr/>
          <p:nvPr/>
        </p:nvCxnSpPr>
        <p:spPr>
          <a:xfrm>
            <a:off x="1556757" y="1693960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9773F507-F528-904B-391C-E8A0582AC9AD}"/>
              </a:ext>
            </a:extLst>
          </p:cNvPr>
          <p:cNvSpPr/>
          <p:nvPr/>
        </p:nvSpPr>
        <p:spPr>
          <a:xfrm>
            <a:off x="521030" y="247293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661FBA-B2E5-C518-FBAC-494AA3766AB6}"/>
              </a:ext>
            </a:extLst>
          </p:cNvPr>
          <p:cNvSpPr/>
          <p:nvPr/>
        </p:nvSpPr>
        <p:spPr>
          <a:xfrm>
            <a:off x="135608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01E63B-426E-7419-83BC-A7B19BE04904}"/>
              </a:ext>
            </a:extLst>
          </p:cNvPr>
          <p:cNvSpPr/>
          <p:nvPr/>
        </p:nvSpPr>
        <p:spPr>
          <a:xfrm>
            <a:off x="1654748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394088-960A-B957-C2C9-7A93F02AB376}"/>
              </a:ext>
            </a:extLst>
          </p:cNvPr>
          <p:cNvSpPr/>
          <p:nvPr/>
        </p:nvSpPr>
        <p:spPr>
          <a:xfrm>
            <a:off x="1439703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9202EF-9468-8C35-8D19-252FAAE9D26F}"/>
              </a:ext>
            </a:extLst>
          </p:cNvPr>
          <p:cNvSpPr/>
          <p:nvPr/>
        </p:nvSpPr>
        <p:spPr>
          <a:xfrm>
            <a:off x="1743800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A8698F-BBD0-EE0B-6DB9-F60FF3DDF301}"/>
              </a:ext>
            </a:extLst>
          </p:cNvPr>
          <p:cNvSpPr/>
          <p:nvPr/>
        </p:nvSpPr>
        <p:spPr>
          <a:xfrm>
            <a:off x="1827421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F3D753-D2B1-1765-1A1B-08146EF527E9}"/>
              </a:ext>
            </a:extLst>
          </p:cNvPr>
          <p:cNvSpPr/>
          <p:nvPr/>
        </p:nvSpPr>
        <p:spPr>
          <a:xfrm>
            <a:off x="2229753" y="27057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305E2D-9446-DA01-4CBD-3AF9A89DA3C1}"/>
              </a:ext>
            </a:extLst>
          </p:cNvPr>
          <p:cNvSpPr/>
          <p:nvPr/>
        </p:nvSpPr>
        <p:spPr>
          <a:xfrm>
            <a:off x="2528419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65F6B1-0110-2852-2909-8025486C0631}"/>
              </a:ext>
            </a:extLst>
          </p:cNvPr>
          <p:cNvSpPr/>
          <p:nvPr/>
        </p:nvSpPr>
        <p:spPr>
          <a:xfrm>
            <a:off x="2313374" y="29345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23CFD0-66D7-1D09-66B3-793BD1E21EC7}"/>
              </a:ext>
            </a:extLst>
          </p:cNvPr>
          <p:cNvSpPr/>
          <p:nvPr/>
        </p:nvSpPr>
        <p:spPr>
          <a:xfrm>
            <a:off x="2617471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982694-87D3-A751-AA02-B0136B525F04}"/>
              </a:ext>
            </a:extLst>
          </p:cNvPr>
          <p:cNvSpPr/>
          <p:nvPr/>
        </p:nvSpPr>
        <p:spPr>
          <a:xfrm>
            <a:off x="2055583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986563-3C01-7F9F-171D-38448A8AB39A}"/>
              </a:ext>
            </a:extLst>
          </p:cNvPr>
          <p:cNvSpPr/>
          <p:nvPr/>
        </p:nvSpPr>
        <p:spPr>
          <a:xfrm>
            <a:off x="2968551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0DA276-D790-63CF-956F-BC2B29CAE1AE}"/>
              </a:ext>
            </a:extLst>
          </p:cNvPr>
          <p:cNvSpPr/>
          <p:nvPr/>
        </p:nvSpPr>
        <p:spPr>
          <a:xfrm>
            <a:off x="3370883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428E97-0BAE-0D60-5985-5C566F607BF3}"/>
              </a:ext>
            </a:extLst>
          </p:cNvPr>
          <p:cNvSpPr/>
          <p:nvPr/>
        </p:nvSpPr>
        <p:spPr>
          <a:xfrm>
            <a:off x="3669549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63523E-A7AA-A836-7055-4AB4909E10CA}"/>
              </a:ext>
            </a:extLst>
          </p:cNvPr>
          <p:cNvSpPr/>
          <p:nvPr/>
        </p:nvSpPr>
        <p:spPr>
          <a:xfrm>
            <a:off x="3454504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9E5E18-3D64-1761-8806-2B995D4D195D}"/>
              </a:ext>
            </a:extLst>
          </p:cNvPr>
          <p:cNvSpPr/>
          <p:nvPr/>
        </p:nvSpPr>
        <p:spPr>
          <a:xfrm>
            <a:off x="3758601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B6580F-B3D1-2059-33C5-2413A42331DF}"/>
              </a:ext>
            </a:extLst>
          </p:cNvPr>
          <p:cNvSpPr/>
          <p:nvPr/>
        </p:nvSpPr>
        <p:spPr>
          <a:xfrm>
            <a:off x="3842222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3AE2F7-43DD-DF39-9EB0-27801CA67E92}"/>
              </a:ext>
            </a:extLst>
          </p:cNvPr>
          <p:cNvSpPr/>
          <p:nvPr/>
        </p:nvSpPr>
        <p:spPr>
          <a:xfrm>
            <a:off x="4244554" y="2705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4CB8BF-CB60-DEA5-66B9-38AF8CD1A745}"/>
              </a:ext>
            </a:extLst>
          </p:cNvPr>
          <p:cNvSpPr/>
          <p:nvPr/>
        </p:nvSpPr>
        <p:spPr>
          <a:xfrm>
            <a:off x="4543220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7DD5BD-9C61-6F53-1C40-58F432D6CEF8}"/>
              </a:ext>
            </a:extLst>
          </p:cNvPr>
          <p:cNvSpPr/>
          <p:nvPr/>
        </p:nvSpPr>
        <p:spPr>
          <a:xfrm>
            <a:off x="4328175" y="29345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25451-8182-F4DE-88A7-DA99D2A4B0B9}"/>
              </a:ext>
            </a:extLst>
          </p:cNvPr>
          <p:cNvSpPr/>
          <p:nvPr/>
        </p:nvSpPr>
        <p:spPr>
          <a:xfrm>
            <a:off x="463227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46EEF0-FA66-5CF0-296C-EB17817173E9}"/>
              </a:ext>
            </a:extLst>
          </p:cNvPr>
          <p:cNvSpPr/>
          <p:nvPr/>
        </p:nvSpPr>
        <p:spPr>
          <a:xfrm>
            <a:off x="4070384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B937D2-8776-DFC2-9262-8991E16B8D12}"/>
              </a:ext>
            </a:extLst>
          </p:cNvPr>
          <p:cNvCxnSpPr>
            <a:stCxn id="198" idx="7"/>
            <a:endCxn id="71" idx="3"/>
          </p:cNvCxnSpPr>
          <p:nvPr/>
        </p:nvCxnSpPr>
        <p:spPr>
          <a:xfrm flipV="1">
            <a:off x="1015206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E2800F-3F79-B622-1089-434521DDAA7B}"/>
              </a:ext>
            </a:extLst>
          </p:cNvPr>
          <p:cNvCxnSpPr>
            <a:stCxn id="71" idx="7"/>
            <a:endCxn id="72" idx="3"/>
          </p:cNvCxnSpPr>
          <p:nvPr/>
        </p:nvCxnSpPr>
        <p:spPr>
          <a:xfrm flipV="1">
            <a:off x="1417538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7E9B8-9AA1-7324-C379-29C3BF4F7FE9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417538" y="277082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0A889-8F9E-933B-3583-8337D570E40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788752" y="277770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19096-C31F-E45B-19F8-2C357C9113B0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708469" y="257167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3B9641-68C0-C262-1B10-FF909FA96D6E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726748" y="254692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B2E1DB-802E-20BE-2B1D-A5E42C2B1B8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815800" y="274170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0A3C7-2381-B7A3-A116-412EE5949DB9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1899421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D04DB3-F9FB-1566-317C-BAA0C51FCB94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265753" y="277770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A1BA37-4E13-9262-C93B-FCA9F7FAE0F1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2117039" y="257237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799FC9-4C95-BDDD-946F-5020F013E4E0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2127583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5EC2CF-2D83-E1A7-37A1-98956E6C9DFD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385374" y="297056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053617-2766-0D6A-5682-7442DD9E343B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2678927" y="277082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67DB35-2FBB-C08C-0ECF-A314DE4B66E7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74830" y="277082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B3E4A-5B80-F57A-7296-D2F68BF3501F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564419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F5BA6A-6A62-146D-2934-1EF823E47AC5}"/>
              </a:ext>
            </a:extLst>
          </p:cNvPr>
          <p:cNvCxnSpPr>
            <a:cxnSpLocks/>
            <a:stCxn id="83" idx="2"/>
            <a:endCxn id="77" idx="6"/>
          </p:cNvCxnSpPr>
          <p:nvPr/>
        </p:nvCxnSpPr>
        <p:spPr>
          <a:xfrm flipH="1" flipV="1">
            <a:off x="2600419" y="254692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31E9EB-7BAB-8FBB-65A1-5948FBD3ADAB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432339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C2FB691-F3D4-7AED-6DB9-F839F04C0B16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3515960" y="257604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CD2C9E-B41D-A890-8909-D6C461E9FF0F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3794601" y="278503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BCE7BE-7F6A-CDC0-2A5C-D0FA439C02C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26504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C58B87D-B24B-C9B2-F350-DF3EAE8C2947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 flipV="1">
            <a:off x="3914222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A1316-FC53-9061-AF94-FFC5F29B9A01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4400175" y="277082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2891D1-4511-8E4B-9AFE-9B1D04CD7D23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579220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D463FD-27B4-0FD0-1FCE-C3BB0BB8E6F2}"/>
              </a:ext>
            </a:extLst>
          </p:cNvPr>
          <p:cNvCxnSpPr>
            <a:cxnSpLocks/>
            <a:stCxn id="90" idx="2"/>
            <a:endCxn id="87" idx="6"/>
          </p:cNvCxnSpPr>
          <p:nvPr/>
        </p:nvCxnSpPr>
        <p:spPr>
          <a:xfrm flipH="1" flipV="1">
            <a:off x="4316554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2B20A4-F214-218E-CA1C-ADF352B62032}"/>
              </a:ext>
            </a:extLst>
          </p:cNvPr>
          <p:cNvCxnSpPr>
            <a:cxnSpLocks/>
            <a:stCxn id="87" idx="1"/>
            <a:endCxn id="91" idx="6"/>
          </p:cNvCxnSpPr>
          <p:nvPr/>
        </p:nvCxnSpPr>
        <p:spPr>
          <a:xfrm flipH="1" flipV="1">
            <a:off x="4142384" y="254692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F109AB-7E4F-CE30-3004-59B8E5EE813E}"/>
              </a:ext>
            </a:extLst>
          </p:cNvPr>
          <p:cNvCxnSpPr>
            <a:cxnSpLocks/>
            <a:stCxn id="91" idx="6"/>
            <a:endCxn id="88" idx="2"/>
          </p:cNvCxnSpPr>
          <p:nvPr/>
        </p:nvCxnSpPr>
        <p:spPr>
          <a:xfrm>
            <a:off x="4142384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F47CE-C8FE-50A2-88BC-9B5B5C8CF22B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758601" y="254692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924064-CC55-7757-AC70-0F1B9C3888FB}"/>
              </a:ext>
            </a:extLst>
          </p:cNvPr>
          <p:cNvCxnSpPr>
            <a:cxnSpLocks/>
            <a:stCxn id="83" idx="4"/>
            <a:endCxn id="85" idx="1"/>
          </p:cNvCxnSpPr>
          <p:nvPr/>
        </p:nvCxnSpPr>
        <p:spPr>
          <a:xfrm>
            <a:off x="3705549" y="258658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F9A0DE-5603-5C8C-A6B5-E671F4D04A37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3830601" y="274170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9E3912-EE43-5A4C-EE43-8B81D2969717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3826958" y="258292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A3FAE6-2449-67EE-3EEB-D90822A6A970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2689471" y="274537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A72B5C-1418-A42B-9A90-919D52DC3D9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3030007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40CF9-7B4A-D32C-DA04-5709A29E9577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3406883" y="278137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04DCFE-6232-D8B9-AA74-71B476C37785}"/>
              </a:ext>
            </a:extLst>
          </p:cNvPr>
          <p:cNvCxnSpPr>
            <a:cxnSpLocks/>
            <a:stCxn id="77" idx="4"/>
            <a:endCxn id="82" idx="1"/>
          </p:cNvCxnSpPr>
          <p:nvPr/>
        </p:nvCxnSpPr>
        <p:spPr>
          <a:xfrm>
            <a:off x="2564419" y="258292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325F60-CEB6-82AD-D0A4-95D9A9C8D9F0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2301753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2054E4-1D5D-A0E0-95BB-8549FF68F36C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2291209" y="257237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8F4753-0B2D-5420-9220-37F182D83E00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1511703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66624-DBDB-1ED4-BF3A-06FB273EF6FC}"/>
              </a:ext>
            </a:extLst>
          </p:cNvPr>
          <p:cNvCxnSpPr>
            <a:cxnSpLocks/>
            <a:stCxn id="198" idx="6"/>
            <a:endCxn id="73" idx="2"/>
          </p:cNvCxnSpPr>
          <p:nvPr/>
        </p:nvCxnSpPr>
        <p:spPr>
          <a:xfrm flipV="1">
            <a:off x="1025750" y="297422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FBF49-A435-06FA-FDD4-D1D5A1418941}"/>
              </a:ext>
            </a:extLst>
          </p:cNvPr>
          <p:cNvCxnSpPr>
            <a:cxnSpLocks/>
            <a:stCxn id="73" idx="0"/>
            <a:endCxn id="74" idx="3"/>
          </p:cNvCxnSpPr>
          <p:nvPr/>
        </p:nvCxnSpPr>
        <p:spPr>
          <a:xfrm flipV="1">
            <a:off x="1475703" y="277449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FE06B88-F127-A617-6AA5-17ABF8D65C68}"/>
              </a:ext>
            </a:extLst>
          </p:cNvPr>
          <p:cNvCxnSpPr>
            <a:cxnSpLocks/>
            <a:stCxn id="74" idx="7"/>
            <a:endCxn id="80" idx="3"/>
          </p:cNvCxnSpPr>
          <p:nvPr/>
        </p:nvCxnSpPr>
        <p:spPr>
          <a:xfrm flipV="1">
            <a:off x="1805256" y="257237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ata 131">
            <a:extLst>
              <a:ext uri="{FF2B5EF4-FFF2-40B4-BE49-F238E27FC236}">
                <a16:creationId xmlns:a16="http://schemas.microsoft.com/office/drawing/2014/main" id="{BA5D6888-2E41-59E7-1939-E26F4E007724}"/>
              </a:ext>
            </a:extLst>
          </p:cNvPr>
          <p:cNvSpPr/>
          <p:nvPr/>
        </p:nvSpPr>
        <p:spPr>
          <a:xfrm>
            <a:off x="521031" y="1685907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D2AF96-4AC9-8695-FA49-FCE7614D5806}"/>
              </a:ext>
            </a:extLst>
          </p:cNvPr>
          <p:cNvSpPr/>
          <p:nvPr/>
        </p:nvSpPr>
        <p:spPr>
          <a:xfrm>
            <a:off x="1356082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C4FDF4-49AF-CCCE-42E6-80AA2902E5A9}"/>
              </a:ext>
            </a:extLst>
          </p:cNvPr>
          <p:cNvSpPr/>
          <p:nvPr/>
        </p:nvSpPr>
        <p:spPr>
          <a:xfrm>
            <a:off x="1654748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D5BB70B-8BD3-A3DE-6C57-CDFBF3FADB45}"/>
              </a:ext>
            </a:extLst>
          </p:cNvPr>
          <p:cNvSpPr/>
          <p:nvPr/>
        </p:nvSpPr>
        <p:spPr>
          <a:xfrm>
            <a:off x="1439703" y="21687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3B1D7B-1193-F93A-056C-F4F2A1BD4A11}"/>
              </a:ext>
            </a:extLst>
          </p:cNvPr>
          <p:cNvSpPr/>
          <p:nvPr/>
        </p:nvSpPr>
        <p:spPr>
          <a:xfrm>
            <a:off x="1743800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D3A12B-6371-B808-8316-A2352C90084C}"/>
              </a:ext>
            </a:extLst>
          </p:cNvPr>
          <p:cNvSpPr/>
          <p:nvPr/>
        </p:nvSpPr>
        <p:spPr>
          <a:xfrm>
            <a:off x="1827421" y="22112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C140E8-049A-8E12-6B54-829FDEB74EBD}"/>
              </a:ext>
            </a:extLst>
          </p:cNvPr>
          <p:cNvSpPr/>
          <p:nvPr/>
        </p:nvSpPr>
        <p:spPr>
          <a:xfrm>
            <a:off x="2229753" y="193623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1097F1-1C03-91DC-812A-0ECC17C66714}"/>
              </a:ext>
            </a:extLst>
          </p:cNvPr>
          <p:cNvSpPr/>
          <p:nvPr/>
        </p:nvSpPr>
        <p:spPr>
          <a:xfrm>
            <a:off x="2528419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994FD8-8305-808D-D4C0-79BE3BEAFDDE}"/>
              </a:ext>
            </a:extLst>
          </p:cNvPr>
          <p:cNvSpPr/>
          <p:nvPr/>
        </p:nvSpPr>
        <p:spPr>
          <a:xfrm>
            <a:off x="2313374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E4B752-2F41-8436-A514-CE68C2920591}"/>
              </a:ext>
            </a:extLst>
          </p:cNvPr>
          <p:cNvSpPr/>
          <p:nvPr/>
        </p:nvSpPr>
        <p:spPr>
          <a:xfrm>
            <a:off x="2600471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70DF0D0-8A82-2598-5730-4B27D662CBC4}"/>
              </a:ext>
            </a:extLst>
          </p:cNvPr>
          <p:cNvSpPr/>
          <p:nvPr/>
        </p:nvSpPr>
        <p:spPr>
          <a:xfrm>
            <a:off x="2055583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505A14-A51B-756E-B883-A7C2E4E01FF0}"/>
              </a:ext>
            </a:extLst>
          </p:cNvPr>
          <p:cNvSpPr/>
          <p:nvPr/>
        </p:nvSpPr>
        <p:spPr>
          <a:xfrm>
            <a:off x="2968551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AB2838A-28E0-CBA3-5733-EACB58E0E0E8}"/>
              </a:ext>
            </a:extLst>
          </p:cNvPr>
          <p:cNvSpPr/>
          <p:nvPr/>
        </p:nvSpPr>
        <p:spPr>
          <a:xfrm>
            <a:off x="3370883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71B39F2-9F2B-2871-1386-38E47D5AEFDF}"/>
              </a:ext>
            </a:extLst>
          </p:cNvPr>
          <p:cNvSpPr/>
          <p:nvPr/>
        </p:nvSpPr>
        <p:spPr>
          <a:xfrm>
            <a:off x="3669549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0B8611C-81C2-AEC9-1411-5E7320F43B65}"/>
              </a:ext>
            </a:extLst>
          </p:cNvPr>
          <p:cNvSpPr/>
          <p:nvPr/>
        </p:nvSpPr>
        <p:spPr>
          <a:xfrm>
            <a:off x="3454504" y="2168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091208-0B8E-2EB1-92B5-20DA0928C967}"/>
              </a:ext>
            </a:extLst>
          </p:cNvPr>
          <p:cNvSpPr/>
          <p:nvPr/>
        </p:nvSpPr>
        <p:spPr>
          <a:xfrm>
            <a:off x="3758601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75FAE4-BF9D-2E83-228A-C64AE5DCB6AE}"/>
              </a:ext>
            </a:extLst>
          </p:cNvPr>
          <p:cNvSpPr/>
          <p:nvPr/>
        </p:nvSpPr>
        <p:spPr>
          <a:xfrm>
            <a:off x="3842222" y="221124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0F54DBB-4F1F-1753-6699-7B323B6F44DE}"/>
              </a:ext>
            </a:extLst>
          </p:cNvPr>
          <p:cNvSpPr/>
          <p:nvPr/>
        </p:nvSpPr>
        <p:spPr>
          <a:xfrm>
            <a:off x="4244554" y="193623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9E8A83-68BC-91BD-4D2C-76D8CE908C6E}"/>
              </a:ext>
            </a:extLst>
          </p:cNvPr>
          <p:cNvSpPr/>
          <p:nvPr/>
        </p:nvSpPr>
        <p:spPr>
          <a:xfrm>
            <a:off x="4543220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081504B-F4D1-45CB-7684-6F3DA7618128}"/>
              </a:ext>
            </a:extLst>
          </p:cNvPr>
          <p:cNvSpPr/>
          <p:nvPr/>
        </p:nvSpPr>
        <p:spPr>
          <a:xfrm>
            <a:off x="4328175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4336A4-69E3-CACD-101C-03E237B14515}"/>
              </a:ext>
            </a:extLst>
          </p:cNvPr>
          <p:cNvSpPr/>
          <p:nvPr/>
        </p:nvSpPr>
        <p:spPr>
          <a:xfrm>
            <a:off x="4632272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7B25C5D-5BA0-23FF-B168-8F7E5F7E1EBB}"/>
              </a:ext>
            </a:extLst>
          </p:cNvPr>
          <p:cNvSpPr/>
          <p:nvPr/>
        </p:nvSpPr>
        <p:spPr>
          <a:xfrm>
            <a:off x="4070384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7F9CE-9F67-77BD-DB67-D55C29BA34A5}"/>
              </a:ext>
            </a:extLst>
          </p:cNvPr>
          <p:cNvCxnSpPr>
            <a:stCxn id="197" idx="7"/>
            <a:endCxn id="133" idx="3"/>
          </p:cNvCxnSpPr>
          <p:nvPr/>
        </p:nvCxnSpPr>
        <p:spPr>
          <a:xfrm flipV="1">
            <a:off x="1015206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626CCD3-D586-98B9-48C3-534607A7565F}"/>
              </a:ext>
            </a:extLst>
          </p:cNvPr>
          <p:cNvCxnSpPr>
            <a:stCxn id="133" idx="7"/>
            <a:endCxn id="134" idx="3"/>
          </p:cNvCxnSpPr>
          <p:nvPr/>
        </p:nvCxnSpPr>
        <p:spPr>
          <a:xfrm flipV="1">
            <a:off x="1417538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957AA04-E9B4-B64D-3DDC-DEE92EAE187F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1417538" y="200136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AAD70-224C-4EA5-1EE1-84F4C8E1989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788752" y="2008238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29F9F3-AA45-4983-2BAB-4DE8594EBC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708469" y="1802209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0F0A-0CCF-7A59-D77C-64A24CF97AB8}"/>
              </a:ext>
            </a:extLst>
          </p:cNvPr>
          <p:cNvCxnSpPr>
            <a:cxnSpLocks/>
            <a:stCxn id="134" idx="6"/>
            <a:endCxn id="142" idx="2"/>
          </p:cNvCxnSpPr>
          <p:nvPr/>
        </p:nvCxnSpPr>
        <p:spPr>
          <a:xfrm flipV="1">
            <a:off x="1726748" y="1777453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92328D7-77CD-CF43-51B1-B6086E7C477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1815800" y="1972238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489861-EAE1-FDD5-3303-C712334ED2C7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1899421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AC84A8-A386-F044-879D-835F7A397EE6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2265753" y="2008238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98F210E-5A43-8389-E528-40962C1BDB8B}"/>
              </a:ext>
            </a:extLst>
          </p:cNvPr>
          <p:cNvCxnSpPr>
            <a:cxnSpLocks/>
            <a:stCxn id="142" idx="5"/>
            <a:endCxn id="138" idx="1"/>
          </p:cNvCxnSpPr>
          <p:nvPr/>
        </p:nvCxnSpPr>
        <p:spPr>
          <a:xfrm>
            <a:off x="2117039" y="1802909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10749F9-DD60-A839-5DC6-0E93A6C1C090}"/>
              </a:ext>
            </a:extLst>
          </p:cNvPr>
          <p:cNvCxnSpPr>
            <a:cxnSpLocks/>
            <a:stCxn id="142" idx="6"/>
            <a:endCxn id="139" idx="2"/>
          </p:cNvCxnSpPr>
          <p:nvPr/>
        </p:nvCxnSpPr>
        <p:spPr>
          <a:xfrm>
            <a:off x="2127583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AC8455-8DE9-9769-B009-C8D0E8E69B75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2385374" y="2201092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C29302-7AFA-98AC-8B53-F72123AA54DC}"/>
              </a:ext>
            </a:extLst>
          </p:cNvPr>
          <p:cNvCxnSpPr>
            <a:cxnSpLocks/>
            <a:stCxn id="141" idx="5"/>
            <a:endCxn id="143" idx="0"/>
          </p:cNvCxnSpPr>
          <p:nvPr/>
        </p:nvCxnSpPr>
        <p:spPr>
          <a:xfrm>
            <a:off x="2661927" y="2001360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740B0D-D8D6-8BED-063E-B9A03CA73650}"/>
              </a:ext>
            </a:extLst>
          </p:cNvPr>
          <p:cNvCxnSpPr>
            <a:cxnSpLocks/>
            <a:stCxn id="141" idx="3"/>
            <a:endCxn id="140" idx="7"/>
          </p:cNvCxnSpPr>
          <p:nvPr/>
        </p:nvCxnSpPr>
        <p:spPr>
          <a:xfrm flipH="1">
            <a:off x="2374830" y="2001360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03C321-FC5C-51D7-90A7-F1F5E47772B9}"/>
              </a:ext>
            </a:extLst>
          </p:cNvPr>
          <p:cNvCxnSpPr>
            <a:cxnSpLocks/>
            <a:stCxn id="141" idx="1"/>
            <a:endCxn id="139" idx="4"/>
          </p:cNvCxnSpPr>
          <p:nvPr/>
        </p:nvCxnSpPr>
        <p:spPr>
          <a:xfrm flipH="1" flipV="1">
            <a:off x="2564419" y="1813453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5FC8BA-9321-9489-7EC3-AF2C009A5E83}"/>
              </a:ext>
            </a:extLst>
          </p:cNvPr>
          <p:cNvCxnSpPr>
            <a:cxnSpLocks/>
            <a:stCxn id="145" idx="2"/>
            <a:endCxn id="139" idx="6"/>
          </p:cNvCxnSpPr>
          <p:nvPr/>
        </p:nvCxnSpPr>
        <p:spPr>
          <a:xfrm flipH="1" flipV="1">
            <a:off x="2600419" y="1777453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D2D52C-8D00-5D78-E53C-BE1FB23328DF}"/>
              </a:ext>
            </a:extLst>
          </p:cNvPr>
          <p:cNvCxnSpPr>
            <a:cxnSpLocks/>
            <a:stCxn id="145" idx="3"/>
            <a:endCxn id="144" idx="7"/>
          </p:cNvCxnSpPr>
          <p:nvPr/>
        </p:nvCxnSpPr>
        <p:spPr>
          <a:xfrm flipH="1">
            <a:off x="3432339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A222107-EE22-6F09-026C-13A7CBA00D83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3515960" y="1806575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812F35-4428-8865-56EE-AC48AA5F1803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3794601" y="2015570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69CA14-8EF9-E4BC-24F9-9C6894931903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>
            <a:off x="3526504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B981F7-B286-A505-5172-90BA57CD6751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3914222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B8C3623-9BB5-A3DB-820F-D1D034E49991}"/>
              </a:ext>
            </a:extLst>
          </p:cNvPr>
          <p:cNvCxnSpPr>
            <a:cxnSpLocks/>
            <a:stCxn id="151" idx="6"/>
            <a:endCxn id="152" idx="3"/>
          </p:cNvCxnSpPr>
          <p:nvPr/>
        </p:nvCxnSpPr>
        <p:spPr>
          <a:xfrm flipV="1">
            <a:off x="4400175" y="2001360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0949EF-A607-6AED-273E-79966B3ED946}"/>
              </a:ext>
            </a:extLst>
          </p:cNvPr>
          <p:cNvCxnSpPr>
            <a:cxnSpLocks/>
            <a:stCxn id="152" idx="1"/>
            <a:endCxn id="150" idx="4"/>
          </p:cNvCxnSpPr>
          <p:nvPr/>
        </p:nvCxnSpPr>
        <p:spPr>
          <a:xfrm flipH="1" flipV="1">
            <a:off x="4579220" y="181345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4BA217-3E9E-54EC-7262-71D778283CEE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4316554" y="1972238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16DF41D-6CB1-F074-9E77-9E5684F6E10C}"/>
              </a:ext>
            </a:extLst>
          </p:cNvPr>
          <p:cNvCxnSpPr>
            <a:cxnSpLocks/>
            <a:stCxn id="149" idx="1"/>
            <a:endCxn id="153" idx="6"/>
          </p:cNvCxnSpPr>
          <p:nvPr/>
        </p:nvCxnSpPr>
        <p:spPr>
          <a:xfrm flipH="1" flipV="1">
            <a:off x="4142384" y="1777453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CEAFD2-7872-B9A4-FBE9-9796C8B68E99}"/>
              </a:ext>
            </a:extLst>
          </p:cNvPr>
          <p:cNvCxnSpPr>
            <a:cxnSpLocks/>
            <a:stCxn id="153" idx="6"/>
            <a:endCxn id="150" idx="2"/>
          </p:cNvCxnSpPr>
          <p:nvPr/>
        </p:nvCxnSpPr>
        <p:spPr>
          <a:xfrm>
            <a:off x="4142384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FBCEA8-381E-8068-2C42-FDF59864AFEA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3758601" y="1777453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C325D8-B1BE-6923-B2AF-E8CF7CE4395B}"/>
              </a:ext>
            </a:extLst>
          </p:cNvPr>
          <p:cNvCxnSpPr>
            <a:cxnSpLocks/>
            <a:stCxn id="145" idx="4"/>
            <a:endCxn id="147" idx="1"/>
          </p:cNvCxnSpPr>
          <p:nvPr/>
        </p:nvCxnSpPr>
        <p:spPr>
          <a:xfrm>
            <a:off x="3705549" y="181711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77709-8C32-961F-A8AA-413410D624F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3830601" y="1972238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1AD1BA7-10F3-FF06-1D27-214D2B64EE0E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3826958" y="1813453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AFDF48B-13E4-91DB-5961-F5E5F4C5E007}"/>
              </a:ext>
            </a:extLst>
          </p:cNvPr>
          <p:cNvCxnSpPr>
            <a:cxnSpLocks/>
            <a:stCxn id="144" idx="2"/>
            <a:endCxn id="141" idx="6"/>
          </p:cNvCxnSpPr>
          <p:nvPr/>
        </p:nvCxnSpPr>
        <p:spPr>
          <a:xfrm flipH="1">
            <a:off x="2672471" y="1975904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F9FAB5-2702-8D6F-2C42-217EFE16BD19}"/>
              </a:ext>
            </a:extLst>
          </p:cNvPr>
          <p:cNvCxnSpPr>
            <a:cxnSpLocks/>
            <a:stCxn id="144" idx="3"/>
            <a:endCxn id="143" idx="7"/>
          </p:cNvCxnSpPr>
          <p:nvPr/>
        </p:nvCxnSpPr>
        <p:spPr>
          <a:xfrm flipH="1">
            <a:off x="3030007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9934E7-F3A3-C81E-0EE1-891C12BBEB1E}"/>
              </a:ext>
            </a:extLst>
          </p:cNvPr>
          <p:cNvCxnSpPr>
            <a:cxnSpLocks/>
            <a:stCxn id="144" idx="4"/>
            <a:endCxn id="146" idx="1"/>
          </p:cNvCxnSpPr>
          <p:nvPr/>
        </p:nvCxnSpPr>
        <p:spPr>
          <a:xfrm>
            <a:off x="3406883" y="201190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C37454-8A62-038B-DD0C-811C7779435C}"/>
              </a:ext>
            </a:extLst>
          </p:cNvPr>
          <p:cNvCxnSpPr>
            <a:cxnSpLocks/>
          </p:cNvCxnSpPr>
          <p:nvPr/>
        </p:nvCxnSpPr>
        <p:spPr>
          <a:xfrm>
            <a:off x="2559656" y="1813453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76354E-DEDA-1D1E-EC8B-56287168C91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2301753" y="1972238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ED01D44-61A6-07E0-C68D-4710D3D5100F}"/>
              </a:ext>
            </a:extLst>
          </p:cNvPr>
          <p:cNvCxnSpPr>
            <a:cxnSpLocks/>
            <a:stCxn id="138" idx="7"/>
            <a:endCxn id="139" idx="3"/>
          </p:cNvCxnSpPr>
          <p:nvPr/>
        </p:nvCxnSpPr>
        <p:spPr>
          <a:xfrm flipV="1">
            <a:off x="2291209" y="180290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63B14F7-A89B-31F0-92C9-E37E9BCA9054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1511703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07DC2E-7D66-31A3-8B6C-1E02AC42A0C6}"/>
              </a:ext>
            </a:extLst>
          </p:cNvPr>
          <p:cNvCxnSpPr>
            <a:cxnSpLocks/>
            <a:stCxn id="197" idx="6"/>
            <a:endCxn id="135" idx="2"/>
          </p:cNvCxnSpPr>
          <p:nvPr/>
        </p:nvCxnSpPr>
        <p:spPr>
          <a:xfrm flipV="1">
            <a:off x="1025750" y="220475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165F43-47EC-A338-5A68-0F5ED9E93278}"/>
              </a:ext>
            </a:extLst>
          </p:cNvPr>
          <p:cNvCxnSpPr>
            <a:cxnSpLocks/>
            <a:stCxn id="135" idx="0"/>
            <a:endCxn id="136" idx="3"/>
          </p:cNvCxnSpPr>
          <p:nvPr/>
        </p:nvCxnSpPr>
        <p:spPr>
          <a:xfrm flipV="1">
            <a:off x="1475703" y="2005026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F91476-CE3C-7D66-AAD5-84D439CC1D37}"/>
              </a:ext>
            </a:extLst>
          </p:cNvPr>
          <p:cNvCxnSpPr>
            <a:cxnSpLocks/>
            <a:stCxn id="136" idx="7"/>
            <a:endCxn id="142" idx="3"/>
          </p:cNvCxnSpPr>
          <p:nvPr/>
        </p:nvCxnSpPr>
        <p:spPr>
          <a:xfrm flipV="1">
            <a:off x="1805256" y="1802909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6E0080-5497-9533-7BB8-AE2910EC06F5}"/>
              </a:ext>
            </a:extLst>
          </p:cNvPr>
          <p:cNvCxnSpPr/>
          <p:nvPr/>
        </p:nvCxnSpPr>
        <p:spPr>
          <a:xfrm>
            <a:off x="521031" y="234630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9FA44DE-6ED9-CB97-E799-A2557AA87F4D}"/>
              </a:ext>
            </a:extLst>
          </p:cNvPr>
          <p:cNvCxnSpPr/>
          <p:nvPr/>
        </p:nvCxnSpPr>
        <p:spPr>
          <a:xfrm>
            <a:off x="4649220" y="233049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4EE741-6347-A592-8B5F-7942C1722FE1}"/>
              </a:ext>
            </a:extLst>
          </p:cNvPr>
          <p:cNvCxnSpPr/>
          <p:nvPr/>
        </p:nvCxnSpPr>
        <p:spPr>
          <a:xfrm>
            <a:off x="5685697" y="168544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7233D364-F631-EB1C-823B-07C37BDB6F2A}"/>
              </a:ext>
            </a:extLst>
          </p:cNvPr>
          <p:cNvSpPr/>
          <p:nvPr/>
        </p:nvSpPr>
        <p:spPr>
          <a:xfrm>
            <a:off x="953750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6DF6336-69F1-7363-33D3-5B6F99F169D9}"/>
              </a:ext>
            </a:extLst>
          </p:cNvPr>
          <p:cNvSpPr/>
          <p:nvPr/>
        </p:nvSpPr>
        <p:spPr>
          <a:xfrm>
            <a:off x="953750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9EE0F6-50C8-6005-FC6D-E4763546D57F}"/>
              </a:ext>
            </a:extLst>
          </p:cNvPr>
          <p:cNvCxnSpPr>
            <a:cxnSpLocks/>
            <a:stCxn id="137" idx="4"/>
            <a:endCxn id="72" idx="7"/>
          </p:cNvCxnSpPr>
          <p:nvPr/>
        </p:nvCxnSpPr>
        <p:spPr>
          <a:xfrm flipH="1">
            <a:off x="1716204" y="2283244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7A3BFD7-B520-1A09-2CE3-CEF185863FCC}"/>
              </a:ext>
            </a:extLst>
          </p:cNvPr>
          <p:cNvCxnSpPr>
            <a:cxnSpLocks/>
            <a:stCxn id="137" idx="5"/>
            <a:endCxn id="76" idx="1"/>
          </p:cNvCxnSpPr>
          <p:nvPr/>
        </p:nvCxnSpPr>
        <p:spPr>
          <a:xfrm>
            <a:off x="1888877" y="2272700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3C54C6-C6B9-B6D7-A94A-B57CAA9E66D5}"/>
              </a:ext>
            </a:extLst>
          </p:cNvPr>
          <p:cNvCxnSpPr>
            <a:cxnSpLocks/>
            <a:stCxn id="146" idx="5"/>
            <a:endCxn id="83" idx="1"/>
          </p:cNvCxnSpPr>
          <p:nvPr/>
        </p:nvCxnSpPr>
        <p:spPr>
          <a:xfrm>
            <a:off x="3515960" y="2230214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2A03777-AB2E-D916-6AFD-FCEA74AD5EAB}"/>
              </a:ext>
            </a:extLst>
          </p:cNvPr>
          <p:cNvCxnSpPr>
            <a:cxnSpLocks/>
            <a:stCxn id="83" idx="7"/>
            <a:endCxn id="149" idx="3"/>
          </p:cNvCxnSpPr>
          <p:nvPr/>
        </p:nvCxnSpPr>
        <p:spPr>
          <a:xfrm flipV="1">
            <a:off x="3731005" y="1997694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7C018-C238-40CE-0867-47DD46D07323}"/>
              </a:ext>
            </a:extLst>
          </p:cNvPr>
          <p:cNvCxnSpPr>
            <a:cxnSpLocks/>
            <a:stCxn id="89" idx="0"/>
            <a:endCxn id="149" idx="4"/>
          </p:cNvCxnSpPr>
          <p:nvPr/>
        </p:nvCxnSpPr>
        <p:spPr>
          <a:xfrm flipH="1" flipV="1">
            <a:off x="4280554" y="2008238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2FFDDD-53CA-9DB1-CA84-1B291810A353}"/>
              </a:ext>
            </a:extLst>
          </p:cNvPr>
          <p:cNvCxnSpPr>
            <a:cxnSpLocks/>
            <a:stCxn id="141" idx="4"/>
          </p:cNvCxnSpPr>
          <p:nvPr/>
        </p:nvCxnSpPr>
        <p:spPr>
          <a:xfrm flipH="1">
            <a:off x="2271961" y="2011904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EC2B7E-8917-F6CD-1F75-0BEEDE9EFE45}"/>
              </a:ext>
            </a:extLst>
          </p:cNvPr>
          <p:cNvCxnSpPr>
            <a:cxnSpLocks/>
            <a:stCxn id="133" idx="5"/>
            <a:endCxn id="72" idx="1"/>
          </p:cNvCxnSpPr>
          <p:nvPr/>
        </p:nvCxnSpPr>
        <p:spPr>
          <a:xfrm>
            <a:off x="1417538" y="2001360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387659-6CA7-B983-C108-CAF84C208966}"/>
              </a:ext>
            </a:extLst>
          </p:cNvPr>
          <p:cNvCxnSpPr>
            <a:cxnSpLocks/>
          </p:cNvCxnSpPr>
          <p:nvPr/>
        </p:nvCxnSpPr>
        <p:spPr>
          <a:xfrm flipV="1">
            <a:off x="2656394" y="2034430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5F34345F-FE90-128A-5376-A583479F9A52}"/>
              </a:ext>
            </a:extLst>
          </p:cNvPr>
          <p:cNvSpPr/>
          <p:nvPr/>
        </p:nvSpPr>
        <p:spPr>
          <a:xfrm>
            <a:off x="7671920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F520912-685A-D1BB-82DA-8F2AE3149CA2}"/>
              </a:ext>
            </a:extLst>
          </p:cNvPr>
          <p:cNvSpPr/>
          <p:nvPr/>
        </p:nvSpPr>
        <p:spPr>
          <a:xfrm>
            <a:off x="8143259" y="30022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CCDA050-54E7-FDD3-6807-AF6FDBF8FA98}"/>
              </a:ext>
            </a:extLst>
          </p:cNvPr>
          <p:cNvSpPr/>
          <p:nvPr/>
        </p:nvSpPr>
        <p:spPr>
          <a:xfrm>
            <a:off x="8916309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1463944-136D-556D-D469-00371123C1B5}"/>
              </a:ext>
            </a:extLst>
          </p:cNvPr>
          <p:cNvSpPr/>
          <p:nvPr/>
        </p:nvSpPr>
        <p:spPr>
          <a:xfrm>
            <a:off x="9770342" y="295979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DC2DA11-951C-D83B-8D43-D580061A5562}"/>
              </a:ext>
            </a:extLst>
          </p:cNvPr>
          <p:cNvSpPr/>
          <p:nvPr/>
        </p:nvSpPr>
        <p:spPr>
          <a:xfrm>
            <a:off x="10560392" y="27272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Flowchart: Data 275">
            <a:extLst>
              <a:ext uri="{FF2B5EF4-FFF2-40B4-BE49-F238E27FC236}">
                <a16:creationId xmlns:a16="http://schemas.microsoft.com/office/drawing/2014/main" id="{6ACBB6D2-B15A-D8F1-B572-680AAC2135B2}"/>
              </a:ext>
            </a:extLst>
          </p:cNvPr>
          <p:cNvSpPr/>
          <p:nvPr/>
        </p:nvSpPr>
        <p:spPr>
          <a:xfrm>
            <a:off x="6458748" y="25114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8BA13AE-B989-13CB-A7EB-009B6803CA7A}"/>
              </a:ext>
            </a:extLst>
          </p:cNvPr>
          <p:cNvSpPr/>
          <p:nvPr/>
        </p:nvSpPr>
        <p:spPr>
          <a:xfrm>
            <a:off x="7671920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9817C74-EFC9-6082-C537-928C2BE864C9}"/>
              </a:ext>
            </a:extLst>
          </p:cNvPr>
          <p:cNvSpPr/>
          <p:nvPr/>
        </p:nvSpPr>
        <p:spPr>
          <a:xfrm>
            <a:off x="8143259" y="20522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1DAFBE3-A867-730F-86E5-5515690278B8}"/>
              </a:ext>
            </a:extLst>
          </p:cNvPr>
          <p:cNvSpPr/>
          <p:nvPr/>
        </p:nvSpPr>
        <p:spPr>
          <a:xfrm>
            <a:off x="8916309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63F7753-8445-F9D9-0943-338A3E5BD274}"/>
              </a:ext>
            </a:extLst>
          </p:cNvPr>
          <p:cNvSpPr/>
          <p:nvPr/>
        </p:nvSpPr>
        <p:spPr>
          <a:xfrm>
            <a:off x="9770342" y="20097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A66E30E-BA42-6FDA-645B-5CF770431D43}"/>
              </a:ext>
            </a:extLst>
          </p:cNvPr>
          <p:cNvSpPr/>
          <p:nvPr/>
        </p:nvSpPr>
        <p:spPr>
          <a:xfrm>
            <a:off x="10560392" y="17772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Flowchart: Data 282">
            <a:extLst>
              <a:ext uri="{FF2B5EF4-FFF2-40B4-BE49-F238E27FC236}">
                <a16:creationId xmlns:a16="http://schemas.microsoft.com/office/drawing/2014/main" id="{B33EF4F2-0368-966E-9D44-BF8B4C6DB55A}"/>
              </a:ext>
            </a:extLst>
          </p:cNvPr>
          <p:cNvSpPr/>
          <p:nvPr/>
        </p:nvSpPr>
        <p:spPr>
          <a:xfrm>
            <a:off x="6458748" y="156138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3BDFA6-8167-FD15-E88C-D9FBCA0C883C}"/>
              </a:ext>
            </a:extLst>
          </p:cNvPr>
          <p:cNvCxnSpPr>
            <a:cxnSpLocks/>
            <a:stCxn id="278" idx="4"/>
            <a:endCxn id="208" idx="0"/>
          </p:cNvCxnSpPr>
          <p:nvPr/>
        </p:nvCxnSpPr>
        <p:spPr>
          <a:xfrm>
            <a:off x="7707920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08AC9ED-C22C-FDD7-0005-3A59E6C45CAF}"/>
              </a:ext>
            </a:extLst>
          </p:cNvPr>
          <p:cNvCxnSpPr>
            <a:cxnSpLocks/>
            <a:stCxn id="279" idx="3"/>
            <a:endCxn id="208" idx="0"/>
          </p:cNvCxnSpPr>
          <p:nvPr/>
        </p:nvCxnSpPr>
        <p:spPr>
          <a:xfrm flipH="1">
            <a:off x="7707920" y="2113692"/>
            <a:ext cx="445883" cy="617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94DD5638-7E8A-5416-EB9D-50DED13E248D}"/>
              </a:ext>
            </a:extLst>
          </p:cNvPr>
          <p:cNvCxnSpPr>
            <a:cxnSpLocks/>
            <a:stCxn id="279" idx="1"/>
            <a:endCxn id="278" idx="5"/>
          </p:cNvCxnSpPr>
          <p:nvPr/>
        </p:nvCxnSpPr>
        <p:spPr>
          <a:xfrm flipH="1" flipV="1">
            <a:off x="7733376" y="1842352"/>
            <a:ext cx="420427" cy="22042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6C5F85-50B8-D2EF-1F0E-F41695DDF772}"/>
              </a:ext>
            </a:extLst>
          </p:cNvPr>
          <p:cNvCxnSpPr>
            <a:cxnSpLocks/>
            <a:stCxn id="280" idx="3"/>
            <a:endCxn id="279" idx="6"/>
          </p:cNvCxnSpPr>
          <p:nvPr/>
        </p:nvCxnSpPr>
        <p:spPr>
          <a:xfrm flipH="1">
            <a:off x="8215259" y="1842352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0F09FC-8FC3-CA76-6693-4A6CF664CB8E}"/>
              </a:ext>
            </a:extLst>
          </p:cNvPr>
          <p:cNvCxnSpPr>
            <a:cxnSpLocks/>
            <a:stCxn id="281" idx="2"/>
            <a:endCxn id="280" idx="5"/>
          </p:cNvCxnSpPr>
          <p:nvPr/>
        </p:nvCxnSpPr>
        <p:spPr>
          <a:xfrm flipH="1" flipV="1">
            <a:off x="8977765" y="1842352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B26BBF0-887D-A320-F39F-41B07FB0F0FD}"/>
              </a:ext>
            </a:extLst>
          </p:cNvPr>
          <p:cNvCxnSpPr>
            <a:cxnSpLocks/>
            <a:stCxn id="216" idx="0"/>
            <a:endCxn id="280" idx="4"/>
          </p:cNvCxnSpPr>
          <p:nvPr/>
        </p:nvCxnSpPr>
        <p:spPr>
          <a:xfrm flipV="1">
            <a:off x="8952309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017F007-486B-64C4-1F75-D2C1FA0CE981}"/>
              </a:ext>
            </a:extLst>
          </p:cNvPr>
          <p:cNvCxnSpPr>
            <a:cxnSpLocks/>
            <a:stCxn id="212" idx="7"/>
            <a:endCxn id="280" idx="4"/>
          </p:cNvCxnSpPr>
          <p:nvPr/>
        </p:nvCxnSpPr>
        <p:spPr>
          <a:xfrm flipV="1">
            <a:off x="8204715" y="1852896"/>
            <a:ext cx="747594" cy="11599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434FE31-53C9-2580-C53F-CDF42A4D3C6F}"/>
              </a:ext>
            </a:extLst>
          </p:cNvPr>
          <p:cNvCxnSpPr>
            <a:cxnSpLocks/>
            <a:stCxn id="212" idx="0"/>
            <a:endCxn id="279" idx="4"/>
          </p:cNvCxnSpPr>
          <p:nvPr/>
        </p:nvCxnSpPr>
        <p:spPr>
          <a:xfrm flipV="1">
            <a:off x="8179259" y="212423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DA5C0D-2C7F-59D1-19B8-3507F0CE681B}"/>
              </a:ext>
            </a:extLst>
          </p:cNvPr>
          <p:cNvCxnSpPr>
            <a:cxnSpLocks/>
            <a:stCxn id="212" idx="2"/>
            <a:endCxn id="208" idx="5"/>
          </p:cNvCxnSpPr>
          <p:nvPr/>
        </p:nvCxnSpPr>
        <p:spPr>
          <a:xfrm flipH="1" flipV="1">
            <a:off x="7733376" y="2792400"/>
            <a:ext cx="409883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493970-5973-B06E-E17E-588764333A5C}"/>
              </a:ext>
            </a:extLst>
          </p:cNvPr>
          <p:cNvCxnSpPr>
            <a:cxnSpLocks/>
            <a:stCxn id="280" idx="2"/>
          </p:cNvCxnSpPr>
          <p:nvPr/>
        </p:nvCxnSpPr>
        <p:spPr>
          <a:xfrm flipH="1" flipV="1">
            <a:off x="7767242" y="1813230"/>
            <a:ext cx="1149067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315F6D1-DF5A-AD47-2B26-C668793CB2FD}"/>
              </a:ext>
            </a:extLst>
          </p:cNvPr>
          <p:cNvCxnSpPr>
            <a:cxnSpLocks/>
            <a:stCxn id="212" idx="6"/>
            <a:endCxn id="216" idx="3"/>
          </p:cNvCxnSpPr>
          <p:nvPr/>
        </p:nvCxnSpPr>
        <p:spPr>
          <a:xfrm flipV="1">
            <a:off x="8215259" y="2792400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4FCE26A-AA8F-CF5E-FDCE-0BF3CC1ADF36}"/>
              </a:ext>
            </a:extLst>
          </p:cNvPr>
          <p:cNvCxnSpPr>
            <a:cxnSpLocks/>
            <a:stCxn id="216" idx="5"/>
            <a:endCxn id="221" idx="2"/>
          </p:cNvCxnSpPr>
          <p:nvPr/>
        </p:nvCxnSpPr>
        <p:spPr>
          <a:xfrm>
            <a:off x="8977765" y="2792400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63E1414-C704-653F-C2E4-B037ED0735AE}"/>
              </a:ext>
            </a:extLst>
          </p:cNvPr>
          <p:cNvCxnSpPr>
            <a:cxnSpLocks/>
            <a:stCxn id="212" idx="6"/>
            <a:endCxn id="221" idx="2"/>
          </p:cNvCxnSpPr>
          <p:nvPr/>
        </p:nvCxnSpPr>
        <p:spPr>
          <a:xfrm flipV="1">
            <a:off x="8215259" y="2995798"/>
            <a:ext cx="1555083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807D4C9-3E95-5B14-0EF0-5CD87450B34D}"/>
              </a:ext>
            </a:extLst>
          </p:cNvPr>
          <p:cNvCxnSpPr>
            <a:cxnSpLocks/>
            <a:stCxn id="221" idx="6"/>
            <a:endCxn id="224" idx="3"/>
          </p:cNvCxnSpPr>
          <p:nvPr/>
        </p:nvCxnSpPr>
        <p:spPr>
          <a:xfrm flipV="1">
            <a:off x="9842342" y="2788734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72B2CE6-EEE8-64E9-E736-6DE36AC97F94}"/>
              </a:ext>
            </a:extLst>
          </p:cNvPr>
          <p:cNvCxnSpPr>
            <a:cxnSpLocks/>
            <a:stCxn id="216" idx="6"/>
            <a:endCxn id="224" idx="2"/>
          </p:cNvCxnSpPr>
          <p:nvPr/>
        </p:nvCxnSpPr>
        <p:spPr>
          <a:xfrm flipV="1">
            <a:off x="8988309" y="2763278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44E681-9E45-EE4F-A82A-47915E8DB72C}"/>
              </a:ext>
            </a:extLst>
          </p:cNvPr>
          <p:cNvCxnSpPr>
            <a:cxnSpLocks/>
            <a:stCxn id="281" idx="5"/>
            <a:endCxn id="224" idx="1"/>
          </p:cNvCxnSpPr>
          <p:nvPr/>
        </p:nvCxnSpPr>
        <p:spPr>
          <a:xfrm>
            <a:off x="9831798" y="2071206"/>
            <a:ext cx="739138" cy="66661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5E79D2F-E192-F0CA-8F2E-D5A4310654D9}"/>
              </a:ext>
            </a:extLst>
          </p:cNvPr>
          <p:cNvCxnSpPr>
            <a:cxnSpLocks/>
            <a:stCxn id="281" idx="6"/>
            <a:endCxn id="282" idx="3"/>
          </p:cNvCxnSpPr>
          <p:nvPr/>
        </p:nvCxnSpPr>
        <p:spPr>
          <a:xfrm flipV="1">
            <a:off x="9842342" y="1838686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AED4C239-5D58-1CBE-A830-C421678AE0EA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 flipV="1">
            <a:off x="8988309" y="1813230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F71A044-0A94-566E-05C8-BFABC100F42A}"/>
              </a:ext>
            </a:extLst>
          </p:cNvPr>
          <p:cNvCxnSpPr>
            <a:cxnSpLocks/>
            <a:stCxn id="224" idx="0"/>
            <a:endCxn id="282" idx="4"/>
          </p:cNvCxnSpPr>
          <p:nvPr/>
        </p:nvCxnSpPr>
        <p:spPr>
          <a:xfrm flipV="1">
            <a:off x="10596392" y="1849230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4AF11A-EBB6-D17C-347F-4E275A9697FE}"/>
              </a:ext>
            </a:extLst>
          </p:cNvPr>
          <p:cNvCxnSpPr>
            <a:cxnSpLocks/>
            <a:stCxn id="216" idx="6"/>
            <a:endCxn id="281" idx="3"/>
          </p:cNvCxnSpPr>
          <p:nvPr/>
        </p:nvCxnSpPr>
        <p:spPr>
          <a:xfrm flipV="1">
            <a:off x="8988309" y="2071206"/>
            <a:ext cx="792577" cy="69573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A6C41F2-C806-0B57-66D0-FFFDF053B221}"/>
              </a:ext>
            </a:extLst>
          </p:cNvPr>
          <p:cNvCxnSpPr>
            <a:cxnSpLocks/>
            <a:stCxn id="216" idx="2"/>
            <a:endCxn id="279" idx="5"/>
          </p:cNvCxnSpPr>
          <p:nvPr/>
        </p:nvCxnSpPr>
        <p:spPr>
          <a:xfrm flipH="1" flipV="1">
            <a:off x="8204715" y="2113692"/>
            <a:ext cx="711594" cy="653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DD5E1B62-87BD-4C85-DD1A-C852BF2205DD}"/>
              </a:ext>
            </a:extLst>
          </p:cNvPr>
          <p:cNvCxnSpPr>
            <a:cxnSpLocks/>
            <a:stCxn id="281" idx="2"/>
            <a:endCxn id="278" idx="5"/>
          </p:cNvCxnSpPr>
          <p:nvPr/>
        </p:nvCxnSpPr>
        <p:spPr>
          <a:xfrm flipH="1" flipV="1">
            <a:off x="7733376" y="1842352"/>
            <a:ext cx="2036966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FFCB050-ACE1-B90D-7C17-7F2510186C9C}"/>
              </a:ext>
            </a:extLst>
          </p:cNvPr>
          <p:cNvCxnSpPr>
            <a:cxnSpLocks/>
            <a:stCxn id="221" idx="1"/>
            <a:endCxn id="278" idx="5"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C54E137-D014-FC85-EA35-E2A357ACB48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AB15312C-1A2D-10C7-4E79-D25DD711212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B19164E-406E-BF39-C54E-AF6C46781552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7741786" y="1849230"/>
            <a:ext cx="2818606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8D835F3-3882-1FF4-7DAA-9B787C07FEA2}"/>
              </a:ext>
            </a:extLst>
          </p:cNvPr>
          <p:cNvCxnSpPr>
            <a:cxnSpLocks/>
            <a:stCxn id="212" idx="1"/>
            <a:endCxn id="278" idx="5"/>
          </p:cNvCxnSpPr>
          <p:nvPr/>
        </p:nvCxnSpPr>
        <p:spPr>
          <a:xfrm flipH="1" flipV="1">
            <a:off x="7733376" y="1842352"/>
            <a:ext cx="420427" cy="11704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A8611792-3075-21A0-7ECA-8CC9157E1972}"/>
              </a:ext>
            </a:extLst>
          </p:cNvPr>
          <p:cNvCxnSpPr>
            <a:cxnSpLocks/>
            <a:stCxn id="208" idx="6"/>
            <a:endCxn id="280" idx="4"/>
          </p:cNvCxnSpPr>
          <p:nvPr/>
        </p:nvCxnSpPr>
        <p:spPr>
          <a:xfrm flipV="1">
            <a:off x="7743920" y="1852896"/>
            <a:ext cx="1208389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C8CE3F3-BCFA-FD79-6D9C-EE584AF3ECB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954443" y="1856562"/>
            <a:ext cx="851899" cy="110323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DE97633-512E-AAC3-6B77-39189BEC331D}"/>
              </a:ext>
            </a:extLst>
          </p:cNvPr>
          <p:cNvCxnSpPr>
            <a:cxnSpLocks/>
            <a:stCxn id="224" idx="2"/>
            <a:endCxn id="280" idx="4"/>
          </p:cNvCxnSpPr>
          <p:nvPr/>
        </p:nvCxnSpPr>
        <p:spPr>
          <a:xfrm flipH="1" flipV="1">
            <a:off x="8952309" y="1852896"/>
            <a:ext cx="1608083" cy="91038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2A77B6-4157-64DC-104F-9C5E5110A881}"/>
              </a:ext>
            </a:extLst>
          </p:cNvPr>
          <p:cNvCxnSpPr>
            <a:cxnSpLocks/>
            <a:stCxn id="216" idx="2"/>
            <a:endCxn id="208" idx="6"/>
          </p:cNvCxnSpPr>
          <p:nvPr/>
        </p:nvCxnSpPr>
        <p:spPr>
          <a:xfrm flipH="1">
            <a:off x="7743920" y="2766944"/>
            <a:ext cx="1172389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3CDB6D75-20DB-7C53-8D48-2EDED99A1BF3}"/>
              </a:ext>
            </a:extLst>
          </p:cNvPr>
          <p:cNvSpPr/>
          <p:nvPr/>
        </p:nvSpPr>
        <p:spPr>
          <a:xfrm>
            <a:off x="3107525" y="968608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F370740-8532-FA26-EA1F-42A9AEA49098}"/>
              </a:ext>
            </a:extLst>
          </p:cNvPr>
          <p:cNvCxnSpPr>
            <a:cxnSpLocks/>
          </p:cNvCxnSpPr>
          <p:nvPr/>
        </p:nvCxnSpPr>
        <p:spPr>
          <a:xfrm flipV="1">
            <a:off x="1431624" y="1052060"/>
            <a:ext cx="1693823" cy="88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7FA2880-AB49-F982-A3DB-062769B084DC}"/>
              </a:ext>
            </a:extLst>
          </p:cNvPr>
          <p:cNvCxnSpPr>
            <a:cxnSpLocks/>
            <a:stCxn id="137" idx="7"/>
            <a:endCxn id="375" idx="3"/>
          </p:cNvCxnSpPr>
          <p:nvPr/>
        </p:nvCxnSpPr>
        <p:spPr>
          <a:xfrm flipV="1">
            <a:off x="1888877" y="1052420"/>
            <a:ext cx="1233028" cy="116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D582151-EBD4-7FB2-839E-3FD615DF5C9E}"/>
              </a:ext>
            </a:extLst>
          </p:cNvPr>
          <p:cNvCxnSpPr>
            <a:cxnSpLocks/>
            <a:stCxn id="141" idx="7"/>
            <a:endCxn id="375" idx="3"/>
          </p:cNvCxnSpPr>
          <p:nvPr/>
        </p:nvCxnSpPr>
        <p:spPr>
          <a:xfrm flipV="1">
            <a:off x="2661927" y="1052420"/>
            <a:ext cx="459978" cy="89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6D71A7F-0126-4D38-5CAC-1D57B4F46979}"/>
              </a:ext>
            </a:extLst>
          </p:cNvPr>
          <p:cNvCxnSpPr>
            <a:cxnSpLocks/>
            <a:stCxn id="146" idx="0"/>
            <a:endCxn id="375" idx="4"/>
          </p:cNvCxnSpPr>
          <p:nvPr/>
        </p:nvCxnSpPr>
        <p:spPr>
          <a:xfrm flipH="1" flipV="1">
            <a:off x="3156621" y="1066800"/>
            <a:ext cx="333883" cy="11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1A1EABC-AB6F-9692-724B-DFB24F740214}"/>
              </a:ext>
            </a:extLst>
          </p:cNvPr>
          <p:cNvCxnSpPr>
            <a:cxnSpLocks/>
            <a:stCxn id="149" idx="2"/>
            <a:endCxn id="375" idx="4"/>
          </p:cNvCxnSpPr>
          <p:nvPr/>
        </p:nvCxnSpPr>
        <p:spPr>
          <a:xfrm flipH="1" flipV="1">
            <a:off x="3156621" y="1066800"/>
            <a:ext cx="1087933" cy="90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BC70BFCE-241D-A0ED-A458-DD6481CD7FCD}"/>
              </a:ext>
            </a:extLst>
          </p:cNvPr>
          <p:cNvSpPr/>
          <p:nvPr/>
        </p:nvSpPr>
        <p:spPr>
          <a:xfrm>
            <a:off x="8912223" y="1125526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CDACEE3-91DB-0112-7293-7E358E17F655}"/>
              </a:ext>
            </a:extLst>
          </p:cNvPr>
          <p:cNvCxnSpPr>
            <a:cxnSpLocks/>
            <a:stCxn id="278" idx="0"/>
            <a:endCxn id="392" idx="3"/>
          </p:cNvCxnSpPr>
          <p:nvPr/>
        </p:nvCxnSpPr>
        <p:spPr>
          <a:xfrm flipV="1">
            <a:off x="7707920" y="1209338"/>
            <a:ext cx="1218683" cy="57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FAD4A-25CB-C886-83FD-E7F09314E4E9}"/>
              </a:ext>
            </a:extLst>
          </p:cNvPr>
          <p:cNvCxnSpPr>
            <a:cxnSpLocks/>
            <a:stCxn id="279" idx="7"/>
            <a:endCxn id="392" idx="3"/>
          </p:cNvCxnSpPr>
          <p:nvPr/>
        </p:nvCxnSpPr>
        <p:spPr>
          <a:xfrm flipV="1">
            <a:off x="8204715" y="1209338"/>
            <a:ext cx="721888" cy="8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4D2EB1-6B32-33D1-D747-19A6C0F7CE8E}"/>
              </a:ext>
            </a:extLst>
          </p:cNvPr>
          <p:cNvCxnSpPr>
            <a:cxnSpLocks/>
            <a:stCxn id="280" idx="0"/>
            <a:endCxn id="392" idx="4"/>
          </p:cNvCxnSpPr>
          <p:nvPr/>
        </p:nvCxnSpPr>
        <p:spPr>
          <a:xfrm flipV="1">
            <a:off x="8952309" y="1223718"/>
            <a:ext cx="9010" cy="55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A702D522-A22A-EA25-8B90-559A91E9B542}"/>
              </a:ext>
            </a:extLst>
          </p:cNvPr>
          <p:cNvCxnSpPr>
            <a:cxnSpLocks/>
            <a:stCxn id="281" idx="0"/>
            <a:endCxn id="392" idx="5"/>
          </p:cNvCxnSpPr>
          <p:nvPr/>
        </p:nvCxnSpPr>
        <p:spPr>
          <a:xfrm flipH="1" flipV="1">
            <a:off x="8996035" y="1209338"/>
            <a:ext cx="810307" cy="80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9D419680-5919-4BAF-73BE-A770C924525E}"/>
              </a:ext>
            </a:extLst>
          </p:cNvPr>
          <p:cNvCxnSpPr>
            <a:cxnSpLocks/>
            <a:stCxn id="282" idx="1"/>
            <a:endCxn id="392" idx="5"/>
          </p:cNvCxnSpPr>
          <p:nvPr/>
        </p:nvCxnSpPr>
        <p:spPr>
          <a:xfrm flipH="1" flipV="1">
            <a:off x="8996035" y="1209338"/>
            <a:ext cx="1574901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BE24FB1-E286-478B-3467-F46C3B1A3515}"/>
              </a:ext>
            </a:extLst>
          </p:cNvPr>
          <p:cNvCxnSpPr>
            <a:cxnSpLocks/>
          </p:cNvCxnSpPr>
          <p:nvPr/>
        </p:nvCxnSpPr>
        <p:spPr>
          <a:xfrm>
            <a:off x="5941240" y="2175636"/>
            <a:ext cx="322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  <a:blipFill>
                <a:blip r:embed="rId3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  <a:blipFill>
                <a:blip r:embed="rId4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  <a:blipFill>
                <a:blip r:embed="rId5"/>
                <a:stretch>
                  <a:fillRect t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  <a:blipFill>
                <a:blip r:embed="rId6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  <a:blipFill>
                <a:blip r:embed="rId7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  <a:blipFill>
                <a:blip r:embed="rId8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  <a:blipFill>
                <a:blip r:embed="rId9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itle 1">
            <a:extLst>
              <a:ext uri="{FF2B5EF4-FFF2-40B4-BE49-F238E27FC236}">
                <a16:creationId xmlns:a16="http://schemas.microsoft.com/office/drawing/2014/main" id="{C59F59B5-9F2F-C0DA-82CA-57E71332BFE1}"/>
              </a:ext>
            </a:extLst>
          </p:cNvPr>
          <p:cNvSpPr txBox="1">
            <a:spLocks/>
          </p:cNvSpPr>
          <p:nvPr/>
        </p:nvSpPr>
        <p:spPr>
          <a:xfrm>
            <a:off x="6263640" y="3751238"/>
            <a:ext cx="1030244" cy="139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  <a:blipFill>
                <a:blip r:embed="rId10"/>
                <a:stretch>
                  <a:fillRect t="-52174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𝑭𝒖𝒍𝒍𝒚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𝑪𝒐𝒏𝒏𝒆𝒄𝒕𝒆𝒅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𝑮𝒓𝒂𝒑𝒉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  <a:blipFill>
                <a:blip r:embed="rId11"/>
                <a:stretch>
                  <a:fillRect t="-56522" r="-62130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5" name="Object 434">
            <a:extLst>
              <a:ext uri="{FF2B5EF4-FFF2-40B4-BE49-F238E27FC236}">
                <a16:creationId xmlns:a16="http://schemas.microsoft.com/office/drawing/2014/main" id="{46E803BE-75DE-D53F-1826-DE0FD9823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98392"/>
              </p:ext>
            </p:extLst>
          </p:nvPr>
        </p:nvGraphicFramePr>
        <p:xfrm>
          <a:off x="5848350" y="2333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350" y="23336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  <a:blipFill>
                <a:blip r:embed="rId15"/>
                <a:stretch>
                  <a:fillRect r="-17489" b="-13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  <a:blipFill>
                <a:blip r:embed="rId24"/>
                <a:stretch>
                  <a:fillRect t="-60870" r="-64853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blipFill>
                <a:blip r:embed="rId25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 SELECTION AND TRANSMISSION MODEL </a:t>
            </a:r>
          </a:p>
        </p:txBody>
      </p:sp>
      <p:graphicFrame>
        <p:nvGraphicFramePr>
          <p:cNvPr id="464" name="Object 463">
            <a:extLst>
              <a:ext uri="{FF2B5EF4-FFF2-40B4-BE49-F238E27FC236}">
                <a16:creationId xmlns:a16="http://schemas.microsoft.com/office/drawing/2014/main" id="{EAFF50FE-5B12-26B4-5D94-C40E596C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98604"/>
              </p:ext>
            </p:extLst>
          </p:nvPr>
        </p:nvGraphicFramePr>
        <p:xfrm>
          <a:off x="5448300" y="2324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26" imgW="914400" imgH="198720" progId="Equation.DSMT4">
                  <p:embed/>
                </p:oleObj>
              </mc:Choice>
              <mc:Fallback>
                <p:oleObj name="Equation" r:id="rId2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324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blipFill>
                <a:blip r:embed="rId2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/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  <a:blipFill>
                <a:blip r:embed="rId29"/>
                <a:stretch>
                  <a:fillRect t="-36667" r="-1304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  <a:blipFill>
                <a:blip r:embed="rId30"/>
                <a:stretch>
                  <a:fillRect t="-36667" r="-1304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  <a:blipFill>
                <a:blip r:embed="rId31"/>
                <a:stretch>
                  <a:fillRect t="-36667" r="-1739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/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414517" y="22177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378790" y="41290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21384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512508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297463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601560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685181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087513" y="4361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386179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171134" y="45906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475231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1913343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826311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228643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527309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312264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616361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699982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102314" y="4361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400980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185935" y="45906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49003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3928144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519" idx="7"/>
            <a:endCxn id="7" idx="3"/>
          </p:cNvCxnSpPr>
          <p:nvPr/>
        </p:nvCxnSpPr>
        <p:spPr>
          <a:xfrm flipV="1">
            <a:off x="872966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275298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275298" y="44269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46512" y="44337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6229" y="42277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584508" y="42030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73560" y="43977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757181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23513" y="44337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1974799" y="42284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1985343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2243134" y="46266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2536687" y="44269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2232590" y="44269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2422179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2458179" y="42030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3290099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373720" y="42321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652361" y="44411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384264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71982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V="1">
            <a:off x="4257935" y="44269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26" idx="1"/>
            <a:endCxn id="24" idx="4"/>
          </p:cNvCxnSpPr>
          <p:nvPr/>
        </p:nvCxnSpPr>
        <p:spPr>
          <a:xfrm flipH="1" flipV="1">
            <a:off x="4436980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4174314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4000144" y="42030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4000144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16361" y="42030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9" idx="4"/>
            <a:endCxn id="21" idx="1"/>
          </p:cNvCxnSpPr>
          <p:nvPr/>
        </p:nvCxnSpPr>
        <p:spPr>
          <a:xfrm>
            <a:off x="3563309" y="42426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688361" y="43977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684718" y="42390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2547231" y="44014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887767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3264643" y="4437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3" idx="4"/>
            <a:endCxn id="18" idx="1"/>
          </p:cNvCxnSpPr>
          <p:nvPr/>
        </p:nvCxnSpPr>
        <p:spPr>
          <a:xfrm>
            <a:off x="2422179" y="42390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159513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148969" y="42284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369463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519" idx="6"/>
            <a:endCxn id="9" idx="2"/>
          </p:cNvCxnSpPr>
          <p:nvPr/>
        </p:nvCxnSpPr>
        <p:spPr>
          <a:xfrm flipV="1">
            <a:off x="883510" y="46303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1333463" y="44305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0" idx="7"/>
            <a:endCxn id="16" idx="3"/>
          </p:cNvCxnSpPr>
          <p:nvPr/>
        </p:nvCxnSpPr>
        <p:spPr>
          <a:xfrm flipV="1">
            <a:off x="1663016" y="42284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lowchart: Data 451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378790" y="22177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213841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512507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297462" y="27005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601559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685180" y="27430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087512" y="24680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386178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171133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458230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1913342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826310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228642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527308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312263" y="27005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616360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699981" y="27430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102313" y="24680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400979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185934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490031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3928143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518" idx="7"/>
            <a:endCxn id="453" idx="3"/>
          </p:cNvCxnSpPr>
          <p:nvPr/>
        </p:nvCxnSpPr>
        <p:spPr>
          <a:xfrm flipV="1">
            <a:off x="872965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453" idx="7"/>
            <a:endCxn id="454" idx="3"/>
          </p:cNvCxnSpPr>
          <p:nvPr/>
        </p:nvCxnSpPr>
        <p:spPr>
          <a:xfrm flipV="1">
            <a:off x="1275297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453" idx="5"/>
            <a:endCxn id="455" idx="0"/>
          </p:cNvCxnSpPr>
          <p:nvPr/>
        </p:nvCxnSpPr>
        <p:spPr>
          <a:xfrm>
            <a:off x="1275297" y="25331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457" idx="0"/>
          </p:cNvCxnSpPr>
          <p:nvPr/>
        </p:nvCxnSpPr>
        <p:spPr>
          <a:xfrm>
            <a:off x="1646511" y="25400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1566228" y="23340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454" idx="6"/>
            <a:endCxn id="462" idx="2"/>
          </p:cNvCxnSpPr>
          <p:nvPr/>
        </p:nvCxnSpPr>
        <p:spPr>
          <a:xfrm flipV="1">
            <a:off x="1584507" y="23092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458" idx="2"/>
          </p:cNvCxnSpPr>
          <p:nvPr/>
        </p:nvCxnSpPr>
        <p:spPr>
          <a:xfrm>
            <a:off x="1673559" y="25040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457" idx="6"/>
            <a:endCxn id="460" idx="2"/>
          </p:cNvCxnSpPr>
          <p:nvPr/>
        </p:nvCxnSpPr>
        <p:spPr>
          <a:xfrm flipV="1">
            <a:off x="1757180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458" idx="4"/>
            <a:endCxn id="460" idx="0"/>
          </p:cNvCxnSpPr>
          <p:nvPr/>
        </p:nvCxnSpPr>
        <p:spPr>
          <a:xfrm>
            <a:off x="2123512" y="25400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462" idx="5"/>
            <a:endCxn id="458" idx="1"/>
          </p:cNvCxnSpPr>
          <p:nvPr/>
        </p:nvCxnSpPr>
        <p:spPr>
          <a:xfrm>
            <a:off x="1974798" y="23347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462" idx="6"/>
            <a:endCxn id="459" idx="2"/>
          </p:cNvCxnSpPr>
          <p:nvPr/>
        </p:nvCxnSpPr>
        <p:spPr>
          <a:xfrm>
            <a:off x="1985342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460" idx="6"/>
            <a:endCxn id="464" idx="2"/>
          </p:cNvCxnSpPr>
          <p:nvPr/>
        </p:nvCxnSpPr>
        <p:spPr>
          <a:xfrm>
            <a:off x="2243133" y="27328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461" idx="5"/>
            <a:endCxn id="464" idx="0"/>
          </p:cNvCxnSpPr>
          <p:nvPr/>
        </p:nvCxnSpPr>
        <p:spPr>
          <a:xfrm>
            <a:off x="2519686" y="25331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461" idx="3"/>
            <a:endCxn id="460" idx="7"/>
          </p:cNvCxnSpPr>
          <p:nvPr/>
        </p:nvCxnSpPr>
        <p:spPr>
          <a:xfrm flipH="1">
            <a:off x="2232589" y="25331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461" idx="1"/>
            <a:endCxn id="459" idx="4"/>
          </p:cNvCxnSpPr>
          <p:nvPr/>
        </p:nvCxnSpPr>
        <p:spPr>
          <a:xfrm flipH="1" flipV="1">
            <a:off x="2422178" y="23452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466" idx="2"/>
            <a:endCxn id="459" idx="6"/>
          </p:cNvCxnSpPr>
          <p:nvPr/>
        </p:nvCxnSpPr>
        <p:spPr>
          <a:xfrm flipH="1" flipV="1">
            <a:off x="2458178" y="23092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466" idx="3"/>
            <a:endCxn id="465" idx="7"/>
          </p:cNvCxnSpPr>
          <p:nvPr/>
        </p:nvCxnSpPr>
        <p:spPr>
          <a:xfrm flipH="1">
            <a:off x="3290098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466" idx="3"/>
            <a:endCxn id="467" idx="7"/>
          </p:cNvCxnSpPr>
          <p:nvPr/>
        </p:nvCxnSpPr>
        <p:spPr>
          <a:xfrm flipH="1">
            <a:off x="3373719" y="23383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468" idx="4"/>
            <a:endCxn id="469" idx="0"/>
          </p:cNvCxnSpPr>
          <p:nvPr/>
        </p:nvCxnSpPr>
        <p:spPr>
          <a:xfrm>
            <a:off x="3652360" y="25473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467" idx="6"/>
            <a:endCxn id="469" idx="2"/>
          </p:cNvCxnSpPr>
          <p:nvPr/>
        </p:nvCxnSpPr>
        <p:spPr>
          <a:xfrm>
            <a:off x="3384263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469" idx="6"/>
            <a:endCxn id="472" idx="2"/>
          </p:cNvCxnSpPr>
          <p:nvPr/>
        </p:nvCxnSpPr>
        <p:spPr>
          <a:xfrm flipV="1">
            <a:off x="3771981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472" idx="6"/>
            <a:endCxn id="473" idx="3"/>
          </p:cNvCxnSpPr>
          <p:nvPr/>
        </p:nvCxnSpPr>
        <p:spPr>
          <a:xfrm flipV="1">
            <a:off x="4257934" y="25331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473" idx="1"/>
            <a:endCxn id="471" idx="4"/>
          </p:cNvCxnSpPr>
          <p:nvPr/>
        </p:nvCxnSpPr>
        <p:spPr>
          <a:xfrm flipH="1" flipV="1">
            <a:off x="4436979" y="23452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473" idx="2"/>
            <a:endCxn id="470" idx="6"/>
          </p:cNvCxnSpPr>
          <p:nvPr/>
        </p:nvCxnSpPr>
        <p:spPr>
          <a:xfrm flipH="1" flipV="1">
            <a:off x="4174313" y="25040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470" idx="1"/>
            <a:endCxn id="474" idx="6"/>
          </p:cNvCxnSpPr>
          <p:nvPr/>
        </p:nvCxnSpPr>
        <p:spPr>
          <a:xfrm flipH="1" flipV="1">
            <a:off x="4000143" y="23092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474" idx="6"/>
            <a:endCxn id="471" idx="2"/>
          </p:cNvCxnSpPr>
          <p:nvPr/>
        </p:nvCxnSpPr>
        <p:spPr>
          <a:xfrm>
            <a:off x="4000143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474" idx="2"/>
          </p:cNvCxnSpPr>
          <p:nvPr/>
        </p:nvCxnSpPr>
        <p:spPr>
          <a:xfrm>
            <a:off x="3616360" y="23092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466" idx="4"/>
            <a:endCxn id="468" idx="1"/>
          </p:cNvCxnSpPr>
          <p:nvPr/>
        </p:nvCxnSpPr>
        <p:spPr>
          <a:xfrm>
            <a:off x="3563308" y="23489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468" idx="6"/>
            <a:endCxn id="470" idx="2"/>
          </p:cNvCxnSpPr>
          <p:nvPr/>
        </p:nvCxnSpPr>
        <p:spPr>
          <a:xfrm flipV="1">
            <a:off x="3688360" y="25040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474" idx="4"/>
          </p:cNvCxnSpPr>
          <p:nvPr/>
        </p:nvCxnSpPr>
        <p:spPr>
          <a:xfrm flipV="1">
            <a:off x="3684717" y="23452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465" idx="2"/>
            <a:endCxn id="461" idx="6"/>
          </p:cNvCxnSpPr>
          <p:nvPr/>
        </p:nvCxnSpPr>
        <p:spPr>
          <a:xfrm flipH="1">
            <a:off x="2530230" y="25077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2887766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465" idx="4"/>
            <a:endCxn id="467" idx="1"/>
          </p:cNvCxnSpPr>
          <p:nvPr/>
        </p:nvCxnSpPr>
        <p:spPr>
          <a:xfrm>
            <a:off x="3264642" y="25437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417415" y="23452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458" idx="6"/>
            <a:endCxn id="461" idx="2"/>
          </p:cNvCxnSpPr>
          <p:nvPr/>
        </p:nvCxnSpPr>
        <p:spPr>
          <a:xfrm>
            <a:off x="2159512" y="25040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458" idx="7"/>
            <a:endCxn id="459" idx="3"/>
          </p:cNvCxnSpPr>
          <p:nvPr/>
        </p:nvCxnSpPr>
        <p:spPr>
          <a:xfrm flipV="1">
            <a:off x="2148968" y="23347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455" idx="6"/>
            <a:endCxn id="457" idx="2"/>
          </p:cNvCxnSpPr>
          <p:nvPr/>
        </p:nvCxnSpPr>
        <p:spPr>
          <a:xfrm>
            <a:off x="1369462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518" idx="6"/>
            <a:endCxn id="455" idx="2"/>
          </p:cNvCxnSpPr>
          <p:nvPr/>
        </p:nvCxnSpPr>
        <p:spPr>
          <a:xfrm flipV="1">
            <a:off x="883509" y="27365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455" idx="0"/>
            <a:endCxn id="456" idx="3"/>
          </p:cNvCxnSpPr>
          <p:nvPr/>
        </p:nvCxnSpPr>
        <p:spPr>
          <a:xfrm flipV="1">
            <a:off x="1333462" y="25368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456" idx="7"/>
            <a:endCxn id="462" idx="3"/>
          </p:cNvCxnSpPr>
          <p:nvPr/>
        </p:nvCxnSpPr>
        <p:spPr>
          <a:xfrm flipV="1">
            <a:off x="1663015" y="23347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378790" y="28781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506980" y="28781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543457" y="22177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811509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811510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514153" y="25662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Flowchart: Data 544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378790" y="35272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213841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512507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297462" y="40101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601559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685180" y="40526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087512" y="37776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386178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171133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458230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1913342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826310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228642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527308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312263" y="40101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616360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699981" y="40526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102313" y="37776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400979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185934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490031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3928143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607" idx="7"/>
            <a:endCxn id="546" idx="3"/>
          </p:cNvCxnSpPr>
          <p:nvPr/>
        </p:nvCxnSpPr>
        <p:spPr>
          <a:xfrm flipV="1">
            <a:off x="872965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546" idx="7"/>
            <a:endCxn id="547" idx="3"/>
          </p:cNvCxnSpPr>
          <p:nvPr/>
        </p:nvCxnSpPr>
        <p:spPr>
          <a:xfrm flipV="1">
            <a:off x="1275297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546" idx="5"/>
            <a:endCxn id="548" idx="0"/>
          </p:cNvCxnSpPr>
          <p:nvPr/>
        </p:nvCxnSpPr>
        <p:spPr>
          <a:xfrm>
            <a:off x="1275297" y="38427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550" idx="0"/>
          </p:cNvCxnSpPr>
          <p:nvPr/>
        </p:nvCxnSpPr>
        <p:spPr>
          <a:xfrm>
            <a:off x="1646511" y="38496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1566228" y="36436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547" idx="6"/>
            <a:endCxn id="555" idx="2"/>
          </p:cNvCxnSpPr>
          <p:nvPr/>
        </p:nvCxnSpPr>
        <p:spPr>
          <a:xfrm flipV="1">
            <a:off x="1584507" y="3527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551" idx="2"/>
          </p:cNvCxnSpPr>
          <p:nvPr/>
        </p:nvCxnSpPr>
        <p:spPr>
          <a:xfrm>
            <a:off x="1673559" y="38136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1757180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551" idx="4"/>
            <a:endCxn id="553" idx="0"/>
          </p:cNvCxnSpPr>
          <p:nvPr/>
        </p:nvCxnSpPr>
        <p:spPr>
          <a:xfrm>
            <a:off x="2123512" y="38496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555" idx="5"/>
            <a:endCxn id="551" idx="1"/>
          </p:cNvCxnSpPr>
          <p:nvPr/>
        </p:nvCxnSpPr>
        <p:spPr>
          <a:xfrm>
            <a:off x="1974798" y="35528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555" idx="6"/>
            <a:endCxn id="552" idx="2"/>
          </p:cNvCxnSpPr>
          <p:nvPr/>
        </p:nvCxnSpPr>
        <p:spPr>
          <a:xfrm>
            <a:off x="1985342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553" idx="6"/>
            <a:endCxn id="556" idx="2"/>
          </p:cNvCxnSpPr>
          <p:nvPr/>
        </p:nvCxnSpPr>
        <p:spPr>
          <a:xfrm>
            <a:off x="2243133" y="40424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554" idx="5"/>
            <a:endCxn id="556" idx="0"/>
          </p:cNvCxnSpPr>
          <p:nvPr/>
        </p:nvCxnSpPr>
        <p:spPr>
          <a:xfrm>
            <a:off x="2519686" y="38427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554" idx="3"/>
            <a:endCxn id="553" idx="7"/>
          </p:cNvCxnSpPr>
          <p:nvPr/>
        </p:nvCxnSpPr>
        <p:spPr>
          <a:xfrm flipH="1">
            <a:off x="2232589" y="38427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554" idx="1"/>
            <a:endCxn id="552" idx="4"/>
          </p:cNvCxnSpPr>
          <p:nvPr/>
        </p:nvCxnSpPr>
        <p:spPr>
          <a:xfrm flipH="1" flipV="1">
            <a:off x="2422178" y="35634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558" idx="2"/>
            <a:endCxn id="552" idx="6"/>
          </p:cNvCxnSpPr>
          <p:nvPr/>
        </p:nvCxnSpPr>
        <p:spPr>
          <a:xfrm flipH="1" flipV="1">
            <a:off x="2458178" y="3527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558" idx="3"/>
            <a:endCxn id="557" idx="7"/>
          </p:cNvCxnSpPr>
          <p:nvPr/>
        </p:nvCxnSpPr>
        <p:spPr>
          <a:xfrm flipH="1">
            <a:off x="3290098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558" idx="3"/>
            <a:endCxn id="559" idx="7"/>
          </p:cNvCxnSpPr>
          <p:nvPr/>
        </p:nvCxnSpPr>
        <p:spPr>
          <a:xfrm flipH="1">
            <a:off x="3373719" y="35565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560" idx="4"/>
            <a:endCxn id="561" idx="0"/>
          </p:cNvCxnSpPr>
          <p:nvPr/>
        </p:nvCxnSpPr>
        <p:spPr>
          <a:xfrm>
            <a:off x="3652360" y="38569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559" idx="6"/>
            <a:endCxn id="561" idx="2"/>
          </p:cNvCxnSpPr>
          <p:nvPr/>
        </p:nvCxnSpPr>
        <p:spPr>
          <a:xfrm>
            <a:off x="3384263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561" idx="6"/>
            <a:endCxn id="564" idx="2"/>
          </p:cNvCxnSpPr>
          <p:nvPr/>
        </p:nvCxnSpPr>
        <p:spPr>
          <a:xfrm flipV="1">
            <a:off x="3771981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564" idx="6"/>
            <a:endCxn id="565" idx="3"/>
          </p:cNvCxnSpPr>
          <p:nvPr/>
        </p:nvCxnSpPr>
        <p:spPr>
          <a:xfrm flipV="1">
            <a:off x="4257934" y="38427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565" idx="1"/>
            <a:endCxn id="563" idx="4"/>
          </p:cNvCxnSpPr>
          <p:nvPr/>
        </p:nvCxnSpPr>
        <p:spPr>
          <a:xfrm flipH="1" flipV="1">
            <a:off x="4436979" y="35634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565" idx="2"/>
            <a:endCxn id="562" idx="6"/>
          </p:cNvCxnSpPr>
          <p:nvPr/>
        </p:nvCxnSpPr>
        <p:spPr>
          <a:xfrm flipH="1" flipV="1">
            <a:off x="4174313" y="38136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562" idx="1"/>
            <a:endCxn id="566" idx="6"/>
          </p:cNvCxnSpPr>
          <p:nvPr/>
        </p:nvCxnSpPr>
        <p:spPr>
          <a:xfrm flipH="1" flipV="1">
            <a:off x="4000143" y="35274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566" idx="6"/>
            <a:endCxn id="563" idx="2"/>
          </p:cNvCxnSpPr>
          <p:nvPr/>
        </p:nvCxnSpPr>
        <p:spPr>
          <a:xfrm>
            <a:off x="4000143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566" idx="2"/>
          </p:cNvCxnSpPr>
          <p:nvPr/>
        </p:nvCxnSpPr>
        <p:spPr>
          <a:xfrm>
            <a:off x="3616360" y="3527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558" idx="4"/>
            <a:endCxn id="560" idx="1"/>
          </p:cNvCxnSpPr>
          <p:nvPr/>
        </p:nvCxnSpPr>
        <p:spPr>
          <a:xfrm>
            <a:off x="3563308" y="35670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560" idx="6"/>
            <a:endCxn id="562" idx="2"/>
          </p:cNvCxnSpPr>
          <p:nvPr/>
        </p:nvCxnSpPr>
        <p:spPr>
          <a:xfrm flipV="1">
            <a:off x="3688360" y="38136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566" idx="4"/>
          </p:cNvCxnSpPr>
          <p:nvPr/>
        </p:nvCxnSpPr>
        <p:spPr>
          <a:xfrm flipV="1">
            <a:off x="3684717" y="3563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557" idx="2"/>
            <a:endCxn id="554" idx="6"/>
          </p:cNvCxnSpPr>
          <p:nvPr/>
        </p:nvCxnSpPr>
        <p:spPr>
          <a:xfrm flipH="1">
            <a:off x="2530230" y="38172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557" idx="3"/>
            <a:endCxn id="556" idx="7"/>
          </p:cNvCxnSpPr>
          <p:nvPr/>
        </p:nvCxnSpPr>
        <p:spPr>
          <a:xfrm flipH="1">
            <a:off x="2887766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557" idx="4"/>
            <a:endCxn id="559" idx="1"/>
          </p:cNvCxnSpPr>
          <p:nvPr/>
        </p:nvCxnSpPr>
        <p:spPr>
          <a:xfrm>
            <a:off x="3264642" y="38532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417415" y="36548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551" idx="6"/>
            <a:endCxn id="554" idx="2"/>
          </p:cNvCxnSpPr>
          <p:nvPr/>
        </p:nvCxnSpPr>
        <p:spPr>
          <a:xfrm>
            <a:off x="2159512" y="38136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551" idx="7"/>
            <a:endCxn id="552" idx="3"/>
          </p:cNvCxnSpPr>
          <p:nvPr/>
        </p:nvCxnSpPr>
        <p:spPr>
          <a:xfrm flipV="1">
            <a:off x="2148968" y="35528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548" idx="6"/>
            <a:endCxn id="550" idx="2"/>
          </p:cNvCxnSpPr>
          <p:nvPr/>
        </p:nvCxnSpPr>
        <p:spPr>
          <a:xfrm>
            <a:off x="1369462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607" idx="6"/>
            <a:endCxn id="548" idx="2"/>
          </p:cNvCxnSpPr>
          <p:nvPr/>
        </p:nvCxnSpPr>
        <p:spPr>
          <a:xfrm flipV="1">
            <a:off x="883509" y="40461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548" idx="0"/>
            <a:endCxn id="549" idx="3"/>
          </p:cNvCxnSpPr>
          <p:nvPr/>
        </p:nvCxnSpPr>
        <p:spPr>
          <a:xfrm flipV="1">
            <a:off x="1333462" y="38464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549" idx="7"/>
            <a:endCxn id="555" idx="3"/>
          </p:cNvCxnSpPr>
          <p:nvPr/>
        </p:nvCxnSpPr>
        <p:spPr>
          <a:xfrm flipV="1">
            <a:off x="1663015" y="35528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811509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514153" y="38758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Data 608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382950" y="2917282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218001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516667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301622" y="34001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605719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689340" y="34426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091672" y="31676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390338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175293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462390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1917502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830470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232802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531468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316423" y="34001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620520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704141" y="34426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106473" y="31676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405139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190094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494191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3932303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671" idx="7"/>
            <a:endCxn id="610" idx="3"/>
          </p:cNvCxnSpPr>
          <p:nvPr/>
        </p:nvCxnSpPr>
        <p:spPr>
          <a:xfrm flipV="1">
            <a:off x="877125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610" idx="7"/>
            <a:endCxn id="611" idx="3"/>
          </p:cNvCxnSpPr>
          <p:nvPr/>
        </p:nvCxnSpPr>
        <p:spPr>
          <a:xfrm flipV="1">
            <a:off x="1279457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610" idx="5"/>
            <a:endCxn id="612" idx="0"/>
          </p:cNvCxnSpPr>
          <p:nvPr/>
        </p:nvCxnSpPr>
        <p:spPr>
          <a:xfrm>
            <a:off x="1279457" y="32327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614" idx="0"/>
          </p:cNvCxnSpPr>
          <p:nvPr/>
        </p:nvCxnSpPr>
        <p:spPr>
          <a:xfrm>
            <a:off x="1650671" y="32396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613" idx="1"/>
          </p:cNvCxnSpPr>
          <p:nvPr/>
        </p:nvCxnSpPr>
        <p:spPr>
          <a:xfrm>
            <a:off x="1570388" y="30335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 flipV="1">
            <a:off x="1588667" y="30088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615" idx="2"/>
          </p:cNvCxnSpPr>
          <p:nvPr/>
        </p:nvCxnSpPr>
        <p:spPr>
          <a:xfrm>
            <a:off x="1677719" y="32036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614" idx="6"/>
            <a:endCxn id="617" idx="2"/>
          </p:cNvCxnSpPr>
          <p:nvPr/>
        </p:nvCxnSpPr>
        <p:spPr>
          <a:xfrm flipV="1">
            <a:off x="1761340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2127672" y="32396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619" idx="5"/>
            <a:endCxn id="615" idx="1"/>
          </p:cNvCxnSpPr>
          <p:nvPr/>
        </p:nvCxnSpPr>
        <p:spPr>
          <a:xfrm>
            <a:off x="1978958" y="30342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619" idx="6"/>
            <a:endCxn id="616" idx="2"/>
          </p:cNvCxnSpPr>
          <p:nvPr/>
        </p:nvCxnSpPr>
        <p:spPr>
          <a:xfrm>
            <a:off x="1989502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617" idx="6"/>
            <a:endCxn id="620" idx="2"/>
          </p:cNvCxnSpPr>
          <p:nvPr/>
        </p:nvCxnSpPr>
        <p:spPr>
          <a:xfrm>
            <a:off x="2247293" y="34324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618" idx="5"/>
            <a:endCxn id="620" idx="0"/>
          </p:cNvCxnSpPr>
          <p:nvPr/>
        </p:nvCxnSpPr>
        <p:spPr>
          <a:xfrm>
            <a:off x="2523846" y="32327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618" idx="3"/>
            <a:endCxn id="617" idx="7"/>
          </p:cNvCxnSpPr>
          <p:nvPr/>
        </p:nvCxnSpPr>
        <p:spPr>
          <a:xfrm flipH="1">
            <a:off x="2236749" y="32327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618" idx="1"/>
            <a:endCxn id="616" idx="4"/>
          </p:cNvCxnSpPr>
          <p:nvPr/>
        </p:nvCxnSpPr>
        <p:spPr>
          <a:xfrm flipH="1" flipV="1">
            <a:off x="2426338" y="30448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622" idx="2"/>
            <a:endCxn id="616" idx="6"/>
          </p:cNvCxnSpPr>
          <p:nvPr/>
        </p:nvCxnSpPr>
        <p:spPr>
          <a:xfrm flipH="1" flipV="1">
            <a:off x="2462338" y="30088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622" idx="3"/>
            <a:endCxn id="621" idx="7"/>
          </p:cNvCxnSpPr>
          <p:nvPr/>
        </p:nvCxnSpPr>
        <p:spPr>
          <a:xfrm flipH="1">
            <a:off x="3294258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622" idx="3"/>
            <a:endCxn id="623" idx="7"/>
          </p:cNvCxnSpPr>
          <p:nvPr/>
        </p:nvCxnSpPr>
        <p:spPr>
          <a:xfrm flipH="1">
            <a:off x="3377879" y="30379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624" idx="4"/>
            <a:endCxn id="625" idx="0"/>
          </p:cNvCxnSpPr>
          <p:nvPr/>
        </p:nvCxnSpPr>
        <p:spPr>
          <a:xfrm>
            <a:off x="3656520" y="32469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>
            <a:off x="3388423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625" idx="6"/>
            <a:endCxn id="628" idx="2"/>
          </p:cNvCxnSpPr>
          <p:nvPr/>
        </p:nvCxnSpPr>
        <p:spPr>
          <a:xfrm flipV="1">
            <a:off x="3776141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628" idx="6"/>
            <a:endCxn id="629" idx="3"/>
          </p:cNvCxnSpPr>
          <p:nvPr/>
        </p:nvCxnSpPr>
        <p:spPr>
          <a:xfrm flipV="1">
            <a:off x="4262094" y="32327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629" idx="1"/>
            <a:endCxn id="627" idx="4"/>
          </p:cNvCxnSpPr>
          <p:nvPr/>
        </p:nvCxnSpPr>
        <p:spPr>
          <a:xfrm flipH="1" flipV="1">
            <a:off x="4441139" y="30448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629" idx="2"/>
            <a:endCxn id="626" idx="6"/>
          </p:cNvCxnSpPr>
          <p:nvPr/>
        </p:nvCxnSpPr>
        <p:spPr>
          <a:xfrm flipH="1" flipV="1">
            <a:off x="4178473" y="32036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626" idx="1"/>
            <a:endCxn id="630" idx="6"/>
          </p:cNvCxnSpPr>
          <p:nvPr/>
        </p:nvCxnSpPr>
        <p:spPr>
          <a:xfrm flipH="1" flipV="1">
            <a:off x="4004303" y="30088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630" idx="6"/>
            <a:endCxn id="627" idx="2"/>
          </p:cNvCxnSpPr>
          <p:nvPr/>
        </p:nvCxnSpPr>
        <p:spPr>
          <a:xfrm>
            <a:off x="4004303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630" idx="2"/>
          </p:cNvCxnSpPr>
          <p:nvPr/>
        </p:nvCxnSpPr>
        <p:spPr>
          <a:xfrm>
            <a:off x="3620520" y="30088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622" idx="4"/>
            <a:endCxn id="624" idx="1"/>
          </p:cNvCxnSpPr>
          <p:nvPr/>
        </p:nvCxnSpPr>
        <p:spPr>
          <a:xfrm>
            <a:off x="3567468" y="30484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624" idx="6"/>
            <a:endCxn id="626" idx="2"/>
          </p:cNvCxnSpPr>
          <p:nvPr/>
        </p:nvCxnSpPr>
        <p:spPr>
          <a:xfrm flipV="1">
            <a:off x="3692520" y="32036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630" idx="4"/>
          </p:cNvCxnSpPr>
          <p:nvPr/>
        </p:nvCxnSpPr>
        <p:spPr>
          <a:xfrm flipV="1">
            <a:off x="3688877" y="30448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621" idx="2"/>
            <a:endCxn id="618" idx="6"/>
          </p:cNvCxnSpPr>
          <p:nvPr/>
        </p:nvCxnSpPr>
        <p:spPr>
          <a:xfrm flipH="1">
            <a:off x="2534390" y="32072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621" idx="3"/>
            <a:endCxn id="620" idx="7"/>
          </p:cNvCxnSpPr>
          <p:nvPr/>
        </p:nvCxnSpPr>
        <p:spPr>
          <a:xfrm flipH="1">
            <a:off x="2891926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621" idx="4"/>
            <a:endCxn id="623" idx="1"/>
          </p:cNvCxnSpPr>
          <p:nvPr/>
        </p:nvCxnSpPr>
        <p:spPr>
          <a:xfrm>
            <a:off x="3268802" y="32432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421575" y="30448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615" idx="6"/>
            <a:endCxn id="618" idx="2"/>
          </p:cNvCxnSpPr>
          <p:nvPr/>
        </p:nvCxnSpPr>
        <p:spPr>
          <a:xfrm>
            <a:off x="2163672" y="32036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615" idx="7"/>
            <a:endCxn id="616" idx="3"/>
          </p:cNvCxnSpPr>
          <p:nvPr/>
        </p:nvCxnSpPr>
        <p:spPr>
          <a:xfrm flipV="1">
            <a:off x="2153128" y="30342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612" idx="6"/>
            <a:endCxn id="614" idx="2"/>
          </p:cNvCxnSpPr>
          <p:nvPr/>
        </p:nvCxnSpPr>
        <p:spPr>
          <a:xfrm>
            <a:off x="1373622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671" idx="6"/>
            <a:endCxn id="612" idx="2"/>
          </p:cNvCxnSpPr>
          <p:nvPr/>
        </p:nvCxnSpPr>
        <p:spPr>
          <a:xfrm flipV="1">
            <a:off x="887669" y="34361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612" idx="0"/>
            <a:endCxn id="613" idx="3"/>
          </p:cNvCxnSpPr>
          <p:nvPr/>
        </p:nvCxnSpPr>
        <p:spPr>
          <a:xfrm flipV="1">
            <a:off x="1337622" y="32364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613" idx="7"/>
            <a:endCxn id="619" idx="3"/>
          </p:cNvCxnSpPr>
          <p:nvPr/>
        </p:nvCxnSpPr>
        <p:spPr>
          <a:xfrm flipV="1">
            <a:off x="1667175" y="30342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815669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518313" y="32658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ata 683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379652" y="16286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5" name="Cube 68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427787" y="19541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86" name="Picture 68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4288" y="1641472"/>
            <a:ext cx="266725" cy="383612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540697" y="16414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503335" y="22939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372030" y="22845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155FFF83-CBF7-1581-95F3-D7BDC04E5CDC}"/>
              </a:ext>
            </a:extLst>
          </p:cNvPr>
          <p:cNvCxnSpPr>
            <a:cxnSpLocks/>
          </p:cNvCxnSpPr>
          <p:nvPr/>
        </p:nvCxnSpPr>
        <p:spPr>
          <a:xfrm>
            <a:off x="6006004" y="1628603"/>
            <a:ext cx="0" cy="2482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2005057-87ED-D63C-DD90-BC670015F407}"/>
              </a:ext>
            </a:extLst>
          </p:cNvPr>
          <p:cNvCxnSpPr>
            <a:cxnSpLocks/>
          </p:cNvCxnSpPr>
          <p:nvPr/>
        </p:nvCxnSpPr>
        <p:spPr>
          <a:xfrm>
            <a:off x="5535911" y="1628603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3A81D966-F09C-7B53-80EF-864717BD4305}"/>
              </a:ext>
            </a:extLst>
          </p:cNvPr>
          <p:cNvCxnSpPr>
            <a:cxnSpLocks/>
          </p:cNvCxnSpPr>
          <p:nvPr/>
        </p:nvCxnSpPr>
        <p:spPr>
          <a:xfrm>
            <a:off x="5535911" y="412830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A80A5C5-66C1-F840-82B8-A8D657EE60B0}"/>
              </a:ext>
            </a:extLst>
          </p:cNvPr>
          <p:cNvCxnSpPr>
            <a:cxnSpLocks/>
          </p:cNvCxnSpPr>
          <p:nvPr/>
        </p:nvCxnSpPr>
        <p:spPr>
          <a:xfrm>
            <a:off x="5394960" y="1732280"/>
            <a:ext cx="1" cy="57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/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blipFill>
                <a:blip r:embed="rId4"/>
                <a:stretch>
                  <a:fillRect l="-13433" r="-2985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/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blipFill>
                <a:blip r:embed="rId5"/>
                <a:stretch>
                  <a:fillRect l="-4118" r="-4706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7FC0249D-2FE3-0EF7-D877-60E0D461F648}"/>
              </a:ext>
            </a:extLst>
          </p:cNvPr>
          <p:cNvCxnSpPr>
            <a:cxnSpLocks/>
          </p:cNvCxnSpPr>
          <p:nvPr/>
        </p:nvCxnSpPr>
        <p:spPr>
          <a:xfrm flipV="1">
            <a:off x="4956933" y="4127592"/>
            <a:ext cx="1005716" cy="68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857387A3-7D9E-99A5-5CFB-CCFB72EC8868}"/>
              </a:ext>
            </a:extLst>
          </p:cNvPr>
          <p:cNvCxnSpPr>
            <a:cxnSpLocks/>
          </p:cNvCxnSpPr>
          <p:nvPr/>
        </p:nvCxnSpPr>
        <p:spPr>
          <a:xfrm>
            <a:off x="4513693" y="478941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/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blipFill>
                <a:blip r:embed="rId6"/>
                <a:stretch>
                  <a:fillRect l="-4294" r="-552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/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819" r="-5422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1A883D6-6BE4-98CF-BE4E-B576AF011C9E}"/>
              </a:ext>
            </a:extLst>
          </p:cNvPr>
          <p:cNvCxnSpPr>
            <a:cxnSpLocks/>
          </p:cNvCxnSpPr>
          <p:nvPr/>
        </p:nvCxnSpPr>
        <p:spPr>
          <a:xfrm flipV="1">
            <a:off x="372030" y="4897837"/>
            <a:ext cx="4096747" cy="1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/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blipFill>
                <a:blip r:embed="rId8"/>
                <a:stretch>
                  <a:fillRect l="-5512" r="-4724" b="-24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/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/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blipFill>
                <a:blip r:embed="rId10"/>
                <a:stretch>
                  <a:fillRect l="-4217" r="-2410" b="-3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200" b="0" dirty="0"/>
                  <a:t>Pemodelan </a:t>
                </a:r>
                <a:r>
                  <a:rPr lang="en-US" sz="1200" b="0" dirty="0" err="1"/>
                  <a:t>dari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dilakukan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berdasarkan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atas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pada Samudra </a:t>
                </a:r>
                <a:r>
                  <a:rPr lang="en-US" sz="1200" b="0" dirty="0" err="1"/>
                  <a:t>pasifik</a:t>
                </a:r>
                <a:r>
                  <a:rPr lang="en-US" sz="1200" b="0" dirty="0"/>
                  <a:t> [15] dan </a:t>
                </a:r>
                <a:r>
                  <a:rPr lang="en-US" sz="1200" b="0" dirty="0" err="1"/>
                  <a:t>mengasumsikan</a:t>
                </a:r>
                <a:r>
                  <a:rPr lang="en-US" sz="1200" b="0" dirty="0"/>
                  <a:t> sensing range 150 m dan transmission range 1 km, </a:t>
                </a:r>
                <a:r>
                  <a:rPr lang="en-US" sz="1200" b="0" dirty="0" err="1"/>
                  <a:t>yakni</a:t>
                </a:r>
                <a:r>
                  <a:rPr lang="en-US" sz="1200" b="0" dirty="0"/>
                  <a:t>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𝑝𝐻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=7.7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=34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𝑝𝑝𝑡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=250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200" b="0" dirty="0">
                  <a:solidFill>
                    <a:srgbClr val="000000"/>
                  </a:solidFill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algn="just">
                  <a:defRPr/>
                </a:pP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Perhitungan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frekuensi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optimum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berdasarkan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mengasumsikan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kecepatan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angin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(w) 5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m/s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berdasarkan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penelitia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n yang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oleh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Felemben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et.al [17],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dan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dapatkan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frekuensi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optimum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sebesar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: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endParaRPr>
              </a:p>
              <a:p>
                <a:pPr algn="just"/>
                <a:endParaRPr lang="en-US" sz="1200" b="0" dirty="0"/>
              </a:p>
              <a:p>
                <a:pPr algn="just"/>
                <a:endParaRPr lang="en-US" sz="1200" b="0" dirty="0"/>
              </a:p>
            </p:txBody>
          </p:sp>
        </mc:Choice>
        <mc:Fallback xmlns="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  <a:blipFill>
                <a:blip r:embed="rId11"/>
                <a:stretch>
                  <a:fillRect l="-155" t="-518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/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Attenuasi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dan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=0.89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=53.14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0.055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400" dirty="0"/>
              </a:p>
              <a:p>
                <a:pPr marL="271463" lvl="1"/>
                <a:endParaRPr lang="en-US" sz="1400" dirty="0"/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blipFill>
                <a:blip r:embed="rId2"/>
                <a:stretch>
                  <a:fillRect t="-5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/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</a:t>
                </a:r>
                <a:r>
                  <a:rPr lang="en-US" sz="1400" b="1" dirty="0" err="1">
                    <a:latin typeface="+mj-lt"/>
                  </a:rPr>
                  <a:t>kecepatan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b="1" dirty="0" err="1">
                    <a:latin typeface="+mj-lt"/>
                  </a:rPr>
                  <a:t>propagasi</a:t>
                </a:r>
                <a:r>
                  <a:rPr lang="en-US" sz="1400" b="1" dirty="0">
                    <a:latin typeface="+mj-lt"/>
                  </a:rPr>
                  <a:t> underwater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=1633.57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blipFill>
                <a:blip r:embed="rId3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/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dirty="0">
                    <a:latin typeface="+mj-lt"/>
                  </a:rPr>
                  <a:t>Pada non-persistent CSMA,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throughput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berbanding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terbalik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bitrate, </a:t>
                </a:r>
                <a:r>
                  <a:rPr lang="en-US" sz="1400" dirty="0" err="1">
                    <a:latin typeface="+mj-lt"/>
                  </a:rPr>
                  <a:t>sehingga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penggunaan</a:t>
                </a:r>
                <a:r>
                  <a:rPr lang="en-US" sz="1400" dirty="0">
                    <a:latin typeface="+mj-lt"/>
                  </a:rPr>
                  <a:t> bitrate </a:t>
                </a:r>
                <a:r>
                  <a:rPr lang="en-US" sz="1400" dirty="0" err="1">
                    <a:latin typeface="+mj-lt"/>
                  </a:rPr>
                  <a:t>rendah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seringkali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digunakan</a:t>
                </a:r>
                <a:r>
                  <a:rPr lang="en-US" sz="1400" dirty="0">
                    <a:latin typeface="+mj-lt"/>
                  </a:rPr>
                  <a:t> [17]. </a:t>
                </a:r>
                <a:r>
                  <a:rPr lang="en-US" sz="1400" dirty="0" err="1">
                    <a:latin typeface="+mj-lt"/>
                  </a:rPr>
                  <a:t>Maka</a:t>
                </a:r>
                <a:r>
                  <a:rPr lang="en-US" sz="1400" dirty="0">
                    <a:latin typeface="+mj-lt"/>
                  </a:rPr>
                  <a:t> throughput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dengan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parameter </a:t>
                </a:r>
                <a:r>
                  <a:rPr lang="en-US" sz="1400" dirty="0" err="1">
                    <a:latin typeface="+mj-lt"/>
                  </a:rPr>
                  <a:t>dari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[17]							</a:t>
                </a:r>
              </a:p>
              <a:p>
                <a:pPr marL="266700"/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s</a:t>
                </a: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blipFill>
                <a:blip r:embed="rId4"/>
                <a:stretch>
                  <a:fillRect t="-474" b="-14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/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𝑛𝐽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blipFill>
                <a:blip r:embed="rId5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21280</TotalTime>
  <Words>1242</Words>
  <Application>Microsoft Office PowerPoint</Application>
  <PresentationFormat>Widescreen</PresentationFormat>
  <Paragraphs>419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Equation</vt:lpstr>
      <vt:lpstr>PROBLEM STATEMENT</vt:lpstr>
      <vt:lpstr>COMPARISON</vt:lpstr>
      <vt:lpstr>PURPOSES AND NOVELTIES </vt:lpstr>
      <vt:lpstr>DEPLOYMENT MODEL</vt:lpstr>
      <vt:lpstr>PROPAGATION MODEL</vt:lpstr>
      <vt:lpstr>ENERGY MODEL</vt:lpstr>
      <vt:lpstr>w_0,1</vt:lpstr>
      <vt:lpstr>PowerPoint Presentation</vt:lpstr>
      <vt:lpstr>PowerPoint Presentation</vt:lpstr>
      <vt:lpstr>PowerPoint Presentation</vt:lpstr>
      <vt:lpstr>REFERENCES</vt:lpstr>
      <vt:lpstr>REFERENCES</vt:lpstr>
      <vt:lpstr>APPENDIX</vt:lpstr>
      <vt:lpstr>BIMBINGAN KE-3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baseengineeringindonesia@gmail.com</cp:lastModifiedBy>
  <cp:revision>152</cp:revision>
  <dcterms:created xsi:type="dcterms:W3CDTF">2023-11-13T05:01:21Z</dcterms:created>
  <dcterms:modified xsi:type="dcterms:W3CDTF">2023-12-29T04:43:04Z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