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6" r:id="rId5"/>
    <p:sldId id="287" r:id="rId6"/>
    <p:sldId id="285" r:id="rId7"/>
    <p:sldId id="289" r:id="rId8"/>
    <p:sldId id="294" r:id="rId9"/>
    <p:sldId id="295" r:id="rId10"/>
    <p:sldId id="284" r:id="rId11"/>
    <p:sldId id="282" r:id="rId12"/>
    <p:sldId id="290" r:id="rId13"/>
    <p:sldId id="277" r:id="rId14"/>
    <p:sldId id="281" r:id="rId15"/>
    <p:sldId id="279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  <a:srgbClr val="C5943B"/>
    <a:srgbClr val="CC9900"/>
    <a:srgbClr val="EED912"/>
    <a:srgbClr val="CEC7A4"/>
    <a:srgbClr val="47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718"/>
  </p:normalViewPr>
  <p:slideViewPr>
    <p:cSldViewPr snapToGrid="0">
      <p:cViewPr varScale="1">
        <p:scale>
          <a:sx n="59" d="100"/>
          <a:sy n="59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11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DFA039-F462-A7FA-3CE7-9F97A83DDB77}"/>
              </a:ext>
            </a:extLst>
          </p:cNvPr>
          <p:cNvSpPr txBox="1"/>
          <p:nvPr/>
        </p:nvSpPr>
        <p:spPr>
          <a:xfrm>
            <a:off x="5854700" y="3247828"/>
            <a:ext cx="5803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Problem in UWSN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Attenuation</a:t>
            </a:r>
            <a:r>
              <a:rPr lang="en-US" dirty="0"/>
              <a:t> caused by </a:t>
            </a:r>
            <a:r>
              <a:rPr lang="en-US" b="1" dirty="0"/>
              <a:t>spreading</a:t>
            </a:r>
            <a:r>
              <a:rPr lang="en-US" dirty="0"/>
              <a:t> and </a:t>
            </a:r>
            <a:r>
              <a:rPr lang="en-US" b="1" dirty="0"/>
              <a:t>absorption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frequency</a:t>
            </a:r>
            <a:r>
              <a:rPr lang="en-US" dirty="0"/>
              <a:t>, </a:t>
            </a:r>
            <a:r>
              <a:rPr lang="en-US" b="1" dirty="0"/>
              <a:t>bandwidth</a:t>
            </a:r>
            <a:r>
              <a:rPr lang="en-US" dirty="0"/>
              <a:t> and </a:t>
            </a:r>
            <a:r>
              <a:rPr lang="en-US" b="1" dirty="0"/>
              <a:t>bitrate.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transmission</a:t>
            </a:r>
            <a:r>
              <a:rPr lang="en-US" dirty="0"/>
              <a:t> and </a:t>
            </a:r>
            <a:r>
              <a:rPr lang="en-US" dirty="0" smtClean="0"/>
              <a:t>Low </a:t>
            </a:r>
            <a:r>
              <a:rPr lang="en-US" b="1" dirty="0" smtClean="0"/>
              <a:t>coverage </a:t>
            </a:r>
            <a:r>
              <a:rPr lang="en-US" b="1" dirty="0"/>
              <a:t>range</a:t>
            </a:r>
            <a:r>
              <a:rPr lang="en-US" dirty="0"/>
              <a:t>
High </a:t>
            </a:r>
            <a:r>
              <a:rPr lang="en-US" b="1" dirty="0"/>
              <a:t>transmission </a:t>
            </a:r>
            <a:r>
              <a:rPr lang="en-US" dirty="0"/>
              <a:t>and </a:t>
            </a:r>
            <a:r>
              <a:rPr lang="en-US" b="1" dirty="0"/>
              <a:t>overhead energy</a:t>
            </a:r>
            <a:r>
              <a:rPr lang="en-US" dirty="0"/>
              <a:t>.
</a:t>
            </a:r>
            <a:r>
              <a:rPr lang="en-US" b="1" dirty="0"/>
              <a:t>Energy limitation </a:t>
            </a:r>
            <a:r>
              <a:rPr lang="en-US" dirty="0"/>
              <a:t>of UWSN battery.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</a:t>
            </a:r>
            <a:r>
              <a:rPr lang="en-US" b="1" dirty="0"/>
              <a:t> node failure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low </a:t>
            </a:r>
            <a:r>
              <a:rPr lang="en-US" b="1" dirty="0"/>
              <a:t>network lifetime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5854700" y="1857405"/>
            <a:ext cx="51953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Underwater Wireless Sensor Network (UWSN) [1-3]: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Environmental monitoring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Disaster prevention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Tactical Surveillance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/>
              <a:t>Undersea exploration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0EEA9C-1ED8-E8FB-8E1A-DC2FF3559A23}"/>
              </a:ext>
            </a:extLst>
          </p:cNvPr>
          <p:cNvCxnSpPr/>
          <p:nvPr/>
        </p:nvCxnSpPr>
        <p:spPr>
          <a:xfrm>
            <a:off x="1415821" y="349213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3AF6D23C-7BB6-5973-BF27-F8D788756C73}"/>
              </a:ext>
            </a:extLst>
          </p:cNvPr>
          <p:cNvSpPr/>
          <p:nvPr/>
        </p:nvSpPr>
        <p:spPr>
          <a:xfrm>
            <a:off x="380095" y="4253555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0482F6-F4CA-C34A-2C53-BADD19FAA300}"/>
              </a:ext>
            </a:extLst>
          </p:cNvPr>
          <p:cNvSpPr/>
          <p:nvPr/>
        </p:nvSpPr>
        <p:spPr>
          <a:xfrm>
            <a:off x="1215146" y="450755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05F63-31CC-CE2B-18F9-D5FD0A4DECEF}"/>
              </a:ext>
            </a:extLst>
          </p:cNvPr>
          <p:cNvSpPr/>
          <p:nvPr/>
        </p:nvSpPr>
        <p:spPr>
          <a:xfrm>
            <a:off x="1513812" y="43127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AE3C8-D5FA-CACC-D257-FA30184D5721}"/>
              </a:ext>
            </a:extLst>
          </p:cNvPr>
          <p:cNvSpPr/>
          <p:nvPr/>
        </p:nvSpPr>
        <p:spPr>
          <a:xfrm>
            <a:off x="1298767" y="473640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4BAE45-B85F-7EE3-8B3E-C8AC8EDBC626}"/>
              </a:ext>
            </a:extLst>
          </p:cNvPr>
          <p:cNvSpPr/>
          <p:nvPr/>
        </p:nvSpPr>
        <p:spPr>
          <a:xfrm>
            <a:off x="1602864" y="451121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EDD219-7EB2-8BEF-9596-66B8BE4C4560}"/>
              </a:ext>
            </a:extLst>
          </p:cNvPr>
          <p:cNvSpPr/>
          <p:nvPr/>
        </p:nvSpPr>
        <p:spPr>
          <a:xfrm>
            <a:off x="1686485" y="47788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079B9D-71D7-84CA-94CC-992C2699AC7F}"/>
              </a:ext>
            </a:extLst>
          </p:cNvPr>
          <p:cNvSpPr/>
          <p:nvPr/>
        </p:nvSpPr>
        <p:spPr>
          <a:xfrm>
            <a:off x="2088817" y="450388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71BAF9-EE29-31A2-6C77-4F7B2A0E5D59}"/>
              </a:ext>
            </a:extLst>
          </p:cNvPr>
          <p:cNvSpPr/>
          <p:nvPr/>
        </p:nvSpPr>
        <p:spPr>
          <a:xfrm>
            <a:off x="2387483" y="43091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77BE4C-5954-3AB9-E36A-C80A51C06A88}"/>
              </a:ext>
            </a:extLst>
          </p:cNvPr>
          <p:cNvSpPr/>
          <p:nvPr/>
        </p:nvSpPr>
        <p:spPr>
          <a:xfrm>
            <a:off x="2172438" y="473274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EE8EBC-4F6B-F93B-6488-1C077F0640F9}"/>
              </a:ext>
            </a:extLst>
          </p:cNvPr>
          <p:cNvSpPr/>
          <p:nvPr/>
        </p:nvSpPr>
        <p:spPr>
          <a:xfrm>
            <a:off x="2476535" y="450755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A9585F-F830-FB74-983C-0799F48A7D34}"/>
              </a:ext>
            </a:extLst>
          </p:cNvPr>
          <p:cNvSpPr/>
          <p:nvPr/>
        </p:nvSpPr>
        <p:spPr>
          <a:xfrm>
            <a:off x="1914647" y="43091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7AE7E7-B9E6-D9AF-AFE7-5EDA5FE0C68A}"/>
              </a:ext>
            </a:extLst>
          </p:cNvPr>
          <p:cNvSpPr/>
          <p:nvPr/>
        </p:nvSpPr>
        <p:spPr>
          <a:xfrm>
            <a:off x="2827615" y="478255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1A4E9A-94DA-848B-97F4-22AD2E2D4701}"/>
              </a:ext>
            </a:extLst>
          </p:cNvPr>
          <p:cNvSpPr/>
          <p:nvPr/>
        </p:nvSpPr>
        <p:spPr>
          <a:xfrm>
            <a:off x="3229947" y="450755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CF010A-9EBD-27CC-59E2-90F0F1647945}"/>
              </a:ext>
            </a:extLst>
          </p:cNvPr>
          <p:cNvSpPr/>
          <p:nvPr/>
        </p:nvSpPr>
        <p:spPr>
          <a:xfrm>
            <a:off x="3528613" y="43127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220CA2-5C64-A013-810E-77A67E3E0ADF}"/>
              </a:ext>
            </a:extLst>
          </p:cNvPr>
          <p:cNvSpPr/>
          <p:nvPr/>
        </p:nvSpPr>
        <p:spPr>
          <a:xfrm>
            <a:off x="3313568" y="473640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02460-A74C-B380-9823-B1F0058D7820}"/>
              </a:ext>
            </a:extLst>
          </p:cNvPr>
          <p:cNvSpPr/>
          <p:nvPr/>
        </p:nvSpPr>
        <p:spPr>
          <a:xfrm>
            <a:off x="3617665" y="451121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0A4104-22D9-4287-1C42-A81FE1622373}"/>
              </a:ext>
            </a:extLst>
          </p:cNvPr>
          <p:cNvSpPr/>
          <p:nvPr/>
        </p:nvSpPr>
        <p:spPr>
          <a:xfrm>
            <a:off x="3701286" y="47788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221F6E-85E0-842F-23E0-1E7087CC8602}"/>
              </a:ext>
            </a:extLst>
          </p:cNvPr>
          <p:cNvSpPr/>
          <p:nvPr/>
        </p:nvSpPr>
        <p:spPr>
          <a:xfrm>
            <a:off x="4103618" y="450388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48F002-1FBD-3D2D-D390-85B8CE056EB4}"/>
              </a:ext>
            </a:extLst>
          </p:cNvPr>
          <p:cNvSpPr/>
          <p:nvPr/>
        </p:nvSpPr>
        <p:spPr>
          <a:xfrm>
            <a:off x="4402284" y="43091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C70C1A-0D0B-C830-1C6A-C687061FF41F}"/>
              </a:ext>
            </a:extLst>
          </p:cNvPr>
          <p:cNvSpPr/>
          <p:nvPr/>
        </p:nvSpPr>
        <p:spPr>
          <a:xfrm>
            <a:off x="4187239" y="47327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9EE22A-9EED-3FF7-2B9D-0F7D667F345C}"/>
              </a:ext>
            </a:extLst>
          </p:cNvPr>
          <p:cNvSpPr/>
          <p:nvPr/>
        </p:nvSpPr>
        <p:spPr>
          <a:xfrm>
            <a:off x="4491336" y="450755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D46331-95AE-BDA3-AE72-CF8458C63B03}"/>
              </a:ext>
            </a:extLst>
          </p:cNvPr>
          <p:cNvSpPr/>
          <p:nvPr/>
        </p:nvSpPr>
        <p:spPr>
          <a:xfrm>
            <a:off x="3929448" y="43091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3E4974-E177-6A44-BF2E-857AD9E81851}"/>
              </a:ext>
            </a:extLst>
          </p:cNvPr>
          <p:cNvCxnSpPr>
            <a:stCxn id="143" idx="7"/>
            <a:endCxn id="13" idx="3"/>
          </p:cNvCxnSpPr>
          <p:nvPr/>
        </p:nvCxnSpPr>
        <p:spPr>
          <a:xfrm flipV="1">
            <a:off x="874270" y="456900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73427B-B261-CEB4-C2B9-0123989CCDDD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1276602" y="437422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217F2E-F39D-64E0-15A1-A390BD77D27B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1276602" y="4569008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167302-8165-04A5-15E0-5E87F109D32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647816" y="4575886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F5D071-27B8-A2B3-C448-001D239E1F6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567533" y="4369857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868406-6FA3-7847-4C34-F23AC2588582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1585812" y="4345101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1EF65-A691-6957-F324-D27B5136F649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674864" y="4539886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3AA283-92BD-EBBF-EAED-A73B10C83307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1758485" y="476874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BBFD47-73E5-8167-C48E-4A9BEEBD6329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2124817" y="4575886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9C7464-D6A1-E1C4-45CA-80044B96795F}"/>
              </a:ext>
            </a:extLst>
          </p:cNvPr>
          <p:cNvCxnSpPr>
            <a:cxnSpLocks/>
            <a:stCxn id="22" idx="5"/>
            <a:endCxn id="18" idx="1"/>
          </p:cNvCxnSpPr>
          <p:nvPr/>
        </p:nvCxnSpPr>
        <p:spPr>
          <a:xfrm>
            <a:off x="1976103" y="4370557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BD198B-05EC-8C06-F808-7B6DCB1A2E8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1986647" y="434510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ED48A-FAFD-9F8B-AE1C-A0B416FF3D90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2244438" y="4768740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2F8485-4985-A38A-3B1D-1C910BB4D142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2537991" y="4569008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2A3683-D1B3-0432-267B-868FA7357758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2233894" y="4569008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745E02-893E-138D-F5F9-7FCFB6BDD069}"/>
              </a:ext>
            </a:extLst>
          </p:cNvPr>
          <p:cNvCxnSpPr>
            <a:cxnSpLocks/>
            <a:stCxn id="21" idx="1"/>
            <a:endCxn id="19" idx="4"/>
          </p:cNvCxnSpPr>
          <p:nvPr/>
        </p:nvCxnSpPr>
        <p:spPr>
          <a:xfrm flipH="1" flipV="1">
            <a:off x="2423483" y="438110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ECA6BE-BA28-0E61-6CA2-154104C3DC02}"/>
              </a:ext>
            </a:extLst>
          </p:cNvPr>
          <p:cNvCxnSpPr>
            <a:cxnSpLocks/>
            <a:stCxn id="25" idx="2"/>
            <a:endCxn id="19" idx="6"/>
          </p:cNvCxnSpPr>
          <p:nvPr/>
        </p:nvCxnSpPr>
        <p:spPr>
          <a:xfrm flipH="1" flipV="1">
            <a:off x="2459483" y="4345101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53E32-31AE-268F-2321-B813C9A2E0B4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3291403" y="437422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4D91D4-E2DA-36E9-A34C-35A599232FC3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3375024" y="4374223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BCB279-E3DF-120B-4F78-119965BB10F3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3653665" y="4583218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FF66E1-709A-5FCB-C0E9-4AE1B3963F52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3385568" y="477240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D3D3F7-5A24-045B-C0D5-BABC72B50629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3773286" y="476874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4AD472-A6F5-9607-E2C6-0ECD9BB7E276}"/>
              </a:ext>
            </a:extLst>
          </p:cNvPr>
          <p:cNvCxnSpPr>
            <a:cxnSpLocks/>
            <a:stCxn id="31" idx="6"/>
            <a:endCxn id="32" idx="3"/>
          </p:cNvCxnSpPr>
          <p:nvPr/>
        </p:nvCxnSpPr>
        <p:spPr>
          <a:xfrm flipV="1">
            <a:off x="4259239" y="4569008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7E899F5-0859-42CB-EDFE-3445BD87DDD4}"/>
              </a:ext>
            </a:extLst>
          </p:cNvPr>
          <p:cNvCxnSpPr>
            <a:cxnSpLocks/>
            <a:stCxn id="32" idx="1"/>
            <a:endCxn id="30" idx="4"/>
          </p:cNvCxnSpPr>
          <p:nvPr/>
        </p:nvCxnSpPr>
        <p:spPr>
          <a:xfrm flipH="1" flipV="1">
            <a:off x="4438284" y="438110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4ACF16-F12F-2D18-871C-A8AB65F8A69D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175618" y="453988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0FB2ED-2454-D1EB-5BDE-33F719D42951}"/>
              </a:ext>
            </a:extLst>
          </p:cNvPr>
          <p:cNvCxnSpPr>
            <a:cxnSpLocks/>
            <a:stCxn id="29" idx="1"/>
            <a:endCxn id="33" idx="6"/>
          </p:cNvCxnSpPr>
          <p:nvPr/>
        </p:nvCxnSpPr>
        <p:spPr>
          <a:xfrm flipH="1" flipV="1">
            <a:off x="4001448" y="4345101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2290A92-7EB6-BD27-CC3A-BDF6D0EE0AAF}"/>
              </a:ext>
            </a:extLst>
          </p:cNvPr>
          <p:cNvCxnSpPr>
            <a:cxnSpLocks/>
            <a:stCxn id="33" idx="6"/>
            <a:endCxn id="30" idx="2"/>
          </p:cNvCxnSpPr>
          <p:nvPr/>
        </p:nvCxnSpPr>
        <p:spPr>
          <a:xfrm>
            <a:off x="4001448" y="434510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70A87D2-0CB9-4482-952C-CED80D242D27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617665" y="4345101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935E26-763B-6B32-4D38-5DE93F10F959}"/>
              </a:ext>
            </a:extLst>
          </p:cNvPr>
          <p:cNvCxnSpPr>
            <a:cxnSpLocks/>
            <a:stCxn id="25" idx="4"/>
            <a:endCxn id="27" idx="1"/>
          </p:cNvCxnSpPr>
          <p:nvPr/>
        </p:nvCxnSpPr>
        <p:spPr>
          <a:xfrm>
            <a:off x="3564613" y="4384767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EAB1D0-EED8-6B9E-0EAC-443DE7C56C0D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3689665" y="4539886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06C69EE-8928-E461-DC8E-FE510314EE60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3686022" y="4381101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59CAE5-4CE7-207A-B861-86BD57C130B3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2548535" y="4543552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F9C5BA6-58F4-83CC-B697-59C4D541CD73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2889071" y="456900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76D116-495B-3D6D-33AE-B634D84097FE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>
            <a:off x="3265947" y="4579552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2D2379-25FC-761C-C87E-BF150B83B71D}"/>
              </a:ext>
            </a:extLst>
          </p:cNvPr>
          <p:cNvCxnSpPr>
            <a:cxnSpLocks/>
            <a:stCxn id="19" idx="4"/>
            <a:endCxn id="24" idx="1"/>
          </p:cNvCxnSpPr>
          <p:nvPr/>
        </p:nvCxnSpPr>
        <p:spPr>
          <a:xfrm>
            <a:off x="2423483" y="4381101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85DD47-F107-C269-AAEA-F954149DDA4C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2160817" y="453988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0EAEF7-1C58-4E25-80BC-45E24964C970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2150273" y="4370557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4FC2F46-0B06-F81B-42CE-F300EB55F5FD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1370767" y="477240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BB6E51F-FFB3-87FC-316F-5DE33ED64D7C}"/>
              </a:ext>
            </a:extLst>
          </p:cNvPr>
          <p:cNvCxnSpPr>
            <a:cxnSpLocks/>
            <a:stCxn id="143" idx="6"/>
            <a:endCxn id="15" idx="2"/>
          </p:cNvCxnSpPr>
          <p:nvPr/>
        </p:nvCxnSpPr>
        <p:spPr>
          <a:xfrm flipV="1">
            <a:off x="884814" y="4772406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EB8A42-B052-7D6C-4BFC-8F0D89935A74}"/>
              </a:ext>
            </a:extLst>
          </p:cNvPr>
          <p:cNvCxnSpPr>
            <a:cxnSpLocks/>
            <a:stCxn id="15" idx="0"/>
            <a:endCxn id="16" idx="3"/>
          </p:cNvCxnSpPr>
          <p:nvPr/>
        </p:nvCxnSpPr>
        <p:spPr>
          <a:xfrm flipV="1">
            <a:off x="1334767" y="4572674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1FC137B-1F60-FDE1-9861-93A8894A9183}"/>
              </a:ext>
            </a:extLst>
          </p:cNvPr>
          <p:cNvCxnSpPr>
            <a:cxnSpLocks/>
            <a:stCxn id="16" idx="7"/>
            <a:endCxn id="22" idx="3"/>
          </p:cNvCxnSpPr>
          <p:nvPr/>
        </p:nvCxnSpPr>
        <p:spPr>
          <a:xfrm flipV="1">
            <a:off x="1664320" y="4370557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ata 73">
            <a:extLst>
              <a:ext uri="{FF2B5EF4-FFF2-40B4-BE49-F238E27FC236}">
                <a16:creationId xmlns:a16="http://schemas.microsoft.com/office/drawing/2014/main" id="{B0A0958D-B627-CC7C-B532-82561C49FB40}"/>
              </a:ext>
            </a:extLst>
          </p:cNvPr>
          <p:cNvSpPr/>
          <p:nvPr/>
        </p:nvSpPr>
        <p:spPr>
          <a:xfrm>
            <a:off x="380095" y="348408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3E91CA-9865-4334-FF8A-208F84DA57A0}"/>
              </a:ext>
            </a:extLst>
          </p:cNvPr>
          <p:cNvSpPr/>
          <p:nvPr/>
        </p:nvSpPr>
        <p:spPr>
          <a:xfrm>
            <a:off x="1215146" y="373808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219F0CB-A0EB-3654-1BB6-F702DD7E4E4D}"/>
              </a:ext>
            </a:extLst>
          </p:cNvPr>
          <p:cNvSpPr/>
          <p:nvPr/>
        </p:nvSpPr>
        <p:spPr>
          <a:xfrm>
            <a:off x="1513812" y="354329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306680-2102-2076-7FE7-47C4921E330A}"/>
              </a:ext>
            </a:extLst>
          </p:cNvPr>
          <p:cNvSpPr/>
          <p:nvPr/>
        </p:nvSpPr>
        <p:spPr>
          <a:xfrm>
            <a:off x="1298767" y="396693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4D9622C-A9CD-F253-B938-1450DBF959E5}"/>
              </a:ext>
            </a:extLst>
          </p:cNvPr>
          <p:cNvSpPr/>
          <p:nvPr/>
        </p:nvSpPr>
        <p:spPr>
          <a:xfrm>
            <a:off x="1602864" y="374174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AC6900-9ED1-945A-8F65-8D6224421004}"/>
              </a:ext>
            </a:extLst>
          </p:cNvPr>
          <p:cNvSpPr/>
          <p:nvPr/>
        </p:nvSpPr>
        <p:spPr>
          <a:xfrm>
            <a:off x="1686485" y="400942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F9E9468-ED8E-1186-1927-C104AD4E7316}"/>
              </a:ext>
            </a:extLst>
          </p:cNvPr>
          <p:cNvSpPr/>
          <p:nvPr/>
        </p:nvSpPr>
        <p:spPr>
          <a:xfrm>
            <a:off x="2088817" y="37344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FF71D2A-7A4A-766C-6C83-38BCE33A7CC2}"/>
              </a:ext>
            </a:extLst>
          </p:cNvPr>
          <p:cNvSpPr/>
          <p:nvPr/>
        </p:nvSpPr>
        <p:spPr>
          <a:xfrm>
            <a:off x="2387483" y="353963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67C19B2-EE09-D923-1062-9F24CD853933}"/>
              </a:ext>
            </a:extLst>
          </p:cNvPr>
          <p:cNvSpPr/>
          <p:nvPr/>
        </p:nvSpPr>
        <p:spPr>
          <a:xfrm>
            <a:off x="2172438" y="396327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057B005-D8C1-2BC6-698F-43F2C9164D1B}"/>
              </a:ext>
            </a:extLst>
          </p:cNvPr>
          <p:cNvSpPr/>
          <p:nvPr/>
        </p:nvSpPr>
        <p:spPr>
          <a:xfrm>
            <a:off x="2459535" y="373808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0F211E2-F81E-3FA0-DCDC-4B2386536F78}"/>
              </a:ext>
            </a:extLst>
          </p:cNvPr>
          <p:cNvSpPr/>
          <p:nvPr/>
        </p:nvSpPr>
        <p:spPr>
          <a:xfrm>
            <a:off x="1914647" y="353963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E8E21E9-5592-6440-08FE-CB5D70394A0E}"/>
              </a:ext>
            </a:extLst>
          </p:cNvPr>
          <p:cNvSpPr/>
          <p:nvPr/>
        </p:nvSpPr>
        <p:spPr>
          <a:xfrm>
            <a:off x="2827615" y="401308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382B14-9C18-4A49-1B51-F6EDADE315D9}"/>
              </a:ext>
            </a:extLst>
          </p:cNvPr>
          <p:cNvSpPr/>
          <p:nvPr/>
        </p:nvSpPr>
        <p:spPr>
          <a:xfrm>
            <a:off x="3229947" y="37380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748FFA3-6E9A-4983-E272-0306FD947640}"/>
              </a:ext>
            </a:extLst>
          </p:cNvPr>
          <p:cNvSpPr/>
          <p:nvPr/>
        </p:nvSpPr>
        <p:spPr>
          <a:xfrm>
            <a:off x="3528613" y="354329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4296CF-5827-05A0-602A-E414ED42B525}"/>
              </a:ext>
            </a:extLst>
          </p:cNvPr>
          <p:cNvSpPr/>
          <p:nvPr/>
        </p:nvSpPr>
        <p:spPr>
          <a:xfrm>
            <a:off x="3313568" y="396693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89EADC5-A557-0D1C-EF39-00E6B1F09EA6}"/>
              </a:ext>
            </a:extLst>
          </p:cNvPr>
          <p:cNvSpPr/>
          <p:nvPr/>
        </p:nvSpPr>
        <p:spPr>
          <a:xfrm>
            <a:off x="3617665" y="374174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07587B8-FF11-4B6C-03F8-F690BE64FFF3}"/>
              </a:ext>
            </a:extLst>
          </p:cNvPr>
          <p:cNvSpPr/>
          <p:nvPr/>
        </p:nvSpPr>
        <p:spPr>
          <a:xfrm>
            <a:off x="3701286" y="400942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17B4AA3-94DE-4EF6-395B-3A36A0C4E928}"/>
              </a:ext>
            </a:extLst>
          </p:cNvPr>
          <p:cNvSpPr/>
          <p:nvPr/>
        </p:nvSpPr>
        <p:spPr>
          <a:xfrm>
            <a:off x="4103618" y="37344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FD6B30-4D1B-2804-5F60-3F5E5B96E918}"/>
              </a:ext>
            </a:extLst>
          </p:cNvPr>
          <p:cNvSpPr/>
          <p:nvPr/>
        </p:nvSpPr>
        <p:spPr>
          <a:xfrm>
            <a:off x="4402284" y="353963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80077B5-EA2D-017B-4ACF-CCC981357F05}"/>
              </a:ext>
            </a:extLst>
          </p:cNvPr>
          <p:cNvSpPr/>
          <p:nvPr/>
        </p:nvSpPr>
        <p:spPr>
          <a:xfrm>
            <a:off x="4187239" y="396327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2DCEE90-4FAE-272F-3A62-776E3648B7A7}"/>
              </a:ext>
            </a:extLst>
          </p:cNvPr>
          <p:cNvSpPr/>
          <p:nvPr/>
        </p:nvSpPr>
        <p:spPr>
          <a:xfrm>
            <a:off x="4491336" y="37380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A97C945-E156-0AD5-A4B8-9211C2CD9FAF}"/>
              </a:ext>
            </a:extLst>
          </p:cNvPr>
          <p:cNvSpPr/>
          <p:nvPr/>
        </p:nvSpPr>
        <p:spPr>
          <a:xfrm>
            <a:off x="3929448" y="353963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FDA71D2-1F6B-080F-CFF6-25DFDDBE7391}"/>
              </a:ext>
            </a:extLst>
          </p:cNvPr>
          <p:cNvCxnSpPr>
            <a:stCxn id="142" idx="7"/>
            <a:endCxn id="75" idx="3"/>
          </p:cNvCxnSpPr>
          <p:nvPr/>
        </p:nvCxnSpPr>
        <p:spPr>
          <a:xfrm flipV="1">
            <a:off x="874270" y="379953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E64277-DDA7-E08A-97E8-52A254FDAE63}"/>
              </a:ext>
            </a:extLst>
          </p:cNvPr>
          <p:cNvCxnSpPr>
            <a:stCxn id="75" idx="7"/>
            <a:endCxn id="76" idx="3"/>
          </p:cNvCxnSpPr>
          <p:nvPr/>
        </p:nvCxnSpPr>
        <p:spPr>
          <a:xfrm flipV="1">
            <a:off x="1276602" y="360475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5D2939F-48D9-4023-9788-426BAA717D6B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>
            <a:off x="1276602" y="379953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C42714-D7B6-E444-5ADB-BFDE50247550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647816" y="380641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2BF16A2-44FB-CA58-91D1-65F484C7737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567533" y="360038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77D5DA4-C400-01D9-73EE-ECCD7EA9ADB2}"/>
              </a:ext>
            </a:extLst>
          </p:cNvPr>
          <p:cNvCxnSpPr>
            <a:cxnSpLocks/>
            <a:stCxn id="76" idx="6"/>
            <a:endCxn id="84" idx="2"/>
          </p:cNvCxnSpPr>
          <p:nvPr/>
        </p:nvCxnSpPr>
        <p:spPr>
          <a:xfrm flipV="1">
            <a:off x="1585812" y="357563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35C342F-8FB0-84D3-1241-4E5412DA66B6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1674864" y="377041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E25353-5C81-0904-5D7C-6331AADC109A}"/>
              </a:ext>
            </a:extLst>
          </p:cNvPr>
          <p:cNvCxnSpPr>
            <a:cxnSpLocks/>
            <a:stCxn id="79" idx="6"/>
            <a:endCxn id="82" idx="2"/>
          </p:cNvCxnSpPr>
          <p:nvPr/>
        </p:nvCxnSpPr>
        <p:spPr>
          <a:xfrm flipV="1">
            <a:off x="1758485" y="399927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21868BC-FE4F-F4B6-A1F5-59E9DD5DABBE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>
            <a:off x="2124817" y="380641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7C5CA69-7609-4A9F-1BED-5B3123FF1A0D}"/>
              </a:ext>
            </a:extLst>
          </p:cNvPr>
          <p:cNvCxnSpPr>
            <a:cxnSpLocks/>
            <a:stCxn id="84" idx="5"/>
            <a:endCxn id="80" idx="1"/>
          </p:cNvCxnSpPr>
          <p:nvPr/>
        </p:nvCxnSpPr>
        <p:spPr>
          <a:xfrm>
            <a:off x="1976103" y="360108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D76C154-AB56-99BA-3D74-C9F982AB95E4}"/>
              </a:ext>
            </a:extLst>
          </p:cNvPr>
          <p:cNvCxnSpPr>
            <a:cxnSpLocks/>
            <a:stCxn id="84" idx="6"/>
            <a:endCxn id="81" idx="2"/>
          </p:cNvCxnSpPr>
          <p:nvPr/>
        </p:nvCxnSpPr>
        <p:spPr>
          <a:xfrm>
            <a:off x="1986647" y="357563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2C505CE-BC53-E79A-D691-92F7D0814DF3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2244438" y="399927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448F7D-8EF0-65CD-14F6-51E10057D80A}"/>
              </a:ext>
            </a:extLst>
          </p:cNvPr>
          <p:cNvCxnSpPr>
            <a:cxnSpLocks/>
            <a:stCxn id="83" idx="5"/>
            <a:endCxn id="85" idx="0"/>
          </p:cNvCxnSpPr>
          <p:nvPr/>
        </p:nvCxnSpPr>
        <p:spPr>
          <a:xfrm>
            <a:off x="2520991" y="3799539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213CB37-1E68-F540-2F85-D95F4C67DF23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2233894" y="3799539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17F6349-5AA1-CCCA-1EB3-0256F9B22610}"/>
              </a:ext>
            </a:extLst>
          </p:cNvPr>
          <p:cNvCxnSpPr>
            <a:cxnSpLocks/>
            <a:stCxn id="83" idx="1"/>
            <a:endCxn id="81" idx="4"/>
          </p:cNvCxnSpPr>
          <p:nvPr/>
        </p:nvCxnSpPr>
        <p:spPr>
          <a:xfrm flipH="1" flipV="1">
            <a:off x="2423483" y="3611632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0D1CEB-3C8B-9F64-5F29-BB456FAD8238}"/>
              </a:ext>
            </a:extLst>
          </p:cNvPr>
          <p:cNvCxnSpPr>
            <a:cxnSpLocks/>
            <a:stCxn id="87" idx="2"/>
            <a:endCxn id="81" idx="6"/>
          </p:cNvCxnSpPr>
          <p:nvPr/>
        </p:nvCxnSpPr>
        <p:spPr>
          <a:xfrm flipH="1" flipV="1">
            <a:off x="2459483" y="357563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93118A-7827-00EE-84B1-58EF13FA6D6A}"/>
              </a:ext>
            </a:extLst>
          </p:cNvPr>
          <p:cNvCxnSpPr>
            <a:cxnSpLocks/>
            <a:stCxn id="87" idx="3"/>
            <a:endCxn id="86" idx="7"/>
          </p:cNvCxnSpPr>
          <p:nvPr/>
        </p:nvCxnSpPr>
        <p:spPr>
          <a:xfrm flipH="1">
            <a:off x="3291403" y="360475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06662EB-CFD4-65AD-BC82-081B652EF53F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3375024" y="360475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E072EE2-0D93-B6B4-B88E-37EB61A59EAB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3653665" y="381374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8B33E9-9442-3236-A774-203577CDCE1D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>
            <a:off x="3385568" y="400293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B5BC973-F76B-A7D2-3372-2C7266D38E4E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3773286" y="399927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50ED95-D183-8E13-767D-5DC7A66D860D}"/>
              </a:ext>
            </a:extLst>
          </p:cNvPr>
          <p:cNvCxnSpPr>
            <a:cxnSpLocks/>
            <a:stCxn id="93" idx="6"/>
            <a:endCxn id="94" idx="3"/>
          </p:cNvCxnSpPr>
          <p:nvPr/>
        </p:nvCxnSpPr>
        <p:spPr>
          <a:xfrm flipV="1">
            <a:off x="4259239" y="379953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98F5926-2A25-DD9C-9A4F-96BFB2FB1618}"/>
              </a:ext>
            </a:extLst>
          </p:cNvPr>
          <p:cNvCxnSpPr>
            <a:cxnSpLocks/>
            <a:stCxn id="94" idx="1"/>
            <a:endCxn id="92" idx="4"/>
          </p:cNvCxnSpPr>
          <p:nvPr/>
        </p:nvCxnSpPr>
        <p:spPr>
          <a:xfrm flipH="1" flipV="1">
            <a:off x="4438284" y="361163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C61E922-39D9-C645-4F70-173AA46E6806}"/>
              </a:ext>
            </a:extLst>
          </p:cNvPr>
          <p:cNvCxnSpPr>
            <a:cxnSpLocks/>
            <a:stCxn id="94" idx="2"/>
            <a:endCxn id="91" idx="6"/>
          </p:cNvCxnSpPr>
          <p:nvPr/>
        </p:nvCxnSpPr>
        <p:spPr>
          <a:xfrm flipH="1" flipV="1">
            <a:off x="4175618" y="377041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1E4719C-7871-C437-A48F-05BBA5BC3223}"/>
              </a:ext>
            </a:extLst>
          </p:cNvPr>
          <p:cNvCxnSpPr>
            <a:cxnSpLocks/>
            <a:stCxn id="91" idx="1"/>
            <a:endCxn id="95" idx="6"/>
          </p:cNvCxnSpPr>
          <p:nvPr/>
        </p:nvCxnSpPr>
        <p:spPr>
          <a:xfrm flipH="1" flipV="1">
            <a:off x="4001448" y="357563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E5AD2F2-EF9C-43A8-2955-FF81B47D2951}"/>
              </a:ext>
            </a:extLst>
          </p:cNvPr>
          <p:cNvCxnSpPr>
            <a:cxnSpLocks/>
            <a:stCxn id="95" idx="6"/>
            <a:endCxn id="92" idx="2"/>
          </p:cNvCxnSpPr>
          <p:nvPr/>
        </p:nvCxnSpPr>
        <p:spPr>
          <a:xfrm>
            <a:off x="4001448" y="357563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8B6FD86-2C1B-CD9A-56E0-98FF204679B7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3617665" y="357563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52BA48D-4A9D-99E3-4CC5-071FCDC2BDD1}"/>
              </a:ext>
            </a:extLst>
          </p:cNvPr>
          <p:cNvCxnSpPr>
            <a:cxnSpLocks/>
            <a:stCxn id="87" idx="4"/>
            <a:endCxn id="89" idx="1"/>
          </p:cNvCxnSpPr>
          <p:nvPr/>
        </p:nvCxnSpPr>
        <p:spPr>
          <a:xfrm>
            <a:off x="3564613" y="361529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FEDFCD2-4599-E40F-D04E-28DE84E8074F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689665" y="377041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8DDB12-C25A-E18C-8855-9D3118311FEC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3686022" y="361163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D4FE766-4B68-597D-0514-8A8EB3448CF8}"/>
              </a:ext>
            </a:extLst>
          </p:cNvPr>
          <p:cNvCxnSpPr>
            <a:cxnSpLocks/>
            <a:stCxn id="86" idx="2"/>
            <a:endCxn id="83" idx="6"/>
          </p:cNvCxnSpPr>
          <p:nvPr/>
        </p:nvCxnSpPr>
        <p:spPr>
          <a:xfrm flipH="1">
            <a:off x="2531535" y="3774083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0636727-9AC6-C5EF-0F2E-4821BDEB28CF}"/>
              </a:ext>
            </a:extLst>
          </p:cNvPr>
          <p:cNvCxnSpPr>
            <a:cxnSpLocks/>
            <a:stCxn id="86" idx="3"/>
            <a:endCxn id="85" idx="7"/>
          </p:cNvCxnSpPr>
          <p:nvPr/>
        </p:nvCxnSpPr>
        <p:spPr>
          <a:xfrm flipH="1">
            <a:off x="2889071" y="379953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A7386C8-DBD4-F5EE-EE56-D4A43A10C8CD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>
            <a:off x="3265947" y="381008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89CEADE-A2CC-F3C2-8A6D-887B3AE43D17}"/>
              </a:ext>
            </a:extLst>
          </p:cNvPr>
          <p:cNvCxnSpPr>
            <a:cxnSpLocks/>
            <a:stCxn id="81" idx="4"/>
            <a:endCxn id="86" idx="1"/>
          </p:cNvCxnSpPr>
          <p:nvPr/>
        </p:nvCxnSpPr>
        <p:spPr>
          <a:xfrm>
            <a:off x="2423483" y="361163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D12496-DCDD-ECE0-2647-EA4A4A957016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>
            <a:off x="2160817" y="3770417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2864C62-846C-9B98-D367-A258DE80F341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2150273" y="360108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13E4A78-12DA-DABF-3B54-66F539CBB529}"/>
              </a:ext>
            </a:extLst>
          </p:cNvPr>
          <p:cNvCxnSpPr>
            <a:cxnSpLocks/>
            <a:stCxn id="77" idx="6"/>
            <a:endCxn id="79" idx="2"/>
          </p:cNvCxnSpPr>
          <p:nvPr/>
        </p:nvCxnSpPr>
        <p:spPr>
          <a:xfrm>
            <a:off x="1370767" y="400293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EAEE903-1AA2-6660-B66D-C18866A3AFA3}"/>
              </a:ext>
            </a:extLst>
          </p:cNvPr>
          <p:cNvCxnSpPr>
            <a:cxnSpLocks/>
            <a:stCxn id="142" idx="6"/>
            <a:endCxn id="77" idx="2"/>
          </p:cNvCxnSpPr>
          <p:nvPr/>
        </p:nvCxnSpPr>
        <p:spPr>
          <a:xfrm flipV="1">
            <a:off x="884814" y="400293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6256F83-6D74-DDBF-B345-655DB60CC8EB}"/>
              </a:ext>
            </a:extLst>
          </p:cNvPr>
          <p:cNvCxnSpPr>
            <a:cxnSpLocks/>
            <a:stCxn id="77" idx="0"/>
            <a:endCxn id="78" idx="3"/>
          </p:cNvCxnSpPr>
          <p:nvPr/>
        </p:nvCxnSpPr>
        <p:spPr>
          <a:xfrm flipV="1">
            <a:off x="1334767" y="380320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35439A-CB8B-DF63-3520-E08B1F80E0B6}"/>
              </a:ext>
            </a:extLst>
          </p:cNvPr>
          <p:cNvCxnSpPr>
            <a:cxnSpLocks/>
            <a:stCxn id="78" idx="7"/>
            <a:endCxn id="84" idx="3"/>
          </p:cNvCxnSpPr>
          <p:nvPr/>
        </p:nvCxnSpPr>
        <p:spPr>
          <a:xfrm flipV="1">
            <a:off x="1664320" y="360108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C83A9D2-F660-C0C3-513D-806D77E97973}"/>
              </a:ext>
            </a:extLst>
          </p:cNvPr>
          <p:cNvCxnSpPr/>
          <p:nvPr/>
        </p:nvCxnSpPr>
        <p:spPr>
          <a:xfrm>
            <a:off x="380095" y="4144486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8A290AF-AFA7-5397-C56B-3FE9DF13C70D}"/>
              </a:ext>
            </a:extLst>
          </p:cNvPr>
          <p:cNvCxnSpPr>
            <a:cxnSpLocks/>
          </p:cNvCxnSpPr>
          <p:nvPr/>
        </p:nvCxnSpPr>
        <p:spPr>
          <a:xfrm>
            <a:off x="380094" y="2628687"/>
            <a:ext cx="0" cy="1524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53B6442-CBCD-91EA-11FB-E2C4FFD2B3D5}"/>
              </a:ext>
            </a:extLst>
          </p:cNvPr>
          <p:cNvCxnSpPr>
            <a:cxnSpLocks/>
          </p:cNvCxnSpPr>
          <p:nvPr/>
        </p:nvCxnSpPr>
        <p:spPr>
          <a:xfrm>
            <a:off x="4511361" y="2628687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43704FF-996A-82F2-EC1A-CFF7191C595F}"/>
              </a:ext>
            </a:extLst>
          </p:cNvPr>
          <p:cNvCxnSpPr/>
          <p:nvPr/>
        </p:nvCxnSpPr>
        <p:spPr>
          <a:xfrm>
            <a:off x="4508284" y="412867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810E66A-A895-8377-673D-9F20521B7C4D}"/>
              </a:ext>
            </a:extLst>
          </p:cNvPr>
          <p:cNvCxnSpPr/>
          <p:nvPr/>
        </p:nvCxnSpPr>
        <p:spPr>
          <a:xfrm>
            <a:off x="5544761" y="348362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50FC0BC-0AD0-EA7F-D6B2-AE38DB93F4CA}"/>
              </a:ext>
            </a:extLst>
          </p:cNvPr>
          <p:cNvCxnSpPr>
            <a:cxnSpLocks/>
          </p:cNvCxnSpPr>
          <p:nvPr/>
        </p:nvCxnSpPr>
        <p:spPr>
          <a:xfrm>
            <a:off x="5544761" y="1968287"/>
            <a:ext cx="0" cy="15153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5AECB5B8-49F3-271D-49AD-FEEC2AB151B6}"/>
              </a:ext>
            </a:extLst>
          </p:cNvPr>
          <p:cNvSpPr/>
          <p:nvPr/>
        </p:nvSpPr>
        <p:spPr>
          <a:xfrm>
            <a:off x="812814" y="401308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A0CF23B-DA46-0FAE-FCEA-A9AE25F9F194}"/>
              </a:ext>
            </a:extLst>
          </p:cNvPr>
          <p:cNvSpPr/>
          <p:nvPr/>
        </p:nvSpPr>
        <p:spPr>
          <a:xfrm>
            <a:off x="812814" y="478255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24D79E-C900-56D0-16A6-58F41D9B0445}"/>
              </a:ext>
            </a:extLst>
          </p:cNvPr>
          <p:cNvCxnSpPr>
            <a:cxnSpLocks/>
            <a:stCxn id="79" idx="4"/>
            <a:endCxn id="14" idx="7"/>
          </p:cNvCxnSpPr>
          <p:nvPr/>
        </p:nvCxnSpPr>
        <p:spPr>
          <a:xfrm flipH="1">
            <a:off x="1575268" y="4081423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10BA302-5D53-8D6B-7C60-9B4C2F6AA7FF}"/>
              </a:ext>
            </a:extLst>
          </p:cNvPr>
          <p:cNvCxnSpPr>
            <a:cxnSpLocks/>
            <a:stCxn id="79" idx="5"/>
            <a:endCxn id="18" idx="1"/>
          </p:cNvCxnSpPr>
          <p:nvPr/>
        </p:nvCxnSpPr>
        <p:spPr>
          <a:xfrm>
            <a:off x="1747941" y="4070879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58499D4-9375-9094-5EB7-69D264C4035B}"/>
              </a:ext>
            </a:extLst>
          </p:cNvPr>
          <p:cNvCxnSpPr>
            <a:cxnSpLocks/>
            <a:stCxn id="88" idx="5"/>
            <a:endCxn id="25" idx="1"/>
          </p:cNvCxnSpPr>
          <p:nvPr/>
        </p:nvCxnSpPr>
        <p:spPr>
          <a:xfrm>
            <a:off x="3375024" y="4028393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325AD6A-33E6-A22A-CE29-74929A45505B}"/>
              </a:ext>
            </a:extLst>
          </p:cNvPr>
          <p:cNvCxnSpPr>
            <a:cxnSpLocks/>
            <a:stCxn id="25" idx="7"/>
            <a:endCxn id="91" idx="3"/>
          </p:cNvCxnSpPr>
          <p:nvPr/>
        </p:nvCxnSpPr>
        <p:spPr>
          <a:xfrm flipV="1">
            <a:off x="3590069" y="3795873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B6E2200-5963-995C-C7CF-4EDBF51A2B16}"/>
              </a:ext>
            </a:extLst>
          </p:cNvPr>
          <p:cNvCxnSpPr>
            <a:cxnSpLocks/>
            <a:stCxn id="31" idx="0"/>
            <a:endCxn id="91" idx="4"/>
          </p:cNvCxnSpPr>
          <p:nvPr/>
        </p:nvCxnSpPr>
        <p:spPr>
          <a:xfrm flipH="1" flipV="1">
            <a:off x="4139618" y="3806417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F029CEA-E6A2-0305-280D-83296A105982}"/>
              </a:ext>
            </a:extLst>
          </p:cNvPr>
          <p:cNvCxnSpPr>
            <a:cxnSpLocks/>
            <a:stCxn id="83" idx="4"/>
          </p:cNvCxnSpPr>
          <p:nvPr/>
        </p:nvCxnSpPr>
        <p:spPr>
          <a:xfrm flipH="1">
            <a:off x="2131025" y="3810083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A9B4F2B-8D4D-7D1D-114F-2291EE490C6F}"/>
              </a:ext>
            </a:extLst>
          </p:cNvPr>
          <p:cNvCxnSpPr>
            <a:cxnSpLocks/>
            <a:stCxn id="75" idx="5"/>
            <a:endCxn id="14" idx="1"/>
          </p:cNvCxnSpPr>
          <p:nvPr/>
        </p:nvCxnSpPr>
        <p:spPr>
          <a:xfrm>
            <a:off x="1276602" y="3799539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3844132-794E-4803-AA61-B391BAA29323}"/>
              </a:ext>
            </a:extLst>
          </p:cNvPr>
          <p:cNvCxnSpPr>
            <a:cxnSpLocks/>
          </p:cNvCxnSpPr>
          <p:nvPr/>
        </p:nvCxnSpPr>
        <p:spPr>
          <a:xfrm>
            <a:off x="1418898" y="1980289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7AC683-AA3F-849B-599F-196B625FD6CB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1251146" y="2653019"/>
            <a:ext cx="1516434" cy="1085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B826A0-11BE-30D7-0EB6-940BF7B50D22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2495535" y="2642505"/>
            <a:ext cx="291810" cy="1095578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CFE3C69-A865-A0CB-87F2-A6D0B6CB9851}"/>
              </a:ext>
            </a:extLst>
          </p:cNvPr>
          <p:cNvCxnSpPr>
            <a:cxnSpLocks/>
            <a:stCxn id="88" idx="7"/>
          </p:cNvCxnSpPr>
          <p:nvPr/>
        </p:nvCxnSpPr>
        <p:spPr>
          <a:xfrm flipH="1" flipV="1">
            <a:off x="2787345" y="2653019"/>
            <a:ext cx="587679" cy="132446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807ABF1-11A4-11FD-3648-76143DFAE5D3}"/>
              </a:ext>
            </a:extLst>
          </p:cNvPr>
          <p:cNvCxnSpPr>
            <a:cxnSpLocks/>
            <a:stCxn id="91" idx="6"/>
          </p:cNvCxnSpPr>
          <p:nvPr/>
        </p:nvCxnSpPr>
        <p:spPr>
          <a:xfrm flipH="1" flipV="1">
            <a:off x="2767580" y="2653019"/>
            <a:ext cx="1408038" cy="111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Data 155">
            <a:extLst>
              <a:ext uri="{FF2B5EF4-FFF2-40B4-BE49-F238E27FC236}">
                <a16:creationId xmlns:a16="http://schemas.microsoft.com/office/drawing/2014/main" id="{762EE019-A3B2-00AE-A121-B7573E084344}"/>
              </a:ext>
            </a:extLst>
          </p:cNvPr>
          <p:cNvSpPr/>
          <p:nvPr/>
        </p:nvSpPr>
        <p:spPr>
          <a:xfrm>
            <a:off x="380092" y="1968287"/>
            <a:ext cx="5080917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7" name="Cube 156">
            <a:extLst>
              <a:ext uri="{FF2B5EF4-FFF2-40B4-BE49-F238E27FC236}">
                <a16:creationId xmlns:a16="http://schemas.microsoft.com/office/drawing/2014/main" id="{03709787-5E1A-A431-1524-29FE205C2A06}"/>
              </a:ext>
            </a:extLst>
          </p:cNvPr>
          <p:cNvSpPr/>
          <p:nvPr/>
        </p:nvSpPr>
        <p:spPr>
          <a:xfrm>
            <a:off x="2433248" y="2293815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8" name="Picture 157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09E16A2-4837-BA88-7C49-290237FA95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2949749" y="1981156"/>
            <a:ext cx="266725" cy="383612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46F95C7-A36F-E8B5-4F94-6270E36D2E07}"/>
              </a:ext>
            </a:extLst>
          </p:cNvPr>
          <p:cNvCxnSpPr>
            <a:cxnSpLocks/>
          </p:cNvCxnSpPr>
          <p:nvPr/>
        </p:nvCxnSpPr>
        <p:spPr>
          <a:xfrm flipV="1">
            <a:off x="2515458" y="3832609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64B45E0-CE21-341C-0012-E742FF34D25A}"/>
              </a:ext>
            </a:extLst>
          </p:cNvPr>
          <p:cNvCxnSpPr>
            <a:cxnSpLocks/>
            <a:stCxn id="79" idx="7"/>
          </p:cNvCxnSpPr>
          <p:nvPr/>
        </p:nvCxnSpPr>
        <p:spPr>
          <a:xfrm flipV="1">
            <a:off x="1747941" y="2653019"/>
            <a:ext cx="1019639" cy="13669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2DFA039-F462-A7FA-3CE7-9F97A83DDB77}"/>
              </a:ext>
            </a:extLst>
          </p:cNvPr>
          <p:cNvSpPr txBox="1"/>
          <p:nvPr/>
        </p:nvSpPr>
        <p:spPr>
          <a:xfrm>
            <a:off x="267258" y="4761861"/>
            <a:ext cx="55874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 smtClean="0"/>
              <a:t>Research Objective</a:t>
            </a:r>
          </a:p>
          <a:p>
            <a:pPr algn="just"/>
            <a:r>
              <a:rPr lang="en-US" sz="1600" dirty="0"/>
              <a:t>Designing a routing protocol design that is able to increase network </a:t>
            </a:r>
            <a:r>
              <a:rPr lang="en-US" sz="1600" dirty="0" smtClean="0"/>
              <a:t>lifetime, coverage sensing, efficiency </a:t>
            </a:r>
            <a:r>
              <a:rPr lang="en-US" sz="1600" dirty="0"/>
              <a:t>and throughput of UWSN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0320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Flowchart: Data 1346">
            <a:extLst>
              <a:ext uri="{FF2B5EF4-FFF2-40B4-BE49-F238E27FC236}">
                <a16:creationId xmlns:a16="http://schemas.microsoft.com/office/drawing/2014/main" id="{0A8C5E4C-4853-645F-F2A7-9B7722FE342F}"/>
              </a:ext>
            </a:extLst>
          </p:cNvPr>
          <p:cNvSpPr/>
          <p:nvPr/>
        </p:nvSpPr>
        <p:spPr>
          <a:xfrm>
            <a:off x="664408" y="1946150"/>
            <a:ext cx="5156259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LEACH</a:t>
            </a:r>
            <a:endParaRPr lang="en-US" dirty="0"/>
          </a:p>
        </p:txBody>
      </p:sp>
      <p:sp>
        <p:nvSpPr>
          <p:cNvPr id="1247" name="Flowchart: Data 1246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656000" y="3140043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491051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789717" y="319925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574672" y="3622894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878769" y="339770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962390" y="366538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364722" y="339037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663388" y="3195589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448343" y="361922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6" name="Oval 1255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735440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7" name="Oval 1256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2190552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8" name="Oval 1257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3103520" y="366904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505852" y="3394040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804518" y="319925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589473" y="362289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893570" y="339770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977191" y="366538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379523" y="339037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678189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463144" y="3619228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767241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4205353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69" name="Straight Arrow Connector 1268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1309" idx="7"/>
            <a:endCxn id="1248" idx="3"/>
          </p:cNvCxnSpPr>
          <p:nvPr/>
        </p:nvCxnSpPr>
        <p:spPr>
          <a:xfrm flipV="1">
            <a:off x="1150175" y="345549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Arrow Connector 1269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1248" idx="7"/>
            <a:endCxn id="1249" idx="3"/>
          </p:cNvCxnSpPr>
          <p:nvPr/>
        </p:nvCxnSpPr>
        <p:spPr>
          <a:xfrm flipV="1">
            <a:off x="1552507" y="326071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Arrow Connector 1270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1248" idx="5"/>
            <a:endCxn id="1250" idx="0"/>
          </p:cNvCxnSpPr>
          <p:nvPr/>
        </p:nvCxnSpPr>
        <p:spPr>
          <a:xfrm>
            <a:off x="1552507" y="3455496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1252" idx="0"/>
          </p:cNvCxnSpPr>
          <p:nvPr/>
        </p:nvCxnSpPr>
        <p:spPr>
          <a:xfrm>
            <a:off x="1923721" y="3462374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Arrow Connector 1272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1251" idx="1"/>
          </p:cNvCxnSpPr>
          <p:nvPr/>
        </p:nvCxnSpPr>
        <p:spPr>
          <a:xfrm>
            <a:off x="1843438" y="3256345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Arrow Connector 1273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1249" idx="6"/>
            <a:endCxn id="1257" idx="2"/>
          </p:cNvCxnSpPr>
          <p:nvPr/>
        </p:nvCxnSpPr>
        <p:spPr>
          <a:xfrm flipV="1">
            <a:off x="1861717" y="3231589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1253" idx="2"/>
          </p:cNvCxnSpPr>
          <p:nvPr/>
        </p:nvCxnSpPr>
        <p:spPr>
          <a:xfrm>
            <a:off x="1950769" y="3426374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Arrow Connector 1275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1252" idx="6"/>
            <a:endCxn id="1255" idx="2"/>
          </p:cNvCxnSpPr>
          <p:nvPr/>
        </p:nvCxnSpPr>
        <p:spPr>
          <a:xfrm flipV="1">
            <a:off x="2034390" y="365522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Arrow Connector 1276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1253" idx="4"/>
            <a:endCxn id="1255" idx="0"/>
          </p:cNvCxnSpPr>
          <p:nvPr/>
        </p:nvCxnSpPr>
        <p:spPr>
          <a:xfrm>
            <a:off x="2400722" y="3462374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Arrow Connector 1277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1257" idx="5"/>
            <a:endCxn id="1253" idx="1"/>
          </p:cNvCxnSpPr>
          <p:nvPr/>
        </p:nvCxnSpPr>
        <p:spPr>
          <a:xfrm>
            <a:off x="2252008" y="3257045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Arrow Connector 1278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1257" idx="6"/>
            <a:endCxn id="1254" idx="2"/>
          </p:cNvCxnSpPr>
          <p:nvPr/>
        </p:nvCxnSpPr>
        <p:spPr>
          <a:xfrm>
            <a:off x="2262552" y="323158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Arrow Connector 1279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1255" idx="6"/>
            <a:endCxn id="1258" idx="2"/>
          </p:cNvCxnSpPr>
          <p:nvPr/>
        </p:nvCxnSpPr>
        <p:spPr>
          <a:xfrm>
            <a:off x="2520343" y="3655228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1256" idx="5"/>
            <a:endCxn id="1258" idx="0"/>
          </p:cNvCxnSpPr>
          <p:nvPr/>
        </p:nvCxnSpPr>
        <p:spPr>
          <a:xfrm>
            <a:off x="2796896" y="3455496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1256" idx="3"/>
            <a:endCxn id="1255" idx="7"/>
          </p:cNvCxnSpPr>
          <p:nvPr/>
        </p:nvCxnSpPr>
        <p:spPr>
          <a:xfrm flipH="1">
            <a:off x="2509799" y="3455496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Arrow Connector 1282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1256" idx="1"/>
            <a:endCxn id="1254" idx="4"/>
          </p:cNvCxnSpPr>
          <p:nvPr/>
        </p:nvCxnSpPr>
        <p:spPr>
          <a:xfrm flipH="1" flipV="1">
            <a:off x="2699388" y="3267589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Arrow Connector 1283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1260" idx="2"/>
            <a:endCxn id="1254" idx="6"/>
          </p:cNvCxnSpPr>
          <p:nvPr/>
        </p:nvCxnSpPr>
        <p:spPr>
          <a:xfrm flipH="1" flipV="1">
            <a:off x="2735388" y="3231589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Arrow Connector 1284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1260" idx="3"/>
            <a:endCxn id="1259" idx="7"/>
          </p:cNvCxnSpPr>
          <p:nvPr/>
        </p:nvCxnSpPr>
        <p:spPr>
          <a:xfrm flipH="1">
            <a:off x="3567308" y="326071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Arrow Connector 1285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1260" idx="3"/>
            <a:endCxn id="1261" idx="7"/>
          </p:cNvCxnSpPr>
          <p:nvPr/>
        </p:nvCxnSpPr>
        <p:spPr>
          <a:xfrm flipH="1">
            <a:off x="3650929" y="3260711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Arrow Connector 1286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1262" idx="4"/>
            <a:endCxn id="1263" idx="0"/>
          </p:cNvCxnSpPr>
          <p:nvPr/>
        </p:nvCxnSpPr>
        <p:spPr>
          <a:xfrm>
            <a:off x="3929570" y="3469706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Arrow Connector 1287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1261" idx="6"/>
            <a:endCxn id="1263" idx="2"/>
          </p:cNvCxnSpPr>
          <p:nvPr/>
        </p:nvCxnSpPr>
        <p:spPr>
          <a:xfrm>
            <a:off x="3661473" y="365889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Straight Arrow Connector 1288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1263" idx="6"/>
            <a:endCxn id="1266" idx="2"/>
          </p:cNvCxnSpPr>
          <p:nvPr/>
        </p:nvCxnSpPr>
        <p:spPr>
          <a:xfrm flipV="1">
            <a:off x="4049191" y="365522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Arrow Connector 1289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1266" idx="6"/>
            <a:endCxn id="1267" idx="3"/>
          </p:cNvCxnSpPr>
          <p:nvPr/>
        </p:nvCxnSpPr>
        <p:spPr>
          <a:xfrm flipV="1">
            <a:off x="4535144" y="3455496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traight Arrow Connector 1290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1267" idx="1"/>
            <a:endCxn id="1265" idx="4"/>
          </p:cNvCxnSpPr>
          <p:nvPr/>
        </p:nvCxnSpPr>
        <p:spPr>
          <a:xfrm flipH="1" flipV="1">
            <a:off x="4714189" y="326758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traight Arrow Connector 1291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1267" idx="2"/>
            <a:endCxn id="1264" idx="6"/>
          </p:cNvCxnSpPr>
          <p:nvPr/>
        </p:nvCxnSpPr>
        <p:spPr>
          <a:xfrm flipH="1" flipV="1">
            <a:off x="4451523" y="3426374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Arrow Connector 1292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1264" idx="1"/>
            <a:endCxn id="1268" idx="6"/>
          </p:cNvCxnSpPr>
          <p:nvPr/>
        </p:nvCxnSpPr>
        <p:spPr>
          <a:xfrm flipH="1" flipV="1">
            <a:off x="4277353" y="3231589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1268" idx="6"/>
            <a:endCxn id="1265" idx="2"/>
          </p:cNvCxnSpPr>
          <p:nvPr/>
        </p:nvCxnSpPr>
        <p:spPr>
          <a:xfrm>
            <a:off x="4277353" y="323158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Arrow Connector 1294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1268" idx="2"/>
          </p:cNvCxnSpPr>
          <p:nvPr/>
        </p:nvCxnSpPr>
        <p:spPr>
          <a:xfrm>
            <a:off x="3893570" y="3231589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Arrow Connector 1295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1260" idx="4"/>
            <a:endCxn id="1262" idx="1"/>
          </p:cNvCxnSpPr>
          <p:nvPr/>
        </p:nvCxnSpPr>
        <p:spPr>
          <a:xfrm>
            <a:off x="3840518" y="3271255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Straight Arrow Connector 1296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1262" idx="6"/>
            <a:endCxn id="1264" idx="2"/>
          </p:cNvCxnSpPr>
          <p:nvPr/>
        </p:nvCxnSpPr>
        <p:spPr>
          <a:xfrm flipV="1">
            <a:off x="3965570" y="3426374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Arrow Connector 1297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1268" idx="4"/>
          </p:cNvCxnSpPr>
          <p:nvPr/>
        </p:nvCxnSpPr>
        <p:spPr>
          <a:xfrm flipV="1">
            <a:off x="3961927" y="3267589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Straight Arrow Connector 1298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1259" idx="2"/>
            <a:endCxn id="1256" idx="6"/>
          </p:cNvCxnSpPr>
          <p:nvPr/>
        </p:nvCxnSpPr>
        <p:spPr>
          <a:xfrm flipH="1">
            <a:off x="2807440" y="3430040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Arrow Connector 1299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1259" idx="3"/>
            <a:endCxn id="1258" idx="7"/>
          </p:cNvCxnSpPr>
          <p:nvPr/>
        </p:nvCxnSpPr>
        <p:spPr>
          <a:xfrm flipH="1">
            <a:off x="3164976" y="345549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Straight Arrow Connector 1300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1259" idx="4"/>
            <a:endCxn id="1261" idx="1"/>
          </p:cNvCxnSpPr>
          <p:nvPr/>
        </p:nvCxnSpPr>
        <p:spPr>
          <a:xfrm>
            <a:off x="3541852" y="346604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1301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694625" y="3267589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Arrow Connector 1302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1253" idx="6"/>
            <a:endCxn id="1256" idx="2"/>
          </p:cNvCxnSpPr>
          <p:nvPr/>
        </p:nvCxnSpPr>
        <p:spPr>
          <a:xfrm>
            <a:off x="2436722" y="3426374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1253" idx="7"/>
            <a:endCxn id="1254" idx="3"/>
          </p:cNvCxnSpPr>
          <p:nvPr/>
        </p:nvCxnSpPr>
        <p:spPr>
          <a:xfrm flipV="1">
            <a:off x="2426178" y="325704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Arrow Connector 1304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1250" idx="6"/>
            <a:endCxn id="1252" idx="2"/>
          </p:cNvCxnSpPr>
          <p:nvPr/>
        </p:nvCxnSpPr>
        <p:spPr>
          <a:xfrm>
            <a:off x="1646672" y="365889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Arrow Connector 1305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1309" idx="6"/>
            <a:endCxn id="1250" idx="2"/>
          </p:cNvCxnSpPr>
          <p:nvPr/>
        </p:nvCxnSpPr>
        <p:spPr>
          <a:xfrm flipV="1">
            <a:off x="1160719" y="3658894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1250" idx="0"/>
            <a:endCxn id="1251" idx="3"/>
          </p:cNvCxnSpPr>
          <p:nvPr/>
        </p:nvCxnSpPr>
        <p:spPr>
          <a:xfrm flipV="1">
            <a:off x="1610672" y="3459162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Arrow Connector 1307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1251" idx="7"/>
            <a:endCxn id="1257" idx="3"/>
          </p:cNvCxnSpPr>
          <p:nvPr/>
        </p:nvCxnSpPr>
        <p:spPr>
          <a:xfrm flipV="1">
            <a:off x="1940225" y="3257045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9" name="Oval 1308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1088719" y="3669046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30AD0986-DBE0-68EB-AF9C-235F157FB09F}"/>
              </a:ext>
            </a:extLst>
          </p:cNvPr>
          <p:cNvCxnSpPr>
            <a:cxnSpLocks/>
          </p:cNvCxnSpPr>
          <p:nvPr/>
        </p:nvCxnSpPr>
        <p:spPr>
          <a:xfrm flipV="1">
            <a:off x="2791363" y="3488566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5" name="Cube 1344">
            <a:extLst>
              <a:ext uri="{FF2B5EF4-FFF2-40B4-BE49-F238E27FC236}">
                <a16:creationId xmlns:a16="http://schemas.microsoft.com/office/drawing/2014/main" id="{AD59E2BF-AED5-CFE3-0B39-E39BAE87F43D}"/>
              </a:ext>
            </a:extLst>
          </p:cNvPr>
          <p:cNvSpPr/>
          <p:nvPr/>
        </p:nvSpPr>
        <p:spPr>
          <a:xfrm>
            <a:off x="2730790" y="2148622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46" name="Picture 1345" descr="A black and white radio tower&#10;&#10;Description automatically generated">
            <a:extLst>
              <a:ext uri="{FF2B5EF4-FFF2-40B4-BE49-F238E27FC236}">
                <a16:creationId xmlns:a16="http://schemas.microsoft.com/office/drawing/2014/main" id="{87234C24-8EA3-FE40-0812-6DB60F256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3247291" y="1835963"/>
            <a:ext cx="266725" cy="383612"/>
          </a:xfrm>
          <a:prstGeom prst="rect">
            <a:avLst/>
          </a:prstGeom>
        </p:spPr>
      </p:pic>
      <p:sp>
        <p:nvSpPr>
          <p:cNvPr id="1348" name="TextBox 1347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6585913" y="2152199"/>
            <a:ext cx="4416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Collision Avoidance </a:t>
            </a:r>
            <a:r>
              <a:rPr lang="en-US" sz="1600" dirty="0" err="1" smtClean="0"/>
              <a:t>pada</a:t>
            </a:r>
            <a:r>
              <a:rPr lang="en-US" sz="1600" dirty="0" smtClean="0"/>
              <a:t> Non-Persistent CSMA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random </a:t>
            </a:r>
            <a:r>
              <a:rPr lang="en-US" sz="1600" dirty="0" err="1" smtClean="0"/>
              <a:t>backoff</a:t>
            </a:r>
            <a:r>
              <a:rPr lang="en-US" sz="1600" dirty="0" smtClean="0"/>
              <a:t> time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mengetahui</a:t>
            </a:r>
            <a:r>
              <a:rPr lang="en-US" sz="1600" dirty="0" smtClean="0"/>
              <a:t> </a:t>
            </a:r>
            <a:r>
              <a:rPr lang="en-US" sz="1600" dirty="0" err="1" smtClean="0"/>
              <a:t>apakah</a:t>
            </a:r>
            <a:r>
              <a:rPr lang="en-US" sz="1600" dirty="0" smtClean="0"/>
              <a:t> base station </a:t>
            </a:r>
            <a:r>
              <a:rPr lang="en-US" sz="1600" i="1" dirty="0" smtClean="0"/>
              <a:t>idle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i="1" dirty="0" smtClean="0"/>
              <a:t>busy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Ratio delay yang </a:t>
            </a:r>
            <a:r>
              <a:rPr lang="en-US" sz="1600" dirty="0" err="1" smtClean="0"/>
              <a:t>tinggi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/>
              <a:t> </a:t>
            </a:r>
            <a:r>
              <a:rPr lang="en-US" sz="1600" dirty="0" smtClean="0"/>
              <a:t>underwater </a:t>
            </a:r>
            <a:r>
              <a:rPr lang="en-US" sz="1600" dirty="0" err="1" smtClean="0"/>
              <a:t>ketimbang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transmisi</a:t>
            </a:r>
            <a:r>
              <a:rPr lang="en-US" sz="1600" dirty="0" smtClean="0"/>
              <a:t> terrestrial, yang di </a:t>
            </a:r>
            <a:r>
              <a:rPr lang="en-US" sz="1600" dirty="0" err="1" smtClean="0"/>
              <a:t>sebabkan</a:t>
            </a:r>
            <a:r>
              <a:rPr lang="en-US" sz="1600" dirty="0" smtClean="0"/>
              <a:t> </a:t>
            </a:r>
            <a:r>
              <a:rPr lang="en-US" sz="1600" dirty="0" err="1" smtClean="0"/>
              <a:t>akibat</a:t>
            </a:r>
            <a:r>
              <a:rPr lang="en-US" sz="1600" dirty="0" smtClean="0"/>
              <a:t> </a:t>
            </a:r>
            <a:r>
              <a:rPr lang="en-US" sz="1600" dirty="0" err="1" smtClean="0"/>
              <a:t>perbedaan</a:t>
            </a:r>
            <a:r>
              <a:rPr lang="en-US" sz="1600" dirty="0" smtClean="0"/>
              <a:t> </a:t>
            </a:r>
            <a:r>
              <a:rPr lang="en-US" sz="1600" dirty="0" err="1" smtClean="0"/>
              <a:t>kecepatan</a:t>
            </a:r>
            <a:r>
              <a:rPr lang="en-US" sz="1600" dirty="0" smtClean="0"/>
              <a:t> </a:t>
            </a:r>
            <a:r>
              <a:rPr lang="en-US" sz="1600" dirty="0" err="1" smtClean="0"/>
              <a:t>propagasi</a:t>
            </a:r>
            <a:r>
              <a:rPr lang="en-US" sz="1600" dirty="0" smtClean="0"/>
              <a:t>, </a:t>
            </a:r>
            <a:r>
              <a:rPr lang="en-US" sz="1600" dirty="0" err="1" smtClean="0"/>
              <a:t>menyebabkan</a:t>
            </a:r>
            <a:r>
              <a:rPr lang="en-US" sz="1600" dirty="0" smtClean="0"/>
              <a:t> </a:t>
            </a:r>
            <a:r>
              <a:rPr lang="en-US" sz="1600" dirty="0" err="1" smtClean="0"/>
              <a:t>kemungkinan</a:t>
            </a:r>
            <a:r>
              <a:rPr lang="en-US" sz="1600" dirty="0" smtClean="0"/>
              <a:t> </a:t>
            </a:r>
            <a:r>
              <a:rPr lang="en-US" sz="1600" dirty="0" err="1" smtClean="0"/>
              <a:t>terjadinya</a:t>
            </a:r>
            <a:r>
              <a:rPr lang="en-US" sz="1600" dirty="0" smtClean="0"/>
              <a:t> Collision </a:t>
            </a:r>
            <a:r>
              <a:rPr lang="en-US" sz="1600" dirty="0" err="1" smtClean="0"/>
              <a:t>semakin</a:t>
            </a:r>
            <a:r>
              <a:rPr lang="en-US" sz="1600" dirty="0" smtClean="0"/>
              <a:t> </a:t>
            </a:r>
            <a:r>
              <a:rPr lang="en-US" sz="1600" dirty="0" err="1" smtClean="0"/>
              <a:t>menurun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9486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Flowchart: Data 1346">
            <a:extLst>
              <a:ext uri="{FF2B5EF4-FFF2-40B4-BE49-F238E27FC236}">
                <a16:creationId xmlns:a16="http://schemas.microsoft.com/office/drawing/2014/main" id="{0A8C5E4C-4853-645F-F2A7-9B7722FE342F}"/>
              </a:ext>
            </a:extLst>
          </p:cNvPr>
          <p:cNvSpPr/>
          <p:nvPr/>
        </p:nvSpPr>
        <p:spPr>
          <a:xfrm>
            <a:off x="664408" y="1946150"/>
            <a:ext cx="5156259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LEACH</a:t>
            </a:r>
            <a:endParaRPr lang="en-US" dirty="0"/>
          </a:p>
        </p:txBody>
      </p:sp>
      <p:sp>
        <p:nvSpPr>
          <p:cNvPr id="1247" name="Flowchart: Data 1246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656000" y="3140043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491051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789717" y="319925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574672" y="3622894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878769" y="339770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962390" y="366538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364722" y="339037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663388" y="3195589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448343" y="361922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6" name="Oval 1255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735440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7" name="Oval 1256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2190552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8" name="Oval 1257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3103520" y="366904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505852" y="3394040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804518" y="319925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589473" y="362289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893570" y="339770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977191" y="366538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379523" y="339037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678189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463144" y="3619228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767241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4205353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69" name="Straight Arrow Connector 1268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1309" idx="7"/>
            <a:endCxn id="1248" idx="3"/>
          </p:cNvCxnSpPr>
          <p:nvPr/>
        </p:nvCxnSpPr>
        <p:spPr>
          <a:xfrm flipV="1">
            <a:off x="1150175" y="345549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Arrow Connector 1269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1248" idx="7"/>
            <a:endCxn id="1249" idx="3"/>
          </p:cNvCxnSpPr>
          <p:nvPr/>
        </p:nvCxnSpPr>
        <p:spPr>
          <a:xfrm flipV="1">
            <a:off x="1552507" y="326071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Arrow Connector 1270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1248" idx="5"/>
            <a:endCxn id="1250" idx="0"/>
          </p:cNvCxnSpPr>
          <p:nvPr/>
        </p:nvCxnSpPr>
        <p:spPr>
          <a:xfrm>
            <a:off x="1552507" y="3455496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1252" idx="0"/>
          </p:cNvCxnSpPr>
          <p:nvPr/>
        </p:nvCxnSpPr>
        <p:spPr>
          <a:xfrm>
            <a:off x="1923721" y="3462374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Arrow Connector 1272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1251" idx="1"/>
          </p:cNvCxnSpPr>
          <p:nvPr/>
        </p:nvCxnSpPr>
        <p:spPr>
          <a:xfrm>
            <a:off x="1843438" y="3256345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Arrow Connector 1273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1249" idx="6"/>
            <a:endCxn id="1257" idx="2"/>
          </p:cNvCxnSpPr>
          <p:nvPr/>
        </p:nvCxnSpPr>
        <p:spPr>
          <a:xfrm flipV="1">
            <a:off x="1861717" y="3231589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1253" idx="2"/>
          </p:cNvCxnSpPr>
          <p:nvPr/>
        </p:nvCxnSpPr>
        <p:spPr>
          <a:xfrm>
            <a:off x="1950769" y="3426374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Arrow Connector 1275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1252" idx="6"/>
            <a:endCxn id="1255" idx="2"/>
          </p:cNvCxnSpPr>
          <p:nvPr/>
        </p:nvCxnSpPr>
        <p:spPr>
          <a:xfrm flipV="1">
            <a:off x="2034390" y="365522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Arrow Connector 1276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1253" idx="4"/>
            <a:endCxn id="1255" idx="0"/>
          </p:cNvCxnSpPr>
          <p:nvPr/>
        </p:nvCxnSpPr>
        <p:spPr>
          <a:xfrm>
            <a:off x="2400722" y="3462374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Arrow Connector 1277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1257" idx="5"/>
            <a:endCxn id="1253" idx="1"/>
          </p:cNvCxnSpPr>
          <p:nvPr/>
        </p:nvCxnSpPr>
        <p:spPr>
          <a:xfrm>
            <a:off x="2252008" y="3257045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Arrow Connector 1278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1257" idx="6"/>
            <a:endCxn id="1254" idx="2"/>
          </p:cNvCxnSpPr>
          <p:nvPr/>
        </p:nvCxnSpPr>
        <p:spPr>
          <a:xfrm>
            <a:off x="2262552" y="323158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Arrow Connector 1279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1255" idx="6"/>
            <a:endCxn id="1258" idx="2"/>
          </p:cNvCxnSpPr>
          <p:nvPr/>
        </p:nvCxnSpPr>
        <p:spPr>
          <a:xfrm>
            <a:off x="2520343" y="3655228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1256" idx="5"/>
            <a:endCxn id="1258" idx="0"/>
          </p:cNvCxnSpPr>
          <p:nvPr/>
        </p:nvCxnSpPr>
        <p:spPr>
          <a:xfrm>
            <a:off x="2796896" y="3455496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1256" idx="3"/>
            <a:endCxn id="1255" idx="7"/>
          </p:cNvCxnSpPr>
          <p:nvPr/>
        </p:nvCxnSpPr>
        <p:spPr>
          <a:xfrm flipH="1">
            <a:off x="2509799" y="3455496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Arrow Connector 1282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1256" idx="1"/>
            <a:endCxn id="1254" idx="4"/>
          </p:cNvCxnSpPr>
          <p:nvPr/>
        </p:nvCxnSpPr>
        <p:spPr>
          <a:xfrm flipH="1" flipV="1">
            <a:off x="2699388" y="3267589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Arrow Connector 1283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1260" idx="2"/>
            <a:endCxn id="1254" idx="6"/>
          </p:cNvCxnSpPr>
          <p:nvPr/>
        </p:nvCxnSpPr>
        <p:spPr>
          <a:xfrm flipH="1" flipV="1">
            <a:off x="2735388" y="3231589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Arrow Connector 1284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1260" idx="3"/>
            <a:endCxn id="1259" idx="7"/>
          </p:cNvCxnSpPr>
          <p:nvPr/>
        </p:nvCxnSpPr>
        <p:spPr>
          <a:xfrm flipH="1">
            <a:off x="3567308" y="326071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Arrow Connector 1285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1260" idx="3"/>
            <a:endCxn id="1261" idx="7"/>
          </p:cNvCxnSpPr>
          <p:nvPr/>
        </p:nvCxnSpPr>
        <p:spPr>
          <a:xfrm flipH="1">
            <a:off x="3650929" y="3260711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Arrow Connector 1286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1262" idx="4"/>
            <a:endCxn id="1263" idx="0"/>
          </p:cNvCxnSpPr>
          <p:nvPr/>
        </p:nvCxnSpPr>
        <p:spPr>
          <a:xfrm>
            <a:off x="3929570" y="3469706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Arrow Connector 1287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1261" idx="6"/>
            <a:endCxn id="1263" idx="2"/>
          </p:cNvCxnSpPr>
          <p:nvPr/>
        </p:nvCxnSpPr>
        <p:spPr>
          <a:xfrm>
            <a:off x="3661473" y="365889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Straight Arrow Connector 1288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1263" idx="6"/>
            <a:endCxn id="1266" idx="2"/>
          </p:cNvCxnSpPr>
          <p:nvPr/>
        </p:nvCxnSpPr>
        <p:spPr>
          <a:xfrm flipV="1">
            <a:off x="4049191" y="365522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Arrow Connector 1289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1266" idx="6"/>
            <a:endCxn id="1267" idx="3"/>
          </p:cNvCxnSpPr>
          <p:nvPr/>
        </p:nvCxnSpPr>
        <p:spPr>
          <a:xfrm flipV="1">
            <a:off x="4535144" y="3455496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traight Arrow Connector 1290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1267" idx="1"/>
            <a:endCxn id="1265" idx="4"/>
          </p:cNvCxnSpPr>
          <p:nvPr/>
        </p:nvCxnSpPr>
        <p:spPr>
          <a:xfrm flipH="1" flipV="1">
            <a:off x="4714189" y="326758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traight Arrow Connector 1291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1267" idx="2"/>
            <a:endCxn id="1264" idx="6"/>
          </p:cNvCxnSpPr>
          <p:nvPr/>
        </p:nvCxnSpPr>
        <p:spPr>
          <a:xfrm flipH="1" flipV="1">
            <a:off x="4451523" y="3426374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Arrow Connector 1292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1264" idx="1"/>
            <a:endCxn id="1268" idx="6"/>
          </p:cNvCxnSpPr>
          <p:nvPr/>
        </p:nvCxnSpPr>
        <p:spPr>
          <a:xfrm flipH="1" flipV="1">
            <a:off x="4277353" y="3231589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1268" idx="6"/>
            <a:endCxn id="1265" idx="2"/>
          </p:cNvCxnSpPr>
          <p:nvPr/>
        </p:nvCxnSpPr>
        <p:spPr>
          <a:xfrm>
            <a:off x="4277353" y="323158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Arrow Connector 1294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1268" idx="2"/>
          </p:cNvCxnSpPr>
          <p:nvPr/>
        </p:nvCxnSpPr>
        <p:spPr>
          <a:xfrm>
            <a:off x="3893570" y="3231589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Arrow Connector 1295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1260" idx="4"/>
            <a:endCxn id="1262" idx="1"/>
          </p:cNvCxnSpPr>
          <p:nvPr/>
        </p:nvCxnSpPr>
        <p:spPr>
          <a:xfrm>
            <a:off x="3840518" y="3271255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Straight Arrow Connector 1296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1262" idx="6"/>
            <a:endCxn id="1264" idx="2"/>
          </p:cNvCxnSpPr>
          <p:nvPr/>
        </p:nvCxnSpPr>
        <p:spPr>
          <a:xfrm flipV="1">
            <a:off x="3965570" y="3426374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Arrow Connector 1297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1268" idx="4"/>
          </p:cNvCxnSpPr>
          <p:nvPr/>
        </p:nvCxnSpPr>
        <p:spPr>
          <a:xfrm flipV="1">
            <a:off x="3961927" y="3267589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Straight Arrow Connector 1298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1259" idx="2"/>
            <a:endCxn id="1256" idx="6"/>
          </p:cNvCxnSpPr>
          <p:nvPr/>
        </p:nvCxnSpPr>
        <p:spPr>
          <a:xfrm flipH="1">
            <a:off x="2807440" y="3430040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Arrow Connector 1299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1259" idx="3"/>
            <a:endCxn id="1258" idx="7"/>
          </p:cNvCxnSpPr>
          <p:nvPr/>
        </p:nvCxnSpPr>
        <p:spPr>
          <a:xfrm flipH="1">
            <a:off x="3164976" y="345549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Straight Arrow Connector 1300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1259" idx="4"/>
            <a:endCxn id="1261" idx="1"/>
          </p:cNvCxnSpPr>
          <p:nvPr/>
        </p:nvCxnSpPr>
        <p:spPr>
          <a:xfrm>
            <a:off x="3541852" y="346604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1301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694625" y="3267589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Arrow Connector 1302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1253" idx="6"/>
            <a:endCxn id="1256" idx="2"/>
          </p:cNvCxnSpPr>
          <p:nvPr/>
        </p:nvCxnSpPr>
        <p:spPr>
          <a:xfrm>
            <a:off x="2436722" y="3426374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1253" idx="7"/>
            <a:endCxn id="1254" idx="3"/>
          </p:cNvCxnSpPr>
          <p:nvPr/>
        </p:nvCxnSpPr>
        <p:spPr>
          <a:xfrm flipV="1">
            <a:off x="2426178" y="325704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Arrow Connector 1304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1250" idx="6"/>
            <a:endCxn id="1252" idx="2"/>
          </p:cNvCxnSpPr>
          <p:nvPr/>
        </p:nvCxnSpPr>
        <p:spPr>
          <a:xfrm>
            <a:off x="1646672" y="365889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Arrow Connector 1305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1309" idx="6"/>
            <a:endCxn id="1250" idx="2"/>
          </p:cNvCxnSpPr>
          <p:nvPr/>
        </p:nvCxnSpPr>
        <p:spPr>
          <a:xfrm flipV="1">
            <a:off x="1160719" y="3658894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1250" idx="0"/>
            <a:endCxn id="1251" idx="3"/>
          </p:cNvCxnSpPr>
          <p:nvPr/>
        </p:nvCxnSpPr>
        <p:spPr>
          <a:xfrm flipV="1">
            <a:off x="1610672" y="3459162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Arrow Connector 1307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1251" idx="7"/>
            <a:endCxn id="1257" idx="3"/>
          </p:cNvCxnSpPr>
          <p:nvPr/>
        </p:nvCxnSpPr>
        <p:spPr>
          <a:xfrm flipV="1">
            <a:off x="1940225" y="3257045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9" name="Oval 1308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1088719" y="3669046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30AD0986-DBE0-68EB-AF9C-235F157FB09F}"/>
              </a:ext>
            </a:extLst>
          </p:cNvPr>
          <p:cNvCxnSpPr>
            <a:cxnSpLocks/>
          </p:cNvCxnSpPr>
          <p:nvPr/>
        </p:nvCxnSpPr>
        <p:spPr>
          <a:xfrm flipV="1">
            <a:off x="2791363" y="3488566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5" name="Cube 1344">
            <a:extLst>
              <a:ext uri="{FF2B5EF4-FFF2-40B4-BE49-F238E27FC236}">
                <a16:creationId xmlns:a16="http://schemas.microsoft.com/office/drawing/2014/main" id="{AD59E2BF-AED5-CFE3-0B39-E39BAE87F43D}"/>
              </a:ext>
            </a:extLst>
          </p:cNvPr>
          <p:cNvSpPr/>
          <p:nvPr/>
        </p:nvSpPr>
        <p:spPr>
          <a:xfrm>
            <a:off x="2730790" y="2148622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46" name="Picture 1345" descr="A black and white radio tower&#10;&#10;Description automatically generated">
            <a:extLst>
              <a:ext uri="{FF2B5EF4-FFF2-40B4-BE49-F238E27FC236}">
                <a16:creationId xmlns:a16="http://schemas.microsoft.com/office/drawing/2014/main" id="{87234C24-8EA3-FE40-0812-6DB60F256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3247291" y="1835963"/>
            <a:ext cx="266725" cy="383612"/>
          </a:xfrm>
          <a:prstGeom prst="rect">
            <a:avLst/>
          </a:prstGeom>
        </p:spPr>
      </p:pic>
      <p:sp>
        <p:nvSpPr>
          <p:cNvPr id="1348" name="TextBox 1347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6585913" y="2152199"/>
            <a:ext cx="4416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Collision Avoidance </a:t>
            </a:r>
            <a:r>
              <a:rPr lang="en-US" sz="1600" dirty="0" err="1" smtClean="0"/>
              <a:t>pada</a:t>
            </a:r>
            <a:r>
              <a:rPr lang="en-US" sz="1600" dirty="0" smtClean="0"/>
              <a:t> Non-Persistent CSMA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random </a:t>
            </a:r>
            <a:r>
              <a:rPr lang="en-US" sz="1600" dirty="0" err="1" smtClean="0"/>
              <a:t>backoff</a:t>
            </a:r>
            <a:r>
              <a:rPr lang="en-US" sz="1600" dirty="0" smtClean="0"/>
              <a:t> time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mengetahui</a:t>
            </a:r>
            <a:r>
              <a:rPr lang="en-US" sz="1600" dirty="0" smtClean="0"/>
              <a:t> </a:t>
            </a:r>
            <a:r>
              <a:rPr lang="en-US" sz="1600" dirty="0" err="1" smtClean="0"/>
              <a:t>apakah</a:t>
            </a:r>
            <a:r>
              <a:rPr lang="en-US" sz="1600" dirty="0" smtClean="0"/>
              <a:t> base station </a:t>
            </a:r>
            <a:r>
              <a:rPr lang="en-US" sz="1600" i="1" dirty="0" smtClean="0"/>
              <a:t>idle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i="1" dirty="0" smtClean="0"/>
              <a:t>busy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Ratio delay yang </a:t>
            </a:r>
            <a:r>
              <a:rPr lang="en-US" sz="1600" dirty="0" err="1" smtClean="0"/>
              <a:t>tinggi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/>
              <a:t> </a:t>
            </a:r>
            <a:r>
              <a:rPr lang="en-US" sz="1600" dirty="0" smtClean="0"/>
              <a:t>underwater </a:t>
            </a:r>
            <a:r>
              <a:rPr lang="en-US" sz="1600" dirty="0" err="1" smtClean="0"/>
              <a:t>ketimbang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transmisi</a:t>
            </a:r>
            <a:r>
              <a:rPr lang="en-US" sz="1600" dirty="0" smtClean="0"/>
              <a:t> terrestrial, yang di </a:t>
            </a:r>
            <a:r>
              <a:rPr lang="en-US" sz="1600" dirty="0" err="1" smtClean="0"/>
              <a:t>sebabkan</a:t>
            </a:r>
            <a:r>
              <a:rPr lang="en-US" sz="1600" dirty="0" smtClean="0"/>
              <a:t> </a:t>
            </a:r>
            <a:r>
              <a:rPr lang="en-US" sz="1600" dirty="0" err="1" smtClean="0"/>
              <a:t>akibat</a:t>
            </a:r>
            <a:r>
              <a:rPr lang="en-US" sz="1600" dirty="0" smtClean="0"/>
              <a:t> </a:t>
            </a:r>
            <a:r>
              <a:rPr lang="en-US" sz="1600" dirty="0" err="1" smtClean="0"/>
              <a:t>perbedaan</a:t>
            </a:r>
            <a:r>
              <a:rPr lang="en-US" sz="1600" dirty="0" smtClean="0"/>
              <a:t> </a:t>
            </a:r>
            <a:r>
              <a:rPr lang="en-US" sz="1600" dirty="0" err="1" smtClean="0"/>
              <a:t>kecepatan</a:t>
            </a:r>
            <a:r>
              <a:rPr lang="en-US" sz="1600" dirty="0" smtClean="0"/>
              <a:t> </a:t>
            </a:r>
            <a:r>
              <a:rPr lang="en-US" sz="1600" dirty="0" err="1" smtClean="0"/>
              <a:t>propagasi</a:t>
            </a:r>
            <a:r>
              <a:rPr lang="en-US" sz="1600" dirty="0" smtClean="0"/>
              <a:t>, </a:t>
            </a:r>
            <a:r>
              <a:rPr lang="en-US" sz="1600" dirty="0" err="1" smtClean="0"/>
              <a:t>menyebabkan</a:t>
            </a:r>
            <a:r>
              <a:rPr lang="en-US" sz="1600" dirty="0" smtClean="0"/>
              <a:t> </a:t>
            </a:r>
            <a:r>
              <a:rPr lang="en-US" sz="1600" dirty="0" err="1" smtClean="0"/>
              <a:t>kemungkinan</a:t>
            </a:r>
            <a:r>
              <a:rPr lang="en-US" sz="1600" dirty="0" smtClean="0"/>
              <a:t> </a:t>
            </a:r>
            <a:r>
              <a:rPr lang="en-US" sz="1600" dirty="0" err="1" smtClean="0"/>
              <a:t>terjadinya</a:t>
            </a:r>
            <a:r>
              <a:rPr lang="en-US" sz="1600" dirty="0" smtClean="0"/>
              <a:t> Collision </a:t>
            </a:r>
            <a:r>
              <a:rPr lang="en-US" sz="1600" dirty="0" err="1" smtClean="0"/>
              <a:t>semakin</a:t>
            </a:r>
            <a:r>
              <a:rPr lang="en-US" sz="1600" dirty="0" smtClean="0"/>
              <a:t> </a:t>
            </a:r>
            <a:r>
              <a:rPr lang="en-US" sz="1600" dirty="0" err="1" smtClean="0"/>
              <a:t>menurun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0059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6585913" y="2152199"/>
            <a:ext cx="4416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Collision Avoidance </a:t>
            </a:r>
            <a:r>
              <a:rPr lang="en-US" sz="1600" dirty="0" err="1" smtClean="0"/>
              <a:t>pada</a:t>
            </a:r>
            <a:r>
              <a:rPr lang="en-US" sz="1600" dirty="0" smtClean="0"/>
              <a:t> Non-Persistent CSMA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random </a:t>
            </a:r>
            <a:r>
              <a:rPr lang="en-US" sz="1600" dirty="0" err="1" smtClean="0"/>
              <a:t>backoff</a:t>
            </a:r>
            <a:r>
              <a:rPr lang="en-US" sz="1600" dirty="0" smtClean="0"/>
              <a:t> time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mengetahui</a:t>
            </a:r>
            <a:r>
              <a:rPr lang="en-US" sz="1600" dirty="0" smtClean="0"/>
              <a:t> </a:t>
            </a:r>
            <a:r>
              <a:rPr lang="en-US" sz="1600" dirty="0" err="1" smtClean="0"/>
              <a:t>apakah</a:t>
            </a:r>
            <a:r>
              <a:rPr lang="en-US" sz="1600" dirty="0" smtClean="0"/>
              <a:t> base station </a:t>
            </a:r>
            <a:r>
              <a:rPr lang="en-US" sz="1600" i="1" dirty="0" smtClean="0"/>
              <a:t>idle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i="1" dirty="0" smtClean="0"/>
              <a:t>busy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Ratio delay yang </a:t>
            </a:r>
            <a:r>
              <a:rPr lang="en-US" sz="1600" dirty="0" err="1" smtClean="0"/>
              <a:t>tinggi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/>
              <a:t> </a:t>
            </a:r>
            <a:r>
              <a:rPr lang="en-US" sz="1600" dirty="0" smtClean="0"/>
              <a:t>underwater </a:t>
            </a:r>
            <a:r>
              <a:rPr lang="en-US" sz="1600" dirty="0" err="1" smtClean="0"/>
              <a:t>ketimbang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transmisi</a:t>
            </a:r>
            <a:r>
              <a:rPr lang="en-US" sz="1600" dirty="0" smtClean="0"/>
              <a:t> terrestrial, yang di </a:t>
            </a:r>
            <a:r>
              <a:rPr lang="en-US" sz="1600" dirty="0" err="1" smtClean="0"/>
              <a:t>sebabkan</a:t>
            </a:r>
            <a:r>
              <a:rPr lang="en-US" sz="1600" dirty="0" smtClean="0"/>
              <a:t> </a:t>
            </a:r>
            <a:r>
              <a:rPr lang="en-US" sz="1600" dirty="0" err="1" smtClean="0"/>
              <a:t>akibat</a:t>
            </a:r>
            <a:r>
              <a:rPr lang="en-US" sz="1600" dirty="0" smtClean="0"/>
              <a:t> </a:t>
            </a:r>
            <a:r>
              <a:rPr lang="en-US" sz="1600" dirty="0" err="1" smtClean="0"/>
              <a:t>perbedaan</a:t>
            </a:r>
            <a:r>
              <a:rPr lang="en-US" sz="1600" dirty="0" smtClean="0"/>
              <a:t> </a:t>
            </a:r>
            <a:r>
              <a:rPr lang="en-US" sz="1600" dirty="0" err="1" smtClean="0"/>
              <a:t>kecepatan</a:t>
            </a:r>
            <a:r>
              <a:rPr lang="en-US" sz="1600" dirty="0" smtClean="0"/>
              <a:t> </a:t>
            </a:r>
            <a:r>
              <a:rPr lang="en-US" sz="1600" dirty="0" err="1" smtClean="0"/>
              <a:t>propagasi</a:t>
            </a:r>
            <a:r>
              <a:rPr lang="en-US" sz="1600" dirty="0" smtClean="0"/>
              <a:t>, </a:t>
            </a:r>
            <a:r>
              <a:rPr lang="en-US" sz="1600" dirty="0" err="1" smtClean="0"/>
              <a:t>menyebabkan</a:t>
            </a:r>
            <a:r>
              <a:rPr lang="en-US" sz="1600" dirty="0" smtClean="0"/>
              <a:t> </a:t>
            </a:r>
            <a:r>
              <a:rPr lang="en-US" sz="1600" dirty="0" err="1" smtClean="0"/>
              <a:t>kemungkinan</a:t>
            </a:r>
            <a:r>
              <a:rPr lang="en-US" sz="1600" dirty="0" smtClean="0"/>
              <a:t> </a:t>
            </a:r>
            <a:r>
              <a:rPr lang="en-US" sz="1600" dirty="0" err="1" smtClean="0"/>
              <a:t>terjadinya</a:t>
            </a:r>
            <a:r>
              <a:rPr lang="en-US" sz="1600" dirty="0" smtClean="0"/>
              <a:t> Collision </a:t>
            </a:r>
            <a:r>
              <a:rPr lang="en-US" sz="1600" dirty="0" err="1" smtClean="0"/>
              <a:t>semakin</a:t>
            </a:r>
            <a:r>
              <a:rPr lang="en-US" sz="1600" dirty="0" smtClean="0"/>
              <a:t> </a:t>
            </a:r>
            <a:r>
              <a:rPr lang="en-US" sz="1600" dirty="0" err="1" smtClean="0"/>
              <a:t>menurun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D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404826" y="5303837"/>
            <a:ext cx="52244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 smtClean="0"/>
              <a:t>Simulasi</a:t>
            </a:r>
            <a:r>
              <a:rPr lang="en-US" sz="1100" dirty="0" smtClean="0"/>
              <a:t> </a:t>
            </a:r>
            <a:r>
              <a:rPr lang="en-US" sz="1100" dirty="0" err="1" smtClean="0"/>
              <a:t>dilakukan</a:t>
            </a:r>
            <a:r>
              <a:rPr lang="en-US" sz="1100" dirty="0" smtClean="0"/>
              <a:t> </a:t>
            </a:r>
            <a:r>
              <a:rPr lang="en-US" sz="1100" dirty="0" err="1" smtClean="0"/>
              <a:t>menggunakan</a:t>
            </a:r>
            <a:r>
              <a:rPr lang="en-US" sz="1100" dirty="0" smtClean="0"/>
              <a:t> </a:t>
            </a:r>
            <a:r>
              <a:rPr lang="en-US" sz="1100" dirty="0" err="1" smtClean="0"/>
              <a:t>persamaan</a:t>
            </a:r>
            <a:r>
              <a:rPr lang="en-US" sz="1100" dirty="0" smtClean="0"/>
              <a:t> </a:t>
            </a:r>
            <a:r>
              <a:rPr lang="en-US" sz="1100" dirty="0" err="1" smtClean="0"/>
              <a:t>pada</a:t>
            </a:r>
            <a:r>
              <a:rPr lang="en-US" sz="1100" dirty="0" smtClean="0"/>
              <a:t> Ref [1] </a:t>
            </a:r>
            <a:r>
              <a:rPr lang="en-US" sz="1100" dirty="0" err="1" smtClean="0"/>
              <a:t>dan</a:t>
            </a:r>
            <a:r>
              <a:rPr lang="en-US" sz="1100" dirty="0" smtClean="0"/>
              <a:t> [2]</a:t>
            </a:r>
            <a:endParaRPr lang="en-ID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88" y="1986039"/>
            <a:ext cx="6322596" cy="331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02024" y="1843950"/>
            <a:ext cx="107819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 algn="just"/>
            <a:r>
              <a:rPr lang="en-ID" sz="1200" dirty="0"/>
              <a:t>[1] </a:t>
            </a:r>
            <a:r>
              <a:rPr lang="en-ID" sz="1200" dirty="0" err="1" smtClean="0"/>
              <a:t>Naryanto</a:t>
            </a:r>
            <a:r>
              <a:rPr lang="en-ID" sz="1200" dirty="0"/>
              <a:t>, </a:t>
            </a:r>
            <a:r>
              <a:rPr lang="en-ID" sz="1200" dirty="0" err="1"/>
              <a:t>Heru</a:t>
            </a:r>
            <a:r>
              <a:rPr lang="en-ID" sz="1200" dirty="0"/>
              <a:t> Sri. "</a:t>
            </a: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Sumber</a:t>
            </a:r>
            <a:r>
              <a:rPr lang="en-ID" sz="1200" dirty="0"/>
              <a:t> Tsunami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Pertimbangan</a:t>
            </a:r>
            <a:r>
              <a:rPr lang="en-ID" sz="1200" dirty="0"/>
              <a:t> </a:t>
            </a:r>
            <a:r>
              <a:rPr lang="en-ID" sz="1200" dirty="0" err="1"/>
              <a:t>Perencanaan</a:t>
            </a:r>
            <a:r>
              <a:rPr lang="en-ID" sz="1200" dirty="0"/>
              <a:t> </a:t>
            </a:r>
            <a:r>
              <a:rPr lang="en-ID" sz="1200" dirty="0" err="1"/>
              <a:t>Jalur</a:t>
            </a:r>
            <a:r>
              <a:rPr lang="en-ID" sz="1200" dirty="0"/>
              <a:t> </a:t>
            </a:r>
            <a:r>
              <a:rPr lang="en-ID" sz="1200" dirty="0" err="1"/>
              <a:t>Kabel</a:t>
            </a:r>
            <a:r>
              <a:rPr lang="en-ID" sz="1200" dirty="0"/>
              <a:t> </a:t>
            </a:r>
            <a:r>
              <a:rPr lang="en-ID" sz="1200" dirty="0" err="1"/>
              <a:t>InaCBT</a:t>
            </a:r>
            <a:r>
              <a:rPr lang="en-ID" sz="1200" dirty="0"/>
              <a:t> di </a:t>
            </a:r>
            <a:r>
              <a:rPr lang="en-ID" sz="1200" dirty="0" err="1"/>
              <a:t>Selat</a:t>
            </a:r>
            <a:r>
              <a:rPr lang="en-ID" sz="1200" dirty="0"/>
              <a:t> </a:t>
            </a:r>
            <a:r>
              <a:rPr lang="en-ID" sz="1200" dirty="0" err="1"/>
              <a:t>Makasar</a:t>
            </a:r>
            <a:r>
              <a:rPr lang="en-ID" sz="1200" dirty="0"/>
              <a:t>." </a:t>
            </a:r>
            <a:r>
              <a:rPr lang="en-ID" sz="1200" dirty="0" err="1"/>
              <a:t>Jurnal</a:t>
            </a:r>
            <a:r>
              <a:rPr lang="en-ID" sz="1200" dirty="0"/>
              <a:t> ALAMI: </a:t>
            </a:r>
            <a:r>
              <a:rPr lang="en-ID" sz="1200" dirty="0" err="1"/>
              <a:t>Jurnal</a:t>
            </a:r>
            <a:r>
              <a:rPr lang="en-ID" sz="1200" dirty="0"/>
              <a:t> </a:t>
            </a:r>
            <a:r>
              <a:rPr lang="en-ID" sz="1200" dirty="0" err="1" smtClean="0"/>
              <a:t>Teknologi</a:t>
            </a:r>
            <a:r>
              <a:rPr lang="en-ID" sz="1200" dirty="0" smtClean="0"/>
              <a:t> </a:t>
            </a:r>
            <a:r>
              <a:rPr lang="en-ID" sz="1200" dirty="0" err="1" smtClean="0"/>
              <a:t>Reduksi</a:t>
            </a:r>
            <a:r>
              <a:rPr lang="en-ID" sz="1200" dirty="0" smtClean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Bencana</a:t>
            </a:r>
            <a:r>
              <a:rPr lang="en-ID" sz="1200" dirty="0"/>
              <a:t> 5.1 (2021): 8-18</a:t>
            </a:r>
            <a:r>
              <a:rPr lang="en-ID" sz="1200" dirty="0" smtClean="0"/>
              <a:t>.</a:t>
            </a:r>
          </a:p>
          <a:p>
            <a:pPr marL="266700" indent="-266700" algn="just"/>
            <a:r>
              <a:rPr lang="en-ID" sz="1200" dirty="0" smtClean="0"/>
              <a:t>[2] </a:t>
            </a:r>
            <a:r>
              <a:rPr lang="en-ID" sz="1200" dirty="0" err="1" smtClean="0"/>
              <a:t>Jati</a:t>
            </a:r>
            <a:r>
              <a:rPr lang="en-ID" sz="1200" dirty="0"/>
              <a:t>, </a:t>
            </a:r>
            <a:r>
              <a:rPr lang="en-ID" sz="1200" dirty="0" err="1"/>
              <a:t>Hafidz</a:t>
            </a:r>
            <a:r>
              <a:rPr lang="en-ID" sz="1200" dirty="0"/>
              <a:t> </a:t>
            </a:r>
            <a:r>
              <a:rPr lang="en-ID" sz="1200" dirty="0" err="1"/>
              <a:t>Kuncoro</a:t>
            </a:r>
            <a:r>
              <a:rPr lang="en-ID" sz="1200" dirty="0"/>
              <a:t>, </a:t>
            </a:r>
            <a:r>
              <a:rPr lang="en-ID" sz="1200" dirty="0" err="1"/>
              <a:t>Lukman</a:t>
            </a:r>
            <a:r>
              <a:rPr lang="en-ID" sz="1200" dirty="0"/>
              <a:t> </a:t>
            </a:r>
            <a:r>
              <a:rPr lang="en-ID" sz="1200" dirty="0" err="1"/>
              <a:t>Yudho</a:t>
            </a:r>
            <a:r>
              <a:rPr lang="en-ID" sz="1200" dirty="0"/>
              <a:t> </a:t>
            </a:r>
            <a:r>
              <a:rPr lang="en-ID" sz="1200" dirty="0" err="1"/>
              <a:t>Prakoso</a:t>
            </a:r>
            <a:r>
              <a:rPr lang="en-ID" sz="1200" dirty="0"/>
              <a:t>, and Muhammad </a:t>
            </a:r>
            <a:r>
              <a:rPr lang="en-ID" sz="1200" dirty="0" err="1"/>
              <a:t>Ihsan</a:t>
            </a:r>
            <a:r>
              <a:rPr lang="en-ID" sz="1200" dirty="0"/>
              <a:t>. "Indonesia's Sea </a:t>
            </a:r>
            <a:r>
              <a:rPr lang="en-ID" sz="1200" dirty="0" err="1"/>
              <a:t>Defense</a:t>
            </a:r>
            <a:r>
              <a:rPr lang="en-ID" sz="1200" dirty="0"/>
              <a:t> Strategy in the IKN Nusantara: Smart </a:t>
            </a:r>
            <a:r>
              <a:rPr lang="en-ID" sz="1200" dirty="0" err="1"/>
              <a:t>Defense</a:t>
            </a:r>
            <a:r>
              <a:rPr lang="en-ID" sz="1200" dirty="0"/>
              <a:t> and Dual Strategy." International Journal Of Humanities Education and Social Sciences 3.2 (2023</a:t>
            </a:r>
            <a:r>
              <a:rPr lang="en-ID" sz="1200" dirty="0" smtClean="0"/>
              <a:t>).</a:t>
            </a:r>
          </a:p>
          <a:p>
            <a:pPr marL="266700" indent="-266700" algn="just"/>
            <a:r>
              <a:rPr lang="en-ID" sz="1200" dirty="0"/>
              <a:t>[3] </a:t>
            </a:r>
            <a:r>
              <a:rPr lang="en-ID" sz="1200" dirty="0" err="1" smtClean="0"/>
              <a:t>Setiyo</a:t>
            </a:r>
            <a:r>
              <a:rPr lang="en-ID" sz="1200" dirty="0" smtClean="0"/>
              <a:t> </a:t>
            </a:r>
            <a:r>
              <a:rPr lang="en-ID" sz="1200" dirty="0" err="1"/>
              <a:t>Pranowo</a:t>
            </a:r>
            <a:r>
              <a:rPr lang="en-ID" sz="1200" dirty="0"/>
              <a:t>, Widodo, </a:t>
            </a:r>
            <a:r>
              <a:rPr lang="en-ID" sz="1200" dirty="0" err="1"/>
              <a:t>Nurhidayat</a:t>
            </a:r>
            <a:r>
              <a:rPr lang="en-ID" sz="1200" dirty="0"/>
              <a:t> </a:t>
            </a:r>
            <a:r>
              <a:rPr lang="en-ID" sz="1200" dirty="0" err="1"/>
              <a:t>Nurhidayat</a:t>
            </a:r>
            <a:r>
              <a:rPr lang="en-ID" sz="1200" dirty="0"/>
              <a:t>, and </a:t>
            </a:r>
            <a:r>
              <a:rPr lang="en-ID" sz="1200" dirty="0" err="1"/>
              <a:t>Nuki</a:t>
            </a:r>
            <a:r>
              <a:rPr lang="en-ID" sz="1200" dirty="0"/>
              <a:t> </a:t>
            </a:r>
            <a:r>
              <a:rPr lang="en-ID" sz="1200" dirty="0" err="1"/>
              <a:t>Widi</a:t>
            </a:r>
            <a:r>
              <a:rPr lang="en-ID" sz="1200" dirty="0"/>
              <a:t> </a:t>
            </a:r>
            <a:r>
              <a:rPr lang="en-ID" sz="1200" dirty="0" err="1"/>
              <a:t>Asmoro</a:t>
            </a:r>
            <a:r>
              <a:rPr lang="en-ID" sz="1200" dirty="0"/>
              <a:t>. "</a:t>
            </a:r>
            <a:r>
              <a:rPr lang="en-ID" sz="1200" dirty="0" err="1"/>
              <a:t>Karakteristik</a:t>
            </a:r>
            <a:r>
              <a:rPr lang="en-ID" sz="1200" dirty="0"/>
              <a:t> </a:t>
            </a:r>
            <a:r>
              <a:rPr lang="en-ID" sz="1200" dirty="0" err="1"/>
              <a:t>Suhu</a:t>
            </a:r>
            <a:r>
              <a:rPr lang="en-ID" sz="1200" dirty="0"/>
              <a:t>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Salinitas</a:t>
            </a:r>
            <a:r>
              <a:rPr lang="en-ID" sz="1200" dirty="0"/>
              <a:t> di </a:t>
            </a:r>
            <a:r>
              <a:rPr lang="en-ID" sz="1200" dirty="0" err="1"/>
              <a:t>Selat</a:t>
            </a:r>
            <a:r>
              <a:rPr lang="en-ID" sz="1200" dirty="0"/>
              <a:t> Makassar </a:t>
            </a:r>
            <a:r>
              <a:rPr lang="en-ID" sz="1200" dirty="0" err="1"/>
              <a:t>Berdasarkan</a:t>
            </a:r>
            <a:r>
              <a:rPr lang="en-ID" sz="1200" dirty="0"/>
              <a:t> Data CTD Cruise </a:t>
            </a:r>
            <a:r>
              <a:rPr lang="en-ID" sz="1200" dirty="0" err="1"/>
              <a:t>Arlindo</a:t>
            </a:r>
            <a:r>
              <a:rPr lang="en-ID" sz="1200" dirty="0"/>
              <a:t> 2005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Timit</a:t>
            </a:r>
            <a:r>
              <a:rPr lang="en-ID" sz="1200" dirty="0"/>
              <a:t> </a:t>
            </a:r>
            <a:r>
              <a:rPr lang="en-ID" sz="1200" dirty="0" smtClean="0"/>
              <a:t>2015" </a:t>
            </a:r>
            <a:r>
              <a:rPr lang="en-ID" sz="1200" dirty="0" err="1"/>
              <a:t>Jurnal</a:t>
            </a:r>
            <a:r>
              <a:rPr lang="en-ID" sz="1200" dirty="0"/>
              <a:t> Chart Datum 8.2 (2022): 107-116</a:t>
            </a:r>
            <a:r>
              <a:rPr lang="en-ID" sz="1200" dirty="0" smtClean="0"/>
              <a:t>.</a:t>
            </a:r>
          </a:p>
          <a:p>
            <a:pPr marL="266700" indent="-266700" algn="just"/>
            <a:r>
              <a:rPr lang="en-ID" sz="1200" dirty="0"/>
              <a:t>[4] </a:t>
            </a:r>
            <a:r>
              <a:rPr lang="en-ID" sz="1200" dirty="0" err="1"/>
              <a:t>Safitri</a:t>
            </a:r>
            <a:r>
              <a:rPr lang="en-ID" sz="1200" dirty="0"/>
              <a:t>, M., and M. R. </a:t>
            </a:r>
            <a:r>
              <a:rPr lang="en-ID" sz="1200" dirty="0" err="1"/>
              <a:t>Putri</a:t>
            </a:r>
            <a:r>
              <a:rPr lang="en-ID" sz="1200" dirty="0"/>
              <a:t>. "</a:t>
            </a:r>
            <a:r>
              <a:rPr lang="en-ID" sz="1200" dirty="0" err="1"/>
              <a:t>Kondisi</a:t>
            </a:r>
            <a:r>
              <a:rPr lang="en-ID" sz="1200" dirty="0"/>
              <a:t> </a:t>
            </a:r>
            <a:r>
              <a:rPr lang="en-ID" sz="1200" dirty="0" err="1"/>
              <a:t>Keasaman</a:t>
            </a:r>
            <a:r>
              <a:rPr lang="en-ID" sz="1200" dirty="0"/>
              <a:t> (pH) </a:t>
            </a:r>
            <a:r>
              <a:rPr lang="en-ID" sz="1200" dirty="0" err="1"/>
              <a:t>Laut</a:t>
            </a:r>
            <a:r>
              <a:rPr lang="en-ID" sz="1200" dirty="0"/>
              <a:t> Indonesia." PROSIDING (2013): 73</a:t>
            </a:r>
            <a:r>
              <a:rPr lang="en-ID" sz="1200" dirty="0" smtClean="0"/>
              <a:t>.</a:t>
            </a:r>
          </a:p>
          <a:p>
            <a:pPr marL="266700" indent="-266700" algn="just"/>
            <a:r>
              <a:rPr lang="en-ID" sz="1200" dirty="0" smtClean="0"/>
              <a:t>[5] </a:t>
            </a:r>
            <a:r>
              <a:rPr lang="en-US" sz="1200" dirty="0"/>
              <a:t>Casey, Kenan, Alvin Lim, and Gerry Dozier. "A sensor network architecture for tsunami detection and response." International Journal of Distributed Sensor Networks 4.1 (2008): 27-42</a:t>
            </a:r>
            <a:r>
              <a:rPr lang="en-US" sz="1200" dirty="0" smtClean="0"/>
              <a:t>.</a:t>
            </a:r>
          </a:p>
          <a:p>
            <a:pPr marL="266700" indent="-266700" algn="just"/>
            <a:r>
              <a:rPr lang="en-US" sz="1200" dirty="0" smtClean="0"/>
              <a:t>[6</a:t>
            </a:r>
            <a:r>
              <a:rPr lang="en-US" sz="1200" dirty="0"/>
              <a:t>] </a:t>
            </a:r>
            <a:r>
              <a:rPr lang="en-US" sz="1200" dirty="0" err="1"/>
              <a:t>Gani</a:t>
            </a:r>
            <a:r>
              <a:rPr lang="en-US" sz="1200" dirty="0"/>
              <a:t>, </a:t>
            </a:r>
            <a:r>
              <a:rPr lang="en-US" sz="1200" dirty="0" err="1"/>
              <a:t>Irwan</a:t>
            </a:r>
            <a:r>
              <a:rPr lang="en-US" sz="1200" dirty="0"/>
              <a:t>, et al. "Makassar Strait Area Development in Indonesia Based on the Marine Economy Sector." Economies 10.8 (2022): 195.</a:t>
            </a:r>
            <a:endParaRPr lang="en-ID" sz="1200" dirty="0"/>
          </a:p>
          <a:p>
            <a:pPr marL="266700" indent="-266700" algn="just"/>
            <a:r>
              <a:rPr lang="en-ID" sz="1200" dirty="0" smtClean="0"/>
              <a:t>[7] </a:t>
            </a:r>
            <a:r>
              <a:rPr lang="en-US" sz="1200" dirty="0" err="1"/>
              <a:t>Kleinrock</a:t>
            </a:r>
            <a:r>
              <a:rPr lang="en-US" sz="1200" dirty="0"/>
              <a:t>, Leonard, and Fouad </a:t>
            </a:r>
            <a:r>
              <a:rPr lang="en-US" sz="1200" dirty="0" err="1"/>
              <a:t>Tobagi</a:t>
            </a:r>
            <a:r>
              <a:rPr lang="en-US" sz="1200" dirty="0"/>
              <a:t>. "Random access techniques for data transmission over packet-switched radio channels." Proceedings of the May 19-22, 1975, national computer conference and exposition. 1975</a:t>
            </a:r>
            <a:r>
              <a:rPr lang="en-US" sz="1200" dirty="0" smtClean="0"/>
              <a:t>.</a:t>
            </a:r>
          </a:p>
          <a:p>
            <a:pPr marL="266700" indent="-266700" algn="just"/>
            <a:r>
              <a:rPr lang="en-US" sz="1200" dirty="0" smtClean="0"/>
              <a:t>[8] </a:t>
            </a:r>
            <a:r>
              <a:rPr lang="en-US" sz="1200" dirty="0" err="1"/>
              <a:t>Kleinrock</a:t>
            </a:r>
            <a:r>
              <a:rPr lang="en-US" sz="1200" dirty="0"/>
              <a:t>, Leonard, and Fouad </a:t>
            </a:r>
            <a:r>
              <a:rPr lang="en-US" sz="1200" dirty="0" err="1"/>
              <a:t>Tobagi</a:t>
            </a:r>
            <a:r>
              <a:rPr lang="en-US" sz="1200" dirty="0"/>
              <a:t>. "Packet switching in radio channels: Part I-carrier sense multiple-access modes and their throughput-delay characteristics." IEEE transactions on Communications 23.12 (1975): 1400-1416.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8361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smtClean="0"/>
              <a:t>METHOD AND NOVELTY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5854700" y="1857405"/>
            <a:ext cx="51953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smtClean="0"/>
              <a:t>Method</a:t>
            </a: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Multi layer Trilateration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Constrain based K-Means CH Selection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Multi Agent Reinforcement Learning with Q-Learning for transmission</a:t>
            </a:r>
            <a:endParaRPr lang="en-US" sz="1600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258CE1D-7627-C295-A528-7A428E352011}"/>
              </a:ext>
            </a:extLst>
          </p:cNvPr>
          <p:cNvCxnSpPr>
            <a:cxnSpLocks/>
          </p:cNvCxnSpPr>
          <p:nvPr/>
        </p:nvCxnSpPr>
        <p:spPr>
          <a:xfrm>
            <a:off x="1531100" y="2624114"/>
            <a:ext cx="0" cy="19017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Data 162">
            <a:extLst>
              <a:ext uri="{FF2B5EF4-FFF2-40B4-BE49-F238E27FC236}">
                <a16:creationId xmlns:a16="http://schemas.microsoft.com/office/drawing/2014/main" id="{7F9184E3-4586-C574-2259-02C376C35027}"/>
              </a:ext>
            </a:extLst>
          </p:cNvPr>
          <p:cNvSpPr/>
          <p:nvPr/>
        </p:nvSpPr>
        <p:spPr>
          <a:xfrm>
            <a:off x="495373" y="453541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FCE4934-3A1A-0D08-26D7-67147E1E1CA9}"/>
              </a:ext>
            </a:extLst>
          </p:cNvPr>
          <p:cNvSpPr/>
          <p:nvPr/>
        </p:nvSpPr>
        <p:spPr>
          <a:xfrm>
            <a:off x="1330425" y="47718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127A1A15-11BF-A8E2-0498-12362902D738}"/>
              </a:ext>
            </a:extLst>
          </p:cNvPr>
          <p:cNvSpPr/>
          <p:nvPr/>
        </p:nvSpPr>
        <p:spPr>
          <a:xfrm>
            <a:off x="1629091" y="45770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17753CFB-0EC5-E265-C139-F6574558207C}"/>
              </a:ext>
            </a:extLst>
          </p:cNvPr>
          <p:cNvSpPr/>
          <p:nvPr/>
        </p:nvSpPr>
        <p:spPr>
          <a:xfrm>
            <a:off x="1414046" y="50007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AA4D22D-E60C-EDC2-5BF9-C12B5E0CCDDF}"/>
              </a:ext>
            </a:extLst>
          </p:cNvPr>
          <p:cNvSpPr/>
          <p:nvPr/>
        </p:nvSpPr>
        <p:spPr>
          <a:xfrm>
            <a:off x="1718143" y="47755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3EF3FBB-5A4B-9811-FAF5-420F28168F60}"/>
              </a:ext>
            </a:extLst>
          </p:cNvPr>
          <p:cNvSpPr/>
          <p:nvPr/>
        </p:nvSpPr>
        <p:spPr>
          <a:xfrm>
            <a:off x="1801764" y="50431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7CF1E97-44A6-CABF-D2AA-524B6FF3D5E1}"/>
              </a:ext>
            </a:extLst>
          </p:cNvPr>
          <p:cNvSpPr/>
          <p:nvPr/>
        </p:nvSpPr>
        <p:spPr>
          <a:xfrm>
            <a:off x="2204096" y="47681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D975F23-5B0E-94F7-2D5B-B550BB87F16D}"/>
              </a:ext>
            </a:extLst>
          </p:cNvPr>
          <p:cNvSpPr/>
          <p:nvPr/>
        </p:nvSpPr>
        <p:spPr>
          <a:xfrm>
            <a:off x="2502762" y="4573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2339606-6E1D-A1F6-CC0E-C800C666B1DA}"/>
              </a:ext>
            </a:extLst>
          </p:cNvPr>
          <p:cNvSpPr/>
          <p:nvPr/>
        </p:nvSpPr>
        <p:spPr>
          <a:xfrm>
            <a:off x="2287717" y="499704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AC49031-5556-1334-C8E0-D711A7FB756A}"/>
              </a:ext>
            </a:extLst>
          </p:cNvPr>
          <p:cNvSpPr/>
          <p:nvPr/>
        </p:nvSpPr>
        <p:spPr>
          <a:xfrm>
            <a:off x="2591814" y="47718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C529FD5-31F9-9F0E-3511-14E51F13D474}"/>
              </a:ext>
            </a:extLst>
          </p:cNvPr>
          <p:cNvSpPr/>
          <p:nvPr/>
        </p:nvSpPr>
        <p:spPr>
          <a:xfrm>
            <a:off x="2029926" y="4573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8BDC0CF-1D4E-E620-CAB5-B354CEB99494}"/>
              </a:ext>
            </a:extLst>
          </p:cNvPr>
          <p:cNvSpPr/>
          <p:nvPr/>
        </p:nvSpPr>
        <p:spPr>
          <a:xfrm>
            <a:off x="2942894" y="50468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FF6E510-10EE-8219-5FD1-B3B5CE336438}"/>
              </a:ext>
            </a:extLst>
          </p:cNvPr>
          <p:cNvSpPr/>
          <p:nvPr/>
        </p:nvSpPr>
        <p:spPr>
          <a:xfrm>
            <a:off x="3345226" y="47718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68BB24B-77C9-F5E8-E6D5-FD810693F03F}"/>
              </a:ext>
            </a:extLst>
          </p:cNvPr>
          <p:cNvSpPr/>
          <p:nvPr/>
        </p:nvSpPr>
        <p:spPr>
          <a:xfrm>
            <a:off x="3643892" y="45770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8DDBC56-D09F-BD11-CAB1-053E478F8BD0}"/>
              </a:ext>
            </a:extLst>
          </p:cNvPr>
          <p:cNvSpPr/>
          <p:nvPr/>
        </p:nvSpPr>
        <p:spPr>
          <a:xfrm>
            <a:off x="3428847" y="50007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8BCC870-6699-EAEC-D9F1-B1AF077E4431}"/>
              </a:ext>
            </a:extLst>
          </p:cNvPr>
          <p:cNvSpPr/>
          <p:nvPr/>
        </p:nvSpPr>
        <p:spPr>
          <a:xfrm>
            <a:off x="3732944" y="47755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65FD88B-9E22-984E-5777-0D5E46E85996}"/>
              </a:ext>
            </a:extLst>
          </p:cNvPr>
          <p:cNvSpPr/>
          <p:nvPr/>
        </p:nvSpPr>
        <p:spPr>
          <a:xfrm>
            <a:off x="3816565" y="50431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F35E444-D538-8A27-EF84-D678C74D932F}"/>
              </a:ext>
            </a:extLst>
          </p:cNvPr>
          <p:cNvSpPr/>
          <p:nvPr/>
        </p:nvSpPr>
        <p:spPr>
          <a:xfrm>
            <a:off x="4218897" y="47681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6E611D1-F5EE-693E-13E0-DBB4D4C9C970}"/>
              </a:ext>
            </a:extLst>
          </p:cNvPr>
          <p:cNvSpPr/>
          <p:nvPr/>
        </p:nvSpPr>
        <p:spPr>
          <a:xfrm>
            <a:off x="4517563" y="4573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41FBB04-A59E-912B-8C69-782546E5E369}"/>
              </a:ext>
            </a:extLst>
          </p:cNvPr>
          <p:cNvSpPr/>
          <p:nvPr/>
        </p:nvSpPr>
        <p:spPr>
          <a:xfrm>
            <a:off x="4302518" y="499704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1C13EA3-4F48-A516-AF70-2B757BC19344}"/>
              </a:ext>
            </a:extLst>
          </p:cNvPr>
          <p:cNvSpPr/>
          <p:nvPr/>
        </p:nvSpPr>
        <p:spPr>
          <a:xfrm>
            <a:off x="4606615" y="47718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3425231-E37D-848B-7A82-E07ADB73EF87}"/>
              </a:ext>
            </a:extLst>
          </p:cNvPr>
          <p:cNvSpPr/>
          <p:nvPr/>
        </p:nvSpPr>
        <p:spPr>
          <a:xfrm>
            <a:off x="4044727" y="4573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CD6C302-DC6C-5B1C-63FF-CFE962689939}"/>
              </a:ext>
            </a:extLst>
          </p:cNvPr>
          <p:cNvCxnSpPr>
            <a:stCxn id="291" idx="7"/>
            <a:endCxn id="164" idx="3"/>
          </p:cNvCxnSpPr>
          <p:nvPr/>
        </p:nvCxnSpPr>
        <p:spPr>
          <a:xfrm flipV="1">
            <a:off x="989549" y="48333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23A01B9-0532-E878-7AAC-4CDD485A8DE7}"/>
              </a:ext>
            </a:extLst>
          </p:cNvPr>
          <p:cNvCxnSpPr>
            <a:stCxn id="164" idx="7"/>
            <a:endCxn id="165" idx="3"/>
          </p:cNvCxnSpPr>
          <p:nvPr/>
        </p:nvCxnSpPr>
        <p:spPr>
          <a:xfrm flipV="1">
            <a:off x="1391881" y="46385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A5A056E-C84C-06C7-3B45-41AFC3CA4A95}"/>
              </a:ext>
            </a:extLst>
          </p:cNvPr>
          <p:cNvCxnSpPr>
            <a:cxnSpLocks/>
            <a:stCxn id="164" idx="5"/>
            <a:endCxn id="166" idx="0"/>
          </p:cNvCxnSpPr>
          <p:nvPr/>
        </p:nvCxnSpPr>
        <p:spPr>
          <a:xfrm>
            <a:off x="1391881" y="483330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A76E2AD-3765-082C-EF80-A580F8CBC106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1763095" y="484018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7F17266-0D14-22E1-B75B-8AD4B2EC684A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1682812" y="463415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2B7E11A-2AEC-6D9C-1994-947D7FCD38AE}"/>
              </a:ext>
            </a:extLst>
          </p:cNvPr>
          <p:cNvCxnSpPr>
            <a:cxnSpLocks/>
            <a:stCxn id="165" idx="6"/>
            <a:endCxn id="173" idx="2"/>
          </p:cNvCxnSpPr>
          <p:nvPr/>
        </p:nvCxnSpPr>
        <p:spPr>
          <a:xfrm flipV="1">
            <a:off x="1701091" y="46094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E52340A-62DD-944C-33C2-840D4D2AD87B}"/>
              </a:ext>
            </a:extLst>
          </p:cNvPr>
          <p:cNvCxnSpPr>
            <a:cxnSpLocks/>
            <a:endCxn id="169" idx="2"/>
          </p:cNvCxnSpPr>
          <p:nvPr/>
        </p:nvCxnSpPr>
        <p:spPr>
          <a:xfrm>
            <a:off x="1790143" y="480418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AE58296-F622-5288-8339-F9BE195CBEEF}"/>
              </a:ext>
            </a:extLst>
          </p:cNvPr>
          <p:cNvCxnSpPr>
            <a:cxnSpLocks/>
            <a:stCxn id="168" idx="6"/>
            <a:endCxn id="171" idx="2"/>
          </p:cNvCxnSpPr>
          <p:nvPr/>
        </p:nvCxnSpPr>
        <p:spPr>
          <a:xfrm flipV="1">
            <a:off x="1873764" y="50330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97C1953-EFA1-27E5-30F8-50D53EC9BBD2}"/>
              </a:ext>
            </a:extLst>
          </p:cNvPr>
          <p:cNvCxnSpPr>
            <a:cxnSpLocks/>
            <a:stCxn id="169" idx="4"/>
            <a:endCxn id="171" idx="0"/>
          </p:cNvCxnSpPr>
          <p:nvPr/>
        </p:nvCxnSpPr>
        <p:spPr>
          <a:xfrm>
            <a:off x="2240096" y="484018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1602593-6167-2240-3FB1-605EBE102721}"/>
              </a:ext>
            </a:extLst>
          </p:cNvPr>
          <p:cNvCxnSpPr>
            <a:cxnSpLocks/>
            <a:stCxn id="173" idx="5"/>
            <a:endCxn id="169" idx="1"/>
          </p:cNvCxnSpPr>
          <p:nvPr/>
        </p:nvCxnSpPr>
        <p:spPr>
          <a:xfrm>
            <a:off x="2091382" y="463485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C6CB105-3BFF-6A44-D1F6-D2F3384D59C6}"/>
              </a:ext>
            </a:extLst>
          </p:cNvPr>
          <p:cNvCxnSpPr>
            <a:cxnSpLocks/>
            <a:stCxn id="173" idx="6"/>
            <a:endCxn id="170" idx="2"/>
          </p:cNvCxnSpPr>
          <p:nvPr/>
        </p:nvCxnSpPr>
        <p:spPr>
          <a:xfrm>
            <a:off x="2101926" y="4609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716E725-5C58-6952-58E0-CBFD1C1096D9}"/>
              </a:ext>
            </a:extLst>
          </p:cNvPr>
          <p:cNvCxnSpPr>
            <a:cxnSpLocks/>
            <a:stCxn id="171" idx="6"/>
            <a:endCxn id="174" idx="2"/>
          </p:cNvCxnSpPr>
          <p:nvPr/>
        </p:nvCxnSpPr>
        <p:spPr>
          <a:xfrm>
            <a:off x="2359717" y="503304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A1C06C3-FA75-0CF1-A93E-AA7162C50CC2}"/>
              </a:ext>
            </a:extLst>
          </p:cNvPr>
          <p:cNvCxnSpPr>
            <a:cxnSpLocks/>
            <a:stCxn id="172" idx="5"/>
            <a:endCxn id="174" idx="0"/>
          </p:cNvCxnSpPr>
          <p:nvPr/>
        </p:nvCxnSpPr>
        <p:spPr>
          <a:xfrm>
            <a:off x="2653270" y="483330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3B4B944-9605-EE3A-1168-8EFF2752630D}"/>
              </a:ext>
            </a:extLst>
          </p:cNvPr>
          <p:cNvCxnSpPr>
            <a:cxnSpLocks/>
            <a:stCxn id="172" idx="3"/>
            <a:endCxn id="171" idx="7"/>
          </p:cNvCxnSpPr>
          <p:nvPr/>
        </p:nvCxnSpPr>
        <p:spPr>
          <a:xfrm flipH="1">
            <a:off x="2349173" y="483330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FA9751D-945B-88DA-3A3D-1CB180585BCD}"/>
              </a:ext>
            </a:extLst>
          </p:cNvPr>
          <p:cNvCxnSpPr>
            <a:cxnSpLocks/>
            <a:stCxn id="172" idx="1"/>
            <a:endCxn id="170" idx="4"/>
          </p:cNvCxnSpPr>
          <p:nvPr/>
        </p:nvCxnSpPr>
        <p:spPr>
          <a:xfrm flipH="1" flipV="1">
            <a:off x="2538762" y="46454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F01EE32-00FC-9DD4-2337-4B6F348AEB06}"/>
              </a:ext>
            </a:extLst>
          </p:cNvPr>
          <p:cNvCxnSpPr>
            <a:cxnSpLocks/>
            <a:stCxn id="176" idx="2"/>
            <a:endCxn id="170" idx="6"/>
          </p:cNvCxnSpPr>
          <p:nvPr/>
        </p:nvCxnSpPr>
        <p:spPr>
          <a:xfrm flipH="1" flipV="1">
            <a:off x="2574762" y="46094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74FCE9B-2C55-E5C9-BA4E-1999E8B5B765}"/>
              </a:ext>
            </a:extLst>
          </p:cNvPr>
          <p:cNvCxnSpPr>
            <a:cxnSpLocks/>
            <a:stCxn id="176" idx="3"/>
            <a:endCxn id="175" idx="7"/>
          </p:cNvCxnSpPr>
          <p:nvPr/>
        </p:nvCxnSpPr>
        <p:spPr>
          <a:xfrm flipH="1">
            <a:off x="3406682" y="46385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8CA765-7507-9B05-164A-09061825B5BA}"/>
              </a:ext>
            </a:extLst>
          </p:cNvPr>
          <p:cNvCxnSpPr>
            <a:cxnSpLocks/>
            <a:stCxn id="176" idx="3"/>
            <a:endCxn id="177" idx="7"/>
          </p:cNvCxnSpPr>
          <p:nvPr/>
        </p:nvCxnSpPr>
        <p:spPr>
          <a:xfrm flipH="1">
            <a:off x="3490303" y="463852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D38048C-D426-A2FA-EBAA-17A1A01E86FB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>
          <a:xfrm>
            <a:off x="3768944" y="484751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4FFEEC9-3D6F-D96E-2BDD-14C3DDB85E62}"/>
              </a:ext>
            </a:extLst>
          </p:cNvPr>
          <p:cNvCxnSpPr>
            <a:cxnSpLocks/>
            <a:stCxn id="177" idx="6"/>
            <a:endCxn id="179" idx="2"/>
          </p:cNvCxnSpPr>
          <p:nvPr/>
        </p:nvCxnSpPr>
        <p:spPr>
          <a:xfrm>
            <a:off x="3500847" y="50367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0F2F83B-9643-F115-FC6E-003A3D381BE5}"/>
              </a:ext>
            </a:extLst>
          </p:cNvPr>
          <p:cNvCxnSpPr>
            <a:cxnSpLocks/>
            <a:stCxn id="179" idx="6"/>
            <a:endCxn id="182" idx="2"/>
          </p:cNvCxnSpPr>
          <p:nvPr/>
        </p:nvCxnSpPr>
        <p:spPr>
          <a:xfrm flipV="1">
            <a:off x="3888565" y="50330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E4F8843-D078-D5E6-22EA-AB5A7A761508}"/>
              </a:ext>
            </a:extLst>
          </p:cNvPr>
          <p:cNvCxnSpPr>
            <a:cxnSpLocks/>
            <a:stCxn id="182" idx="6"/>
            <a:endCxn id="183" idx="3"/>
          </p:cNvCxnSpPr>
          <p:nvPr/>
        </p:nvCxnSpPr>
        <p:spPr>
          <a:xfrm flipV="1">
            <a:off x="4374518" y="483330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CBDA076-600B-4C5F-B528-1733341785A6}"/>
              </a:ext>
            </a:extLst>
          </p:cNvPr>
          <p:cNvCxnSpPr>
            <a:cxnSpLocks/>
            <a:stCxn id="183" idx="1"/>
            <a:endCxn id="181" idx="4"/>
          </p:cNvCxnSpPr>
          <p:nvPr/>
        </p:nvCxnSpPr>
        <p:spPr>
          <a:xfrm flipH="1" flipV="1">
            <a:off x="4553563" y="46454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EEF11AD-F499-AE47-DC39-94C1FBFFD60B}"/>
              </a:ext>
            </a:extLst>
          </p:cNvPr>
          <p:cNvCxnSpPr>
            <a:cxnSpLocks/>
            <a:stCxn id="183" idx="2"/>
            <a:endCxn id="180" idx="6"/>
          </p:cNvCxnSpPr>
          <p:nvPr/>
        </p:nvCxnSpPr>
        <p:spPr>
          <a:xfrm flipH="1" flipV="1">
            <a:off x="4290897" y="48041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6FD3606-CC1D-4EB9-5A9A-770530BF5A2F}"/>
              </a:ext>
            </a:extLst>
          </p:cNvPr>
          <p:cNvCxnSpPr>
            <a:cxnSpLocks/>
            <a:stCxn id="180" idx="1"/>
            <a:endCxn id="184" idx="6"/>
          </p:cNvCxnSpPr>
          <p:nvPr/>
        </p:nvCxnSpPr>
        <p:spPr>
          <a:xfrm flipH="1" flipV="1">
            <a:off x="4116727" y="460940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F9DB05A-BE49-2261-D357-C60B5B9D8305}"/>
              </a:ext>
            </a:extLst>
          </p:cNvPr>
          <p:cNvCxnSpPr>
            <a:cxnSpLocks/>
            <a:stCxn id="184" idx="6"/>
            <a:endCxn id="181" idx="2"/>
          </p:cNvCxnSpPr>
          <p:nvPr/>
        </p:nvCxnSpPr>
        <p:spPr>
          <a:xfrm>
            <a:off x="4116727" y="4609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4E69EE9-EC8B-95A7-88FB-2EEA52BD85B8}"/>
              </a:ext>
            </a:extLst>
          </p:cNvPr>
          <p:cNvCxnSpPr>
            <a:cxnSpLocks/>
            <a:endCxn id="184" idx="2"/>
          </p:cNvCxnSpPr>
          <p:nvPr/>
        </p:nvCxnSpPr>
        <p:spPr>
          <a:xfrm>
            <a:off x="3732944" y="46094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9F31D047-A8CE-436F-D622-D4A652D37B6F}"/>
              </a:ext>
            </a:extLst>
          </p:cNvPr>
          <p:cNvCxnSpPr>
            <a:cxnSpLocks/>
            <a:stCxn id="176" idx="4"/>
            <a:endCxn id="178" idx="1"/>
          </p:cNvCxnSpPr>
          <p:nvPr/>
        </p:nvCxnSpPr>
        <p:spPr>
          <a:xfrm>
            <a:off x="3679892" y="464906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478A48E-EB2E-F089-9F30-3E832966C010}"/>
              </a:ext>
            </a:extLst>
          </p:cNvPr>
          <p:cNvCxnSpPr>
            <a:cxnSpLocks/>
            <a:stCxn id="178" idx="6"/>
            <a:endCxn id="180" idx="2"/>
          </p:cNvCxnSpPr>
          <p:nvPr/>
        </p:nvCxnSpPr>
        <p:spPr>
          <a:xfrm flipV="1">
            <a:off x="3804944" y="480418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0A65902-C0F4-A1ED-AF6A-3F13B00E3C8C}"/>
              </a:ext>
            </a:extLst>
          </p:cNvPr>
          <p:cNvCxnSpPr>
            <a:cxnSpLocks/>
            <a:endCxn id="184" idx="4"/>
          </p:cNvCxnSpPr>
          <p:nvPr/>
        </p:nvCxnSpPr>
        <p:spPr>
          <a:xfrm flipV="1">
            <a:off x="3801301" y="46454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70F460A-8747-E6A6-D1F3-AACEBE2AD30D}"/>
              </a:ext>
            </a:extLst>
          </p:cNvPr>
          <p:cNvCxnSpPr>
            <a:cxnSpLocks/>
            <a:stCxn id="175" idx="2"/>
            <a:endCxn id="172" idx="6"/>
          </p:cNvCxnSpPr>
          <p:nvPr/>
        </p:nvCxnSpPr>
        <p:spPr>
          <a:xfrm flipH="1">
            <a:off x="2663814" y="480785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22F388B-C7BA-2799-5770-362E63FF00C7}"/>
              </a:ext>
            </a:extLst>
          </p:cNvPr>
          <p:cNvCxnSpPr>
            <a:cxnSpLocks/>
            <a:stCxn id="175" idx="3"/>
            <a:endCxn id="174" idx="7"/>
          </p:cNvCxnSpPr>
          <p:nvPr/>
        </p:nvCxnSpPr>
        <p:spPr>
          <a:xfrm flipH="1">
            <a:off x="3004350" y="48333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162E750-9B48-B63E-BB73-BB6D7605E066}"/>
              </a:ext>
            </a:extLst>
          </p:cNvPr>
          <p:cNvCxnSpPr>
            <a:cxnSpLocks/>
            <a:stCxn id="175" idx="4"/>
            <a:endCxn id="177" idx="1"/>
          </p:cNvCxnSpPr>
          <p:nvPr/>
        </p:nvCxnSpPr>
        <p:spPr>
          <a:xfrm>
            <a:off x="3381226" y="484385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FD8371E-3F98-9846-84AE-F981039400D1}"/>
              </a:ext>
            </a:extLst>
          </p:cNvPr>
          <p:cNvCxnSpPr>
            <a:cxnSpLocks/>
            <a:stCxn id="170" idx="4"/>
            <a:endCxn id="175" idx="1"/>
          </p:cNvCxnSpPr>
          <p:nvPr/>
        </p:nvCxnSpPr>
        <p:spPr>
          <a:xfrm>
            <a:off x="2538762" y="464540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9E45EEA-09C4-2DC6-A0FA-5E18AC35ADFA}"/>
              </a:ext>
            </a:extLst>
          </p:cNvPr>
          <p:cNvCxnSpPr>
            <a:cxnSpLocks/>
            <a:stCxn id="169" idx="6"/>
            <a:endCxn id="172" idx="2"/>
          </p:cNvCxnSpPr>
          <p:nvPr/>
        </p:nvCxnSpPr>
        <p:spPr>
          <a:xfrm>
            <a:off x="2276096" y="48041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4CEA4FC-7895-9CD2-D095-DDB49C8BFE2F}"/>
              </a:ext>
            </a:extLst>
          </p:cNvPr>
          <p:cNvCxnSpPr>
            <a:cxnSpLocks/>
            <a:stCxn id="169" idx="7"/>
            <a:endCxn id="170" idx="3"/>
          </p:cNvCxnSpPr>
          <p:nvPr/>
        </p:nvCxnSpPr>
        <p:spPr>
          <a:xfrm flipV="1">
            <a:off x="2265552" y="463485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A6772DE-E238-9005-C124-0487E0E62C73}"/>
              </a:ext>
            </a:extLst>
          </p:cNvPr>
          <p:cNvCxnSpPr>
            <a:cxnSpLocks/>
            <a:stCxn id="166" idx="6"/>
            <a:endCxn id="168" idx="2"/>
          </p:cNvCxnSpPr>
          <p:nvPr/>
        </p:nvCxnSpPr>
        <p:spPr>
          <a:xfrm>
            <a:off x="1486046" y="50367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B8B7B05-43CD-86C0-9156-23FE04051206}"/>
              </a:ext>
            </a:extLst>
          </p:cNvPr>
          <p:cNvCxnSpPr>
            <a:cxnSpLocks/>
            <a:stCxn id="291" idx="6"/>
            <a:endCxn id="166" idx="2"/>
          </p:cNvCxnSpPr>
          <p:nvPr/>
        </p:nvCxnSpPr>
        <p:spPr>
          <a:xfrm flipV="1">
            <a:off x="1000093" y="503670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B3C358FF-19BE-A03E-C7AD-EF5C0EBDBC7B}"/>
              </a:ext>
            </a:extLst>
          </p:cNvPr>
          <p:cNvCxnSpPr>
            <a:cxnSpLocks/>
            <a:stCxn id="166" idx="0"/>
            <a:endCxn id="167" idx="3"/>
          </p:cNvCxnSpPr>
          <p:nvPr/>
        </p:nvCxnSpPr>
        <p:spPr>
          <a:xfrm flipV="1">
            <a:off x="1450046" y="483697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E8A5757-E8C5-888E-0CD1-A6FC72BCE245}"/>
              </a:ext>
            </a:extLst>
          </p:cNvPr>
          <p:cNvCxnSpPr>
            <a:cxnSpLocks/>
            <a:stCxn id="167" idx="7"/>
            <a:endCxn id="173" idx="3"/>
          </p:cNvCxnSpPr>
          <p:nvPr/>
        </p:nvCxnSpPr>
        <p:spPr>
          <a:xfrm flipV="1">
            <a:off x="1779599" y="463485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owchart: Data 224">
            <a:extLst>
              <a:ext uri="{FF2B5EF4-FFF2-40B4-BE49-F238E27FC236}">
                <a16:creationId xmlns:a16="http://schemas.microsoft.com/office/drawing/2014/main" id="{FE364159-76F5-71D5-1F46-0CA3037D4E24}"/>
              </a:ext>
            </a:extLst>
          </p:cNvPr>
          <p:cNvSpPr/>
          <p:nvPr/>
        </p:nvSpPr>
        <p:spPr>
          <a:xfrm>
            <a:off x="495373" y="2624114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821BD2F-7753-DAF5-3EDC-2D0CCAF0108C}"/>
              </a:ext>
            </a:extLst>
          </p:cNvPr>
          <p:cNvSpPr/>
          <p:nvPr/>
        </p:nvSpPr>
        <p:spPr>
          <a:xfrm>
            <a:off x="1330424" y="28781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AFEAD9B-09F9-F96C-BDFD-5F9D74FF035A}"/>
              </a:ext>
            </a:extLst>
          </p:cNvPr>
          <p:cNvSpPr/>
          <p:nvPr/>
        </p:nvSpPr>
        <p:spPr>
          <a:xfrm>
            <a:off x="1629090" y="26833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EA2C2DFB-3B2A-FFE2-2ED0-0E813B3882F5}"/>
              </a:ext>
            </a:extLst>
          </p:cNvPr>
          <p:cNvSpPr/>
          <p:nvPr/>
        </p:nvSpPr>
        <p:spPr>
          <a:xfrm>
            <a:off x="1414045" y="310696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E864C25-F346-11D3-6507-D61DBCF5DB6D}"/>
              </a:ext>
            </a:extLst>
          </p:cNvPr>
          <p:cNvSpPr/>
          <p:nvPr/>
        </p:nvSpPr>
        <p:spPr>
          <a:xfrm>
            <a:off x="1718142" y="28817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6C23074-0471-1791-57F1-AEC231FAA850}"/>
              </a:ext>
            </a:extLst>
          </p:cNvPr>
          <p:cNvSpPr/>
          <p:nvPr/>
        </p:nvSpPr>
        <p:spPr>
          <a:xfrm>
            <a:off x="1801763" y="314945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C32DC634-254C-5A6F-660B-4000AE65FFCB}"/>
              </a:ext>
            </a:extLst>
          </p:cNvPr>
          <p:cNvSpPr/>
          <p:nvPr/>
        </p:nvSpPr>
        <p:spPr>
          <a:xfrm>
            <a:off x="2204095" y="28744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E585E5A-4FE7-9470-18C5-EDC8E08EE0CA}"/>
              </a:ext>
            </a:extLst>
          </p:cNvPr>
          <p:cNvSpPr/>
          <p:nvPr/>
        </p:nvSpPr>
        <p:spPr>
          <a:xfrm>
            <a:off x="2502761" y="26796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63BAD83-A086-2E36-A686-103389018DF9}"/>
              </a:ext>
            </a:extLst>
          </p:cNvPr>
          <p:cNvSpPr/>
          <p:nvPr/>
        </p:nvSpPr>
        <p:spPr>
          <a:xfrm>
            <a:off x="2287716" y="31032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5F5359B8-FBB6-E87D-F525-DE445D95369F}"/>
              </a:ext>
            </a:extLst>
          </p:cNvPr>
          <p:cNvSpPr/>
          <p:nvPr/>
        </p:nvSpPr>
        <p:spPr>
          <a:xfrm>
            <a:off x="2574813" y="28781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C1946B1-00AA-3349-00D5-FFC05BCA8BE2}"/>
              </a:ext>
            </a:extLst>
          </p:cNvPr>
          <p:cNvSpPr/>
          <p:nvPr/>
        </p:nvSpPr>
        <p:spPr>
          <a:xfrm>
            <a:off x="2029925" y="26796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5EC087E-B10A-472E-98A1-A924E6FEB515}"/>
              </a:ext>
            </a:extLst>
          </p:cNvPr>
          <p:cNvSpPr/>
          <p:nvPr/>
        </p:nvSpPr>
        <p:spPr>
          <a:xfrm>
            <a:off x="2942893" y="31531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C51DC5-8D21-4119-5A37-5595263024D5}"/>
              </a:ext>
            </a:extLst>
          </p:cNvPr>
          <p:cNvSpPr/>
          <p:nvPr/>
        </p:nvSpPr>
        <p:spPr>
          <a:xfrm>
            <a:off x="3345225" y="28781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2B33A47-6EFC-FC2F-5167-0AC7A9ABB99D}"/>
              </a:ext>
            </a:extLst>
          </p:cNvPr>
          <p:cNvSpPr/>
          <p:nvPr/>
        </p:nvSpPr>
        <p:spPr>
          <a:xfrm>
            <a:off x="3643891" y="26833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FED607F-7AAB-9C34-97BA-4D20F2D93AB6}"/>
              </a:ext>
            </a:extLst>
          </p:cNvPr>
          <p:cNvSpPr/>
          <p:nvPr/>
        </p:nvSpPr>
        <p:spPr>
          <a:xfrm>
            <a:off x="3428846" y="310696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94E4037-797B-8BE2-2469-54260E993AAC}"/>
              </a:ext>
            </a:extLst>
          </p:cNvPr>
          <p:cNvSpPr/>
          <p:nvPr/>
        </p:nvSpPr>
        <p:spPr>
          <a:xfrm>
            <a:off x="3732943" y="28817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B0E229E-73CE-5489-C008-AE8A68BEDDDF}"/>
              </a:ext>
            </a:extLst>
          </p:cNvPr>
          <p:cNvSpPr/>
          <p:nvPr/>
        </p:nvSpPr>
        <p:spPr>
          <a:xfrm>
            <a:off x="3816564" y="31494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7923FA2-945D-A099-CB4E-6F0A47CA80A6}"/>
              </a:ext>
            </a:extLst>
          </p:cNvPr>
          <p:cNvSpPr/>
          <p:nvPr/>
        </p:nvSpPr>
        <p:spPr>
          <a:xfrm>
            <a:off x="4218896" y="287444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D9BD353-144E-951F-426E-880E40D6FA35}"/>
              </a:ext>
            </a:extLst>
          </p:cNvPr>
          <p:cNvSpPr/>
          <p:nvPr/>
        </p:nvSpPr>
        <p:spPr>
          <a:xfrm>
            <a:off x="4517562" y="26796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703315C7-98C0-0A68-4E04-9A3491F04698}"/>
              </a:ext>
            </a:extLst>
          </p:cNvPr>
          <p:cNvSpPr/>
          <p:nvPr/>
        </p:nvSpPr>
        <p:spPr>
          <a:xfrm>
            <a:off x="4302517" y="31032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CEFC085A-45E0-BB0B-4E1A-D671D5AF77FB}"/>
              </a:ext>
            </a:extLst>
          </p:cNvPr>
          <p:cNvSpPr/>
          <p:nvPr/>
        </p:nvSpPr>
        <p:spPr>
          <a:xfrm>
            <a:off x="4606614" y="28781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FEF78C1-C0AE-58C1-D321-CADDE0DC1DD4}"/>
              </a:ext>
            </a:extLst>
          </p:cNvPr>
          <p:cNvSpPr/>
          <p:nvPr/>
        </p:nvSpPr>
        <p:spPr>
          <a:xfrm>
            <a:off x="4044726" y="26796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306BDA98-533E-A0DB-10F7-0EA44EFB81E7}"/>
              </a:ext>
            </a:extLst>
          </p:cNvPr>
          <p:cNvCxnSpPr>
            <a:stCxn id="290" idx="7"/>
            <a:endCxn id="226" idx="3"/>
          </p:cNvCxnSpPr>
          <p:nvPr/>
        </p:nvCxnSpPr>
        <p:spPr>
          <a:xfrm flipV="1">
            <a:off x="989548" y="29395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CC8A2B32-F929-FD26-8EEF-EBC83CD230FD}"/>
              </a:ext>
            </a:extLst>
          </p:cNvPr>
          <p:cNvCxnSpPr>
            <a:stCxn id="226" idx="7"/>
            <a:endCxn id="227" idx="3"/>
          </p:cNvCxnSpPr>
          <p:nvPr/>
        </p:nvCxnSpPr>
        <p:spPr>
          <a:xfrm flipV="1">
            <a:off x="1391880" y="27447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67234572-0439-45B5-4BAE-9FB699364569}"/>
              </a:ext>
            </a:extLst>
          </p:cNvPr>
          <p:cNvCxnSpPr>
            <a:cxnSpLocks/>
            <a:stCxn id="226" idx="5"/>
            <a:endCxn id="228" idx="0"/>
          </p:cNvCxnSpPr>
          <p:nvPr/>
        </p:nvCxnSpPr>
        <p:spPr>
          <a:xfrm>
            <a:off x="1391880" y="2939567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63C9DD-2EB0-65E4-339E-5DCDF6C3EA3E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1763094" y="2946445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2202271-913B-8CD4-A842-B31E265A0A5E}"/>
              </a:ext>
            </a:extLst>
          </p:cNvPr>
          <p:cNvCxnSpPr>
            <a:cxnSpLocks/>
            <a:endCxn id="229" idx="1"/>
          </p:cNvCxnSpPr>
          <p:nvPr/>
        </p:nvCxnSpPr>
        <p:spPr>
          <a:xfrm>
            <a:off x="1682811" y="2740416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40EF2E50-66C9-2493-3866-9F5FE0C30888}"/>
              </a:ext>
            </a:extLst>
          </p:cNvPr>
          <p:cNvCxnSpPr>
            <a:cxnSpLocks/>
            <a:stCxn id="227" idx="6"/>
            <a:endCxn id="235" idx="2"/>
          </p:cNvCxnSpPr>
          <p:nvPr/>
        </p:nvCxnSpPr>
        <p:spPr>
          <a:xfrm flipV="1">
            <a:off x="1701090" y="2715660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0D2AB0C9-D3B9-1D76-9B7E-33B5AB4A7960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1790142" y="2910445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816E1B7-095D-18CD-B226-C6C4EF1A95C0}"/>
              </a:ext>
            </a:extLst>
          </p:cNvPr>
          <p:cNvCxnSpPr>
            <a:cxnSpLocks/>
            <a:stCxn id="230" idx="6"/>
            <a:endCxn id="233" idx="2"/>
          </p:cNvCxnSpPr>
          <p:nvPr/>
        </p:nvCxnSpPr>
        <p:spPr>
          <a:xfrm flipV="1">
            <a:off x="1873763" y="31392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D0A2B58-E2B6-9D49-2B35-D28CF5774809}"/>
              </a:ext>
            </a:extLst>
          </p:cNvPr>
          <p:cNvCxnSpPr>
            <a:cxnSpLocks/>
            <a:stCxn id="231" idx="4"/>
            <a:endCxn id="233" idx="0"/>
          </p:cNvCxnSpPr>
          <p:nvPr/>
        </p:nvCxnSpPr>
        <p:spPr>
          <a:xfrm>
            <a:off x="2240095" y="2946445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B84F5B8-ACC1-A743-89F0-6DF95E514FE8}"/>
              </a:ext>
            </a:extLst>
          </p:cNvPr>
          <p:cNvCxnSpPr>
            <a:cxnSpLocks/>
            <a:stCxn id="235" idx="5"/>
            <a:endCxn id="231" idx="1"/>
          </p:cNvCxnSpPr>
          <p:nvPr/>
        </p:nvCxnSpPr>
        <p:spPr>
          <a:xfrm>
            <a:off x="2091381" y="2741116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7CFCE1D-5951-B1B6-BA28-6662C6D22B13}"/>
              </a:ext>
            </a:extLst>
          </p:cNvPr>
          <p:cNvCxnSpPr>
            <a:cxnSpLocks/>
            <a:stCxn id="235" idx="6"/>
            <a:endCxn id="232" idx="2"/>
          </p:cNvCxnSpPr>
          <p:nvPr/>
        </p:nvCxnSpPr>
        <p:spPr>
          <a:xfrm>
            <a:off x="2101925" y="27156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763EDF3-0A99-48EA-DDAC-0DDB5F5E1043}"/>
              </a:ext>
            </a:extLst>
          </p:cNvPr>
          <p:cNvCxnSpPr>
            <a:cxnSpLocks/>
            <a:stCxn id="233" idx="6"/>
            <a:endCxn id="236" idx="2"/>
          </p:cNvCxnSpPr>
          <p:nvPr/>
        </p:nvCxnSpPr>
        <p:spPr>
          <a:xfrm>
            <a:off x="2359716" y="3139299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C1DB474-DF19-B599-69EB-A054D6F85B55}"/>
              </a:ext>
            </a:extLst>
          </p:cNvPr>
          <p:cNvCxnSpPr>
            <a:cxnSpLocks/>
            <a:stCxn id="234" idx="5"/>
            <a:endCxn id="236" idx="0"/>
          </p:cNvCxnSpPr>
          <p:nvPr/>
        </p:nvCxnSpPr>
        <p:spPr>
          <a:xfrm>
            <a:off x="2636269" y="2939567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9BC2AEA-08DF-C044-2FD5-FA4AF285DF79}"/>
              </a:ext>
            </a:extLst>
          </p:cNvPr>
          <p:cNvCxnSpPr>
            <a:cxnSpLocks/>
            <a:stCxn id="234" idx="3"/>
            <a:endCxn id="233" idx="7"/>
          </p:cNvCxnSpPr>
          <p:nvPr/>
        </p:nvCxnSpPr>
        <p:spPr>
          <a:xfrm flipH="1">
            <a:off x="2349172" y="2939567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4A6DD7F-1AC9-E817-F123-CF6E86F3A322}"/>
              </a:ext>
            </a:extLst>
          </p:cNvPr>
          <p:cNvCxnSpPr>
            <a:cxnSpLocks/>
            <a:stCxn id="234" idx="1"/>
            <a:endCxn id="232" idx="4"/>
          </p:cNvCxnSpPr>
          <p:nvPr/>
        </p:nvCxnSpPr>
        <p:spPr>
          <a:xfrm flipH="1" flipV="1">
            <a:off x="2538761" y="2751660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8077719-A0B8-7E69-89DF-047F4F2B1143}"/>
              </a:ext>
            </a:extLst>
          </p:cNvPr>
          <p:cNvCxnSpPr>
            <a:cxnSpLocks/>
            <a:stCxn id="238" idx="2"/>
            <a:endCxn id="232" idx="6"/>
          </p:cNvCxnSpPr>
          <p:nvPr/>
        </p:nvCxnSpPr>
        <p:spPr>
          <a:xfrm flipH="1" flipV="1">
            <a:off x="2574761" y="2715660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E707A77-A93A-BF2D-A9E6-ECDEF2C03EF3}"/>
              </a:ext>
            </a:extLst>
          </p:cNvPr>
          <p:cNvCxnSpPr>
            <a:cxnSpLocks/>
            <a:stCxn id="238" idx="3"/>
            <a:endCxn id="237" idx="7"/>
          </p:cNvCxnSpPr>
          <p:nvPr/>
        </p:nvCxnSpPr>
        <p:spPr>
          <a:xfrm flipH="1">
            <a:off x="3406681" y="27447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7D484C05-19AE-5FE9-3CB4-BBD6C74253C3}"/>
              </a:ext>
            </a:extLst>
          </p:cNvPr>
          <p:cNvCxnSpPr>
            <a:cxnSpLocks/>
            <a:stCxn id="238" idx="3"/>
            <a:endCxn id="239" idx="7"/>
          </p:cNvCxnSpPr>
          <p:nvPr/>
        </p:nvCxnSpPr>
        <p:spPr>
          <a:xfrm flipH="1">
            <a:off x="3490302" y="2744782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4875135-D486-D24F-9E3F-A0924F2ACEDF}"/>
              </a:ext>
            </a:extLst>
          </p:cNvPr>
          <p:cNvCxnSpPr>
            <a:cxnSpLocks/>
            <a:stCxn id="240" idx="4"/>
            <a:endCxn id="241" idx="0"/>
          </p:cNvCxnSpPr>
          <p:nvPr/>
        </p:nvCxnSpPr>
        <p:spPr>
          <a:xfrm>
            <a:off x="3768943" y="2953777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2BBC4638-8614-3402-6D50-832898FE1410}"/>
              </a:ext>
            </a:extLst>
          </p:cNvPr>
          <p:cNvCxnSpPr>
            <a:cxnSpLocks/>
            <a:stCxn id="239" idx="6"/>
            <a:endCxn id="241" idx="2"/>
          </p:cNvCxnSpPr>
          <p:nvPr/>
        </p:nvCxnSpPr>
        <p:spPr>
          <a:xfrm>
            <a:off x="3500846" y="31429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EF70323-F554-2206-3820-935756C4276E}"/>
              </a:ext>
            </a:extLst>
          </p:cNvPr>
          <p:cNvCxnSpPr>
            <a:cxnSpLocks/>
            <a:stCxn id="241" idx="6"/>
            <a:endCxn id="244" idx="2"/>
          </p:cNvCxnSpPr>
          <p:nvPr/>
        </p:nvCxnSpPr>
        <p:spPr>
          <a:xfrm flipV="1">
            <a:off x="3888564" y="31392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4549B40F-91A1-2B0F-3473-11011BB2451A}"/>
              </a:ext>
            </a:extLst>
          </p:cNvPr>
          <p:cNvCxnSpPr>
            <a:cxnSpLocks/>
            <a:stCxn id="244" idx="6"/>
            <a:endCxn id="245" idx="3"/>
          </p:cNvCxnSpPr>
          <p:nvPr/>
        </p:nvCxnSpPr>
        <p:spPr>
          <a:xfrm flipV="1">
            <a:off x="4374517" y="2939567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327FC02-1FBF-7E66-BCBA-0048B261D6B2}"/>
              </a:ext>
            </a:extLst>
          </p:cNvPr>
          <p:cNvCxnSpPr>
            <a:cxnSpLocks/>
            <a:stCxn id="245" idx="1"/>
            <a:endCxn id="243" idx="4"/>
          </p:cNvCxnSpPr>
          <p:nvPr/>
        </p:nvCxnSpPr>
        <p:spPr>
          <a:xfrm flipH="1" flipV="1">
            <a:off x="4553562" y="2751660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AAB8775-B61C-A19F-6986-42B83AE0A7B5}"/>
              </a:ext>
            </a:extLst>
          </p:cNvPr>
          <p:cNvCxnSpPr>
            <a:cxnSpLocks/>
            <a:stCxn id="245" idx="2"/>
            <a:endCxn id="242" idx="6"/>
          </p:cNvCxnSpPr>
          <p:nvPr/>
        </p:nvCxnSpPr>
        <p:spPr>
          <a:xfrm flipH="1" flipV="1">
            <a:off x="4290896" y="2910445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AEAA811-4D08-B52B-2244-B93A0DC873AB}"/>
              </a:ext>
            </a:extLst>
          </p:cNvPr>
          <p:cNvCxnSpPr>
            <a:cxnSpLocks/>
            <a:stCxn id="242" idx="1"/>
            <a:endCxn id="246" idx="6"/>
          </p:cNvCxnSpPr>
          <p:nvPr/>
        </p:nvCxnSpPr>
        <p:spPr>
          <a:xfrm flipH="1" flipV="1">
            <a:off x="4116726" y="2715660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39295506-D217-FCEB-6292-4000B79A5688}"/>
              </a:ext>
            </a:extLst>
          </p:cNvPr>
          <p:cNvCxnSpPr>
            <a:cxnSpLocks/>
            <a:stCxn id="246" idx="6"/>
            <a:endCxn id="243" idx="2"/>
          </p:cNvCxnSpPr>
          <p:nvPr/>
        </p:nvCxnSpPr>
        <p:spPr>
          <a:xfrm>
            <a:off x="4116726" y="27156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6047EC1-DD2D-9D45-E2F2-A61515DA73AC}"/>
              </a:ext>
            </a:extLst>
          </p:cNvPr>
          <p:cNvCxnSpPr>
            <a:cxnSpLocks/>
            <a:endCxn id="246" idx="2"/>
          </p:cNvCxnSpPr>
          <p:nvPr/>
        </p:nvCxnSpPr>
        <p:spPr>
          <a:xfrm>
            <a:off x="3732943" y="2715660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5B2C9F9D-6E86-D3F5-21A1-AE9544DE2F28}"/>
              </a:ext>
            </a:extLst>
          </p:cNvPr>
          <p:cNvCxnSpPr>
            <a:cxnSpLocks/>
            <a:stCxn id="238" idx="4"/>
            <a:endCxn id="240" idx="1"/>
          </p:cNvCxnSpPr>
          <p:nvPr/>
        </p:nvCxnSpPr>
        <p:spPr>
          <a:xfrm>
            <a:off x="3679891" y="2755326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5A4DFAA3-0DCF-AC2B-7663-5F598CD76623}"/>
              </a:ext>
            </a:extLst>
          </p:cNvPr>
          <p:cNvCxnSpPr>
            <a:cxnSpLocks/>
            <a:stCxn id="240" idx="6"/>
            <a:endCxn id="242" idx="2"/>
          </p:cNvCxnSpPr>
          <p:nvPr/>
        </p:nvCxnSpPr>
        <p:spPr>
          <a:xfrm flipV="1">
            <a:off x="3804943" y="2910445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3A390D91-0B6D-0A5A-DEC4-B0C69960212F}"/>
              </a:ext>
            </a:extLst>
          </p:cNvPr>
          <p:cNvCxnSpPr>
            <a:cxnSpLocks/>
            <a:endCxn id="246" idx="4"/>
          </p:cNvCxnSpPr>
          <p:nvPr/>
        </p:nvCxnSpPr>
        <p:spPr>
          <a:xfrm flipV="1">
            <a:off x="3801300" y="2751660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607B7BA-2949-9C1D-BFE9-DF05EAF19211}"/>
              </a:ext>
            </a:extLst>
          </p:cNvPr>
          <p:cNvCxnSpPr>
            <a:cxnSpLocks/>
            <a:stCxn id="237" idx="2"/>
            <a:endCxn id="234" idx="6"/>
          </p:cNvCxnSpPr>
          <p:nvPr/>
        </p:nvCxnSpPr>
        <p:spPr>
          <a:xfrm flipH="1">
            <a:off x="2646813" y="2914111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E374590-4BB6-9E4E-8377-00AFEB3D2C87}"/>
              </a:ext>
            </a:extLst>
          </p:cNvPr>
          <p:cNvCxnSpPr>
            <a:cxnSpLocks/>
            <a:stCxn id="237" idx="3"/>
            <a:endCxn id="236" idx="7"/>
          </p:cNvCxnSpPr>
          <p:nvPr/>
        </p:nvCxnSpPr>
        <p:spPr>
          <a:xfrm flipH="1">
            <a:off x="3004349" y="29395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9EBAD9B-7628-7C00-F209-E98C8535E9C8}"/>
              </a:ext>
            </a:extLst>
          </p:cNvPr>
          <p:cNvCxnSpPr>
            <a:cxnSpLocks/>
            <a:stCxn id="237" idx="4"/>
            <a:endCxn id="239" idx="1"/>
          </p:cNvCxnSpPr>
          <p:nvPr/>
        </p:nvCxnSpPr>
        <p:spPr>
          <a:xfrm>
            <a:off x="3381225" y="295011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E4A2B6C3-A608-D365-83D7-48D5B7E2D495}"/>
              </a:ext>
            </a:extLst>
          </p:cNvPr>
          <p:cNvCxnSpPr>
            <a:cxnSpLocks/>
          </p:cNvCxnSpPr>
          <p:nvPr/>
        </p:nvCxnSpPr>
        <p:spPr>
          <a:xfrm>
            <a:off x="2533998" y="2751660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F08FA04-8928-4BC9-7D08-D94E54069786}"/>
              </a:ext>
            </a:extLst>
          </p:cNvPr>
          <p:cNvCxnSpPr>
            <a:cxnSpLocks/>
            <a:stCxn id="231" idx="6"/>
            <a:endCxn id="234" idx="2"/>
          </p:cNvCxnSpPr>
          <p:nvPr/>
        </p:nvCxnSpPr>
        <p:spPr>
          <a:xfrm>
            <a:off x="2276095" y="2910445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6B4E4D94-A287-3C49-9B0C-F9C6BD3D1D1A}"/>
              </a:ext>
            </a:extLst>
          </p:cNvPr>
          <p:cNvCxnSpPr>
            <a:cxnSpLocks/>
            <a:stCxn id="231" idx="7"/>
            <a:endCxn id="232" idx="3"/>
          </p:cNvCxnSpPr>
          <p:nvPr/>
        </p:nvCxnSpPr>
        <p:spPr>
          <a:xfrm flipV="1">
            <a:off x="2265551" y="2741116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32D1116-7AF7-8B6C-40C7-1D96D9989DA3}"/>
              </a:ext>
            </a:extLst>
          </p:cNvPr>
          <p:cNvCxnSpPr>
            <a:cxnSpLocks/>
            <a:stCxn id="228" idx="6"/>
            <a:endCxn id="230" idx="2"/>
          </p:cNvCxnSpPr>
          <p:nvPr/>
        </p:nvCxnSpPr>
        <p:spPr>
          <a:xfrm>
            <a:off x="1486045" y="31429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9E165973-6A38-D5F9-8606-8C2BF13D47D3}"/>
              </a:ext>
            </a:extLst>
          </p:cNvPr>
          <p:cNvCxnSpPr>
            <a:cxnSpLocks/>
            <a:stCxn id="290" idx="6"/>
            <a:endCxn id="228" idx="2"/>
          </p:cNvCxnSpPr>
          <p:nvPr/>
        </p:nvCxnSpPr>
        <p:spPr>
          <a:xfrm flipV="1">
            <a:off x="1000092" y="3142965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3E1AE96-8471-85E1-2603-31243D089EDC}"/>
              </a:ext>
            </a:extLst>
          </p:cNvPr>
          <p:cNvCxnSpPr>
            <a:cxnSpLocks/>
            <a:stCxn id="228" idx="0"/>
            <a:endCxn id="229" idx="3"/>
          </p:cNvCxnSpPr>
          <p:nvPr/>
        </p:nvCxnSpPr>
        <p:spPr>
          <a:xfrm flipV="1">
            <a:off x="1450045" y="2943233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FD3BD76B-EFB2-21A1-89F8-E28DE2E3693F}"/>
              </a:ext>
            </a:extLst>
          </p:cNvPr>
          <p:cNvCxnSpPr>
            <a:cxnSpLocks/>
            <a:stCxn id="229" idx="7"/>
            <a:endCxn id="235" idx="3"/>
          </p:cNvCxnSpPr>
          <p:nvPr/>
        </p:nvCxnSpPr>
        <p:spPr>
          <a:xfrm flipV="1">
            <a:off x="1779598" y="2741116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76389AF-5C19-4041-698F-9117E93B1E0C}"/>
              </a:ext>
            </a:extLst>
          </p:cNvPr>
          <p:cNvCxnSpPr>
            <a:cxnSpLocks/>
          </p:cNvCxnSpPr>
          <p:nvPr/>
        </p:nvCxnSpPr>
        <p:spPr>
          <a:xfrm>
            <a:off x="495373" y="3284514"/>
            <a:ext cx="1" cy="18937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0BBAD01-57FF-13D5-FC84-98854E5C256A}"/>
              </a:ext>
            </a:extLst>
          </p:cNvPr>
          <p:cNvCxnSpPr>
            <a:cxnSpLocks/>
          </p:cNvCxnSpPr>
          <p:nvPr/>
        </p:nvCxnSpPr>
        <p:spPr>
          <a:xfrm>
            <a:off x="4623563" y="3284514"/>
            <a:ext cx="0" cy="1877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D56A889-5734-ABFE-BA6E-9F5D53439DBC}"/>
              </a:ext>
            </a:extLst>
          </p:cNvPr>
          <p:cNvCxnSpPr>
            <a:cxnSpLocks/>
          </p:cNvCxnSpPr>
          <p:nvPr/>
        </p:nvCxnSpPr>
        <p:spPr>
          <a:xfrm>
            <a:off x="5660040" y="2624114"/>
            <a:ext cx="0" cy="1893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Oval 289">
            <a:extLst>
              <a:ext uri="{FF2B5EF4-FFF2-40B4-BE49-F238E27FC236}">
                <a16:creationId xmlns:a16="http://schemas.microsoft.com/office/drawing/2014/main" id="{DB72129B-B326-11AB-E1BA-A925641B7760}"/>
              </a:ext>
            </a:extLst>
          </p:cNvPr>
          <p:cNvSpPr/>
          <p:nvPr/>
        </p:nvSpPr>
        <p:spPr>
          <a:xfrm>
            <a:off x="928092" y="31531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BE7217BC-E06E-6A57-9EBC-88A36AE226DB}"/>
              </a:ext>
            </a:extLst>
          </p:cNvPr>
          <p:cNvSpPr/>
          <p:nvPr/>
        </p:nvSpPr>
        <p:spPr>
          <a:xfrm>
            <a:off x="928093" y="50468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AD3ED7DF-3A57-4F76-C01F-9C9133FC1E82}"/>
              </a:ext>
            </a:extLst>
          </p:cNvPr>
          <p:cNvCxnSpPr>
            <a:cxnSpLocks/>
          </p:cNvCxnSpPr>
          <p:nvPr/>
        </p:nvCxnSpPr>
        <p:spPr>
          <a:xfrm flipV="1">
            <a:off x="2630736" y="2972637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Flowchart: Data 292">
            <a:extLst>
              <a:ext uri="{FF2B5EF4-FFF2-40B4-BE49-F238E27FC236}">
                <a16:creationId xmlns:a16="http://schemas.microsoft.com/office/drawing/2014/main" id="{8BA3630E-5F3F-B17E-B5B4-CA27625633ED}"/>
              </a:ext>
            </a:extLst>
          </p:cNvPr>
          <p:cNvSpPr/>
          <p:nvPr/>
        </p:nvSpPr>
        <p:spPr>
          <a:xfrm>
            <a:off x="495373" y="393369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FC99D0A8-41AE-1CB5-8B42-B80D595B45DD}"/>
              </a:ext>
            </a:extLst>
          </p:cNvPr>
          <p:cNvSpPr/>
          <p:nvPr/>
        </p:nvSpPr>
        <p:spPr>
          <a:xfrm>
            <a:off x="1330424" y="41876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0D123D5-7822-C3B6-543B-EC6A200A5535}"/>
              </a:ext>
            </a:extLst>
          </p:cNvPr>
          <p:cNvSpPr/>
          <p:nvPr/>
        </p:nvSpPr>
        <p:spPr>
          <a:xfrm>
            <a:off x="1629090" y="39014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1438AAD5-3786-56FE-3F8D-7AA39A5F1861}"/>
              </a:ext>
            </a:extLst>
          </p:cNvPr>
          <p:cNvSpPr/>
          <p:nvPr/>
        </p:nvSpPr>
        <p:spPr>
          <a:xfrm>
            <a:off x="1414045" y="441654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DB082DB7-63CB-A625-C6F8-FB0C5B156B74}"/>
              </a:ext>
            </a:extLst>
          </p:cNvPr>
          <p:cNvSpPr/>
          <p:nvPr/>
        </p:nvSpPr>
        <p:spPr>
          <a:xfrm>
            <a:off x="1718142" y="41913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B6C9178-AD87-6CB9-F2D9-EFE6FF9D3659}"/>
              </a:ext>
            </a:extLst>
          </p:cNvPr>
          <p:cNvSpPr/>
          <p:nvPr/>
        </p:nvSpPr>
        <p:spPr>
          <a:xfrm>
            <a:off x="1801763" y="445903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86B141D0-F249-54ED-A456-A6F8A9A7080D}"/>
              </a:ext>
            </a:extLst>
          </p:cNvPr>
          <p:cNvSpPr/>
          <p:nvPr/>
        </p:nvSpPr>
        <p:spPr>
          <a:xfrm>
            <a:off x="2204095" y="418402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BD2C6261-2C07-1E37-B31E-4E6ED3246544}"/>
              </a:ext>
            </a:extLst>
          </p:cNvPr>
          <p:cNvSpPr/>
          <p:nvPr/>
        </p:nvSpPr>
        <p:spPr>
          <a:xfrm>
            <a:off x="2502761" y="38978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14FB0685-273A-2F98-F345-876A1FC0C34F}"/>
              </a:ext>
            </a:extLst>
          </p:cNvPr>
          <p:cNvSpPr/>
          <p:nvPr/>
        </p:nvSpPr>
        <p:spPr>
          <a:xfrm>
            <a:off x="2287716" y="44128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7C1CADE7-107F-CEA5-9FC6-0772113FFAAC}"/>
              </a:ext>
            </a:extLst>
          </p:cNvPr>
          <p:cNvSpPr/>
          <p:nvPr/>
        </p:nvSpPr>
        <p:spPr>
          <a:xfrm>
            <a:off x="2574813" y="41876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F3A1AC9-2AA6-1B07-F344-EF18B9031AEC}"/>
              </a:ext>
            </a:extLst>
          </p:cNvPr>
          <p:cNvSpPr/>
          <p:nvPr/>
        </p:nvSpPr>
        <p:spPr>
          <a:xfrm>
            <a:off x="2029925" y="38978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F8585170-CC4E-F88C-00D9-56DC39C2B8B3}"/>
              </a:ext>
            </a:extLst>
          </p:cNvPr>
          <p:cNvSpPr/>
          <p:nvPr/>
        </p:nvSpPr>
        <p:spPr>
          <a:xfrm>
            <a:off x="2942893" y="44627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265968E9-529E-CD9B-E77A-D770236C24F8}"/>
              </a:ext>
            </a:extLst>
          </p:cNvPr>
          <p:cNvSpPr/>
          <p:nvPr/>
        </p:nvSpPr>
        <p:spPr>
          <a:xfrm>
            <a:off x="3345225" y="41876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54A0356F-AC8E-D57C-173E-914E67D043F8}"/>
              </a:ext>
            </a:extLst>
          </p:cNvPr>
          <p:cNvSpPr/>
          <p:nvPr/>
        </p:nvSpPr>
        <p:spPr>
          <a:xfrm>
            <a:off x="3643891" y="39014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9CB8BF7-AC76-2E59-7821-A7D6AE9FEECA}"/>
              </a:ext>
            </a:extLst>
          </p:cNvPr>
          <p:cNvSpPr/>
          <p:nvPr/>
        </p:nvSpPr>
        <p:spPr>
          <a:xfrm>
            <a:off x="3428846" y="441654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F06C6380-6717-B723-8F02-EAF08ACB51AC}"/>
              </a:ext>
            </a:extLst>
          </p:cNvPr>
          <p:cNvSpPr/>
          <p:nvPr/>
        </p:nvSpPr>
        <p:spPr>
          <a:xfrm>
            <a:off x="3732943" y="41913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8771E509-C366-CDB2-2C26-38B24BB20457}"/>
              </a:ext>
            </a:extLst>
          </p:cNvPr>
          <p:cNvSpPr/>
          <p:nvPr/>
        </p:nvSpPr>
        <p:spPr>
          <a:xfrm>
            <a:off x="3816564" y="445903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A7A22324-0A2D-AC2E-458C-5967F359B881}"/>
              </a:ext>
            </a:extLst>
          </p:cNvPr>
          <p:cNvSpPr/>
          <p:nvPr/>
        </p:nvSpPr>
        <p:spPr>
          <a:xfrm>
            <a:off x="4218896" y="418402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66C495C6-08C0-C7FC-4884-A9F983412EF3}"/>
              </a:ext>
            </a:extLst>
          </p:cNvPr>
          <p:cNvSpPr/>
          <p:nvPr/>
        </p:nvSpPr>
        <p:spPr>
          <a:xfrm>
            <a:off x="4517562" y="38978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5AD37CC7-464D-3F28-0E82-27F536CB82AE}"/>
              </a:ext>
            </a:extLst>
          </p:cNvPr>
          <p:cNvSpPr/>
          <p:nvPr/>
        </p:nvSpPr>
        <p:spPr>
          <a:xfrm>
            <a:off x="4302517" y="44128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9365E831-F524-61AA-F376-BD54C6CAAE41}"/>
              </a:ext>
            </a:extLst>
          </p:cNvPr>
          <p:cNvSpPr/>
          <p:nvPr/>
        </p:nvSpPr>
        <p:spPr>
          <a:xfrm>
            <a:off x="4606614" y="41876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6FB985F-5F9F-08BC-D7EE-B693120AFF34}"/>
              </a:ext>
            </a:extLst>
          </p:cNvPr>
          <p:cNvSpPr/>
          <p:nvPr/>
        </p:nvSpPr>
        <p:spPr>
          <a:xfrm>
            <a:off x="4044726" y="38978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A344D76-06C3-A0E5-E92B-2BC41C94EA9D}"/>
              </a:ext>
            </a:extLst>
          </p:cNvPr>
          <p:cNvCxnSpPr>
            <a:stCxn id="355" idx="7"/>
            <a:endCxn id="294" idx="3"/>
          </p:cNvCxnSpPr>
          <p:nvPr/>
        </p:nvCxnSpPr>
        <p:spPr>
          <a:xfrm flipV="1">
            <a:off x="989548" y="42491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D26621B6-377E-B42C-91C4-FF5699BBB458}"/>
              </a:ext>
            </a:extLst>
          </p:cNvPr>
          <p:cNvCxnSpPr>
            <a:stCxn id="294" idx="7"/>
            <a:endCxn id="295" idx="3"/>
          </p:cNvCxnSpPr>
          <p:nvPr/>
        </p:nvCxnSpPr>
        <p:spPr>
          <a:xfrm flipV="1">
            <a:off x="1391880" y="39629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2831A909-1417-00D6-A234-88615D753ED6}"/>
              </a:ext>
            </a:extLst>
          </p:cNvPr>
          <p:cNvCxnSpPr>
            <a:cxnSpLocks/>
            <a:stCxn id="294" idx="5"/>
            <a:endCxn id="296" idx="0"/>
          </p:cNvCxnSpPr>
          <p:nvPr/>
        </p:nvCxnSpPr>
        <p:spPr>
          <a:xfrm>
            <a:off x="1391880" y="424915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9BAEA52A-9069-B7AE-C04B-A9F8F6F958D2}"/>
              </a:ext>
            </a:extLst>
          </p:cNvPr>
          <p:cNvCxnSpPr>
            <a:cxnSpLocks/>
            <a:endCxn id="298" idx="0"/>
          </p:cNvCxnSpPr>
          <p:nvPr/>
        </p:nvCxnSpPr>
        <p:spPr>
          <a:xfrm>
            <a:off x="1763094" y="4256029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B63E62D-F210-AC91-3581-966FBD04B870}"/>
              </a:ext>
            </a:extLst>
          </p:cNvPr>
          <p:cNvCxnSpPr>
            <a:cxnSpLocks/>
            <a:endCxn id="297" idx="1"/>
          </p:cNvCxnSpPr>
          <p:nvPr/>
        </p:nvCxnSpPr>
        <p:spPr>
          <a:xfrm>
            <a:off x="1682811" y="4050000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779DA4C6-399D-74BA-94C8-9D360B3C1DB6}"/>
              </a:ext>
            </a:extLst>
          </p:cNvPr>
          <p:cNvCxnSpPr>
            <a:cxnSpLocks/>
            <a:stCxn id="295" idx="6"/>
            <a:endCxn id="303" idx="2"/>
          </p:cNvCxnSpPr>
          <p:nvPr/>
        </p:nvCxnSpPr>
        <p:spPr>
          <a:xfrm flipV="1">
            <a:off x="1701090" y="39338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B502B59-D574-6924-E650-9A696941832D}"/>
              </a:ext>
            </a:extLst>
          </p:cNvPr>
          <p:cNvCxnSpPr>
            <a:cxnSpLocks/>
            <a:endCxn id="299" idx="2"/>
          </p:cNvCxnSpPr>
          <p:nvPr/>
        </p:nvCxnSpPr>
        <p:spPr>
          <a:xfrm>
            <a:off x="1790142" y="4220029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4E276C4-4BF9-1F58-1728-59DBFDC059AC}"/>
              </a:ext>
            </a:extLst>
          </p:cNvPr>
          <p:cNvCxnSpPr>
            <a:cxnSpLocks/>
            <a:stCxn id="298" idx="6"/>
            <a:endCxn id="301" idx="2"/>
          </p:cNvCxnSpPr>
          <p:nvPr/>
        </p:nvCxnSpPr>
        <p:spPr>
          <a:xfrm flipV="1">
            <a:off x="1873763" y="44488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2DD8BF2-D39C-274F-62D0-3682D5F93DDA}"/>
              </a:ext>
            </a:extLst>
          </p:cNvPr>
          <p:cNvCxnSpPr>
            <a:cxnSpLocks/>
            <a:stCxn id="299" idx="4"/>
            <a:endCxn id="301" idx="0"/>
          </p:cNvCxnSpPr>
          <p:nvPr/>
        </p:nvCxnSpPr>
        <p:spPr>
          <a:xfrm>
            <a:off x="2240095" y="4256029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F88FE1CE-64CE-A37C-B99E-431095992833}"/>
              </a:ext>
            </a:extLst>
          </p:cNvPr>
          <p:cNvCxnSpPr>
            <a:cxnSpLocks/>
            <a:stCxn id="303" idx="5"/>
            <a:endCxn id="299" idx="1"/>
          </p:cNvCxnSpPr>
          <p:nvPr/>
        </p:nvCxnSpPr>
        <p:spPr>
          <a:xfrm>
            <a:off x="2091381" y="3959258"/>
            <a:ext cx="123258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3C956884-9229-CED3-2208-BDBBDBAD4C74}"/>
              </a:ext>
            </a:extLst>
          </p:cNvPr>
          <p:cNvCxnSpPr>
            <a:cxnSpLocks/>
            <a:stCxn id="303" idx="6"/>
            <a:endCxn id="300" idx="2"/>
          </p:cNvCxnSpPr>
          <p:nvPr/>
        </p:nvCxnSpPr>
        <p:spPr>
          <a:xfrm>
            <a:off x="2101925" y="39338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AE5D8E2A-2055-4133-FC50-A2F4F3226921}"/>
              </a:ext>
            </a:extLst>
          </p:cNvPr>
          <p:cNvCxnSpPr>
            <a:cxnSpLocks/>
            <a:stCxn id="301" idx="6"/>
            <a:endCxn id="304" idx="2"/>
          </p:cNvCxnSpPr>
          <p:nvPr/>
        </p:nvCxnSpPr>
        <p:spPr>
          <a:xfrm>
            <a:off x="2359716" y="4448883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23162148-06C9-1726-296F-1232D888D4D0}"/>
              </a:ext>
            </a:extLst>
          </p:cNvPr>
          <p:cNvCxnSpPr>
            <a:cxnSpLocks/>
            <a:stCxn id="302" idx="5"/>
            <a:endCxn id="304" idx="0"/>
          </p:cNvCxnSpPr>
          <p:nvPr/>
        </p:nvCxnSpPr>
        <p:spPr>
          <a:xfrm>
            <a:off x="2636269" y="4249151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2F80A7C3-1293-98CB-6C9C-DA27052F10A4}"/>
              </a:ext>
            </a:extLst>
          </p:cNvPr>
          <p:cNvCxnSpPr>
            <a:cxnSpLocks/>
            <a:stCxn id="302" idx="3"/>
            <a:endCxn id="301" idx="7"/>
          </p:cNvCxnSpPr>
          <p:nvPr/>
        </p:nvCxnSpPr>
        <p:spPr>
          <a:xfrm flipH="1">
            <a:off x="2349172" y="4249151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922416FA-CB56-8E98-FF9C-1C9AD0C2AB5D}"/>
              </a:ext>
            </a:extLst>
          </p:cNvPr>
          <p:cNvCxnSpPr>
            <a:cxnSpLocks/>
            <a:stCxn id="302" idx="1"/>
            <a:endCxn id="300" idx="4"/>
          </p:cNvCxnSpPr>
          <p:nvPr/>
        </p:nvCxnSpPr>
        <p:spPr>
          <a:xfrm flipH="1" flipV="1">
            <a:off x="2538761" y="3969802"/>
            <a:ext cx="46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D12420E1-7EE9-2336-E47D-8BDA630CD014}"/>
              </a:ext>
            </a:extLst>
          </p:cNvPr>
          <p:cNvCxnSpPr>
            <a:cxnSpLocks/>
            <a:stCxn id="306" idx="2"/>
            <a:endCxn id="300" idx="6"/>
          </p:cNvCxnSpPr>
          <p:nvPr/>
        </p:nvCxnSpPr>
        <p:spPr>
          <a:xfrm flipH="1" flipV="1">
            <a:off x="2574761" y="39338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4430AD57-8C4F-8571-B909-1CA3DF57ED4D}"/>
              </a:ext>
            </a:extLst>
          </p:cNvPr>
          <p:cNvCxnSpPr>
            <a:cxnSpLocks/>
            <a:stCxn id="306" idx="3"/>
            <a:endCxn id="305" idx="7"/>
          </p:cNvCxnSpPr>
          <p:nvPr/>
        </p:nvCxnSpPr>
        <p:spPr>
          <a:xfrm flipH="1">
            <a:off x="3406681" y="39629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786516D7-39B1-79F3-3958-8DF9EB0A9660}"/>
              </a:ext>
            </a:extLst>
          </p:cNvPr>
          <p:cNvCxnSpPr>
            <a:cxnSpLocks/>
            <a:stCxn id="306" idx="3"/>
            <a:endCxn id="307" idx="7"/>
          </p:cNvCxnSpPr>
          <p:nvPr/>
        </p:nvCxnSpPr>
        <p:spPr>
          <a:xfrm flipH="1">
            <a:off x="3490302" y="3962924"/>
            <a:ext cx="164133" cy="46416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DD6DDC97-04DC-8419-8DA4-938D07B87805}"/>
              </a:ext>
            </a:extLst>
          </p:cNvPr>
          <p:cNvCxnSpPr>
            <a:cxnSpLocks/>
            <a:stCxn id="308" idx="4"/>
            <a:endCxn id="309" idx="0"/>
          </p:cNvCxnSpPr>
          <p:nvPr/>
        </p:nvCxnSpPr>
        <p:spPr>
          <a:xfrm>
            <a:off x="3768943" y="4263361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0FF06BBF-1D59-9A78-CD2D-B0B1474FD882}"/>
              </a:ext>
            </a:extLst>
          </p:cNvPr>
          <p:cNvCxnSpPr>
            <a:cxnSpLocks/>
            <a:stCxn id="307" idx="6"/>
            <a:endCxn id="309" idx="2"/>
          </p:cNvCxnSpPr>
          <p:nvPr/>
        </p:nvCxnSpPr>
        <p:spPr>
          <a:xfrm>
            <a:off x="3500846" y="44525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83046537-E278-AE3C-A1BA-6AEE6B3E1C07}"/>
              </a:ext>
            </a:extLst>
          </p:cNvPr>
          <p:cNvCxnSpPr>
            <a:cxnSpLocks/>
            <a:stCxn id="309" idx="6"/>
            <a:endCxn id="312" idx="2"/>
          </p:cNvCxnSpPr>
          <p:nvPr/>
        </p:nvCxnSpPr>
        <p:spPr>
          <a:xfrm flipV="1">
            <a:off x="3888564" y="44488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7452916B-BDB5-E6A4-BA24-1B2BE996E352}"/>
              </a:ext>
            </a:extLst>
          </p:cNvPr>
          <p:cNvCxnSpPr>
            <a:cxnSpLocks/>
            <a:stCxn id="312" idx="6"/>
            <a:endCxn id="313" idx="3"/>
          </p:cNvCxnSpPr>
          <p:nvPr/>
        </p:nvCxnSpPr>
        <p:spPr>
          <a:xfrm flipV="1">
            <a:off x="4374517" y="4249151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B6FC4D5D-722D-D2C5-DA7F-7F35D2A20F35}"/>
              </a:ext>
            </a:extLst>
          </p:cNvPr>
          <p:cNvCxnSpPr>
            <a:cxnSpLocks/>
            <a:stCxn id="313" idx="1"/>
            <a:endCxn id="311" idx="4"/>
          </p:cNvCxnSpPr>
          <p:nvPr/>
        </p:nvCxnSpPr>
        <p:spPr>
          <a:xfrm flipH="1" flipV="1">
            <a:off x="4553562" y="3969802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1F8D950-803C-0630-CBC8-46736A0F457A}"/>
              </a:ext>
            </a:extLst>
          </p:cNvPr>
          <p:cNvCxnSpPr>
            <a:cxnSpLocks/>
            <a:stCxn id="313" idx="2"/>
            <a:endCxn id="310" idx="6"/>
          </p:cNvCxnSpPr>
          <p:nvPr/>
        </p:nvCxnSpPr>
        <p:spPr>
          <a:xfrm flipH="1" flipV="1">
            <a:off x="4290896" y="4220029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3A4FA1C2-FD56-493C-2318-96E71B43893D}"/>
              </a:ext>
            </a:extLst>
          </p:cNvPr>
          <p:cNvCxnSpPr>
            <a:cxnSpLocks/>
            <a:stCxn id="310" idx="1"/>
            <a:endCxn id="314" idx="6"/>
          </p:cNvCxnSpPr>
          <p:nvPr/>
        </p:nvCxnSpPr>
        <p:spPr>
          <a:xfrm flipH="1" flipV="1">
            <a:off x="4116726" y="3933802"/>
            <a:ext cx="112714" cy="260771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7CA32657-1933-450F-59B2-0800B9B3EBC5}"/>
              </a:ext>
            </a:extLst>
          </p:cNvPr>
          <p:cNvCxnSpPr>
            <a:cxnSpLocks/>
            <a:stCxn id="314" idx="6"/>
            <a:endCxn id="311" idx="2"/>
          </p:cNvCxnSpPr>
          <p:nvPr/>
        </p:nvCxnSpPr>
        <p:spPr>
          <a:xfrm>
            <a:off x="4116726" y="39338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27E086E5-7E6E-8426-3830-EA516748FAC6}"/>
              </a:ext>
            </a:extLst>
          </p:cNvPr>
          <p:cNvCxnSpPr>
            <a:cxnSpLocks/>
            <a:endCxn id="314" idx="2"/>
          </p:cNvCxnSpPr>
          <p:nvPr/>
        </p:nvCxnSpPr>
        <p:spPr>
          <a:xfrm>
            <a:off x="3732943" y="39338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CA416833-4D42-F23A-8D79-A620DD4675C9}"/>
              </a:ext>
            </a:extLst>
          </p:cNvPr>
          <p:cNvCxnSpPr>
            <a:cxnSpLocks/>
            <a:stCxn id="306" idx="4"/>
            <a:endCxn id="308" idx="1"/>
          </p:cNvCxnSpPr>
          <p:nvPr/>
        </p:nvCxnSpPr>
        <p:spPr>
          <a:xfrm>
            <a:off x="3679891" y="3973468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99F63DA-BB72-C682-D793-B2312D3E1AD5}"/>
              </a:ext>
            </a:extLst>
          </p:cNvPr>
          <p:cNvCxnSpPr>
            <a:cxnSpLocks/>
            <a:stCxn id="308" idx="6"/>
            <a:endCxn id="310" idx="2"/>
          </p:cNvCxnSpPr>
          <p:nvPr/>
        </p:nvCxnSpPr>
        <p:spPr>
          <a:xfrm flipV="1">
            <a:off x="3804943" y="4220029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B974B56E-F1E5-245C-C724-FBC8D173AB0D}"/>
              </a:ext>
            </a:extLst>
          </p:cNvPr>
          <p:cNvCxnSpPr>
            <a:cxnSpLocks/>
            <a:endCxn id="314" idx="4"/>
          </p:cNvCxnSpPr>
          <p:nvPr/>
        </p:nvCxnSpPr>
        <p:spPr>
          <a:xfrm flipV="1">
            <a:off x="3801300" y="39698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9D222101-382F-0DFE-DA51-78E8570641A5}"/>
              </a:ext>
            </a:extLst>
          </p:cNvPr>
          <p:cNvCxnSpPr>
            <a:cxnSpLocks/>
            <a:stCxn id="305" idx="2"/>
            <a:endCxn id="302" idx="6"/>
          </p:cNvCxnSpPr>
          <p:nvPr/>
        </p:nvCxnSpPr>
        <p:spPr>
          <a:xfrm flipH="1">
            <a:off x="2646813" y="4223695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A219478-DED6-D057-270A-3A15C2A64AA5}"/>
              </a:ext>
            </a:extLst>
          </p:cNvPr>
          <p:cNvCxnSpPr>
            <a:cxnSpLocks/>
            <a:stCxn id="305" idx="3"/>
            <a:endCxn id="304" idx="7"/>
          </p:cNvCxnSpPr>
          <p:nvPr/>
        </p:nvCxnSpPr>
        <p:spPr>
          <a:xfrm flipH="1">
            <a:off x="3004349" y="42491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1D47E68F-352C-A865-2D0C-0B8D2C2E4BF3}"/>
              </a:ext>
            </a:extLst>
          </p:cNvPr>
          <p:cNvCxnSpPr>
            <a:cxnSpLocks/>
            <a:stCxn id="305" idx="4"/>
            <a:endCxn id="307" idx="1"/>
          </p:cNvCxnSpPr>
          <p:nvPr/>
        </p:nvCxnSpPr>
        <p:spPr>
          <a:xfrm>
            <a:off x="3381225" y="425969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B804E524-BA7D-6198-CC48-A48B663FBC4C}"/>
              </a:ext>
            </a:extLst>
          </p:cNvPr>
          <p:cNvCxnSpPr>
            <a:cxnSpLocks/>
          </p:cNvCxnSpPr>
          <p:nvPr/>
        </p:nvCxnSpPr>
        <p:spPr>
          <a:xfrm>
            <a:off x="2533998" y="4061244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AD80D25A-B280-E0A9-4B7F-9C357DD6C628}"/>
              </a:ext>
            </a:extLst>
          </p:cNvPr>
          <p:cNvCxnSpPr>
            <a:cxnSpLocks/>
            <a:stCxn id="299" idx="6"/>
            <a:endCxn id="302" idx="2"/>
          </p:cNvCxnSpPr>
          <p:nvPr/>
        </p:nvCxnSpPr>
        <p:spPr>
          <a:xfrm>
            <a:off x="2276095" y="4220029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4A261960-0B41-ABC6-3191-AD93B53AF02E}"/>
              </a:ext>
            </a:extLst>
          </p:cNvPr>
          <p:cNvCxnSpPr>
            <a:cxnSpLocks/>
            <a:stCxn id="299" idx="7"/>
            <a:endCxn id="300" idx="3"/>
          </p:cNvCxnSpPr>
          <p:nvPr/>
        </p:nvCxnSpPr>
        <p:spPr>
          <a:xfrm flipV="1">
            <a:off x="2265551" y="3959258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25DDCA56-EA9E-D8B3-D06A-CDB017B96DF2}"/>
              </a:ext>
            </a:extLst>
          </p:cNvPr>
          <p:cNvCxnSpPr>
            <a:cxnSpLocks/>
            <a:stCxn id="296" idx="6"/>
            <a:endCxn id="298" idx="2"/>
          </p:cNvCxnSpPr>
          <p:nvPr/>
        </p:nvCxnSpPr>
        <p:spPr>
          <a:xfrm>
            <a:off x="1486045" y="44525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DE457027-78BC-5C3B-74C2-3ADD7C6E46BC}"/>
              </a:ext>
            </a:extLst>
          </p:cNvPr>
          <p:cNvCxnSpPr>
            <a:cxnSpLocks/>
            <a:stCxn id="355" idx="6"/>
            <a:endCxn id="296" idx="2"/>
          </p:cNvCxnSpPr>
          <p:nvPr/>
        </p:nvCxnSpPr>
        <p:spPr>
          <a:xfrm flipV="1">
            <a:off x="1000092" y="445254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8D8F2940-30A3-04C8-92B4-BBC79B8B2CD3}"/>
              </a:ext>
            </a:extLst>
          </p:cNvPr>
          <p:cNvCxnSpPr>
            <a:cxnSpLocks/>
            <a:stCxn id="296" idx="0"/>
            <a:endCxn id="297" idx="3"/>
          </p:cNvCxnSpPr>
          <p:nvPr/>
        </p:nvCxnSpPr>
        <p:spPr>
          <a:xfrm flipV="1">
            <a:off x="1450045" y="4252817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93E5FED-2E32-798B-176C-510F3C4623BC}"/>
              </a:ext>
            </a:extLst>
          </p:cNvPr>
          <p:cNvCxnSpPr>
            <a:cxnSpLocks/>
            <a:stCxn id="297" idx="7"/>
            <a:endCxn id="303" idx="3"/>
          </p:cNvCxnSpPr>
          <p:nvPr/>
        </p:nvCxnSpPr>
        <p:spPr>
          <a:xfrm flipV="1">
            <a:off x="1779598" y="3959258"/>
            <a:ext cx="260871" cy="24264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ADC01058-5B62-813E-53D3-20CA80FC62E8}"/>
              </a:ext>
            </a:extLst>
          </p:cNvPr>
          <p:cNvSpPr/>
          <p:nvPr/>
        </p:nvSpPr>
        <p:spPr>
          <a:xfrm>
            <a:off x="928092" y="44627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36C8A9C0-CDCD-8EE6-873C-C808A0906397}"/>
              </a:ext>
            </a:extLst>
          </p:cNvPr>
          <p:cNvCxnSpPr>
            <a:cxnSpLocks/>
          </p:cNvCxnSpPr>
          <p:nvPr/>
        </p:nvCxnSpPr>
        <p:spPr>
          <a:xfrm flipV="1">
            <a:off x="2630736" y="4282221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Flowchart: Data 356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526992" y="3323183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334584" y="35776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633250" y="33828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418205" y="38065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722302" y="35813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805923" y="384901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208255" y="35740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506921" y="33792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291876" y="38028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578973" y="35776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2034085" y="33792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2947053" y="38526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349385" y="35776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648051" y="33828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433006" y="38065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737103" y="35813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820724" y="38490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223056" y="357401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521722" y="33792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306677" y="38028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610774" y="35776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4048886" y="33792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419" idx="7"/>
            <a:endCxn id="358" idx="3"/>
          </p:cNvCxnSpPr>
          <p:nvPr/>
        </p:nvCxnSpPr>
        <p:spPr>
          <a:xfrm flipV="1">
            <a:off x="993708" y="36391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358" idx="7"/>
            <a:endCxn id="359" idx="3"/>
          </p:cNvCxnSpPr>
          <p:nvPr/>
        </p:nvCxnSpPr>
        <p:spPr>
          <a:xfrm flipV="1">
            <a:off x="1396040" y="34443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358" idx="5"/>
            <a:endCxn id="360" idx="0"/>
          </p:cNvCxnSpPr>
          <p:nvPr/>
        </p:nvCxnSpPr>
        <p:spPr>
          <a:xfrm>
            <a:off x="1396040" y="363913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362" idx="0"/>
          </p:cNvCxnSpPr>
          <p:nvPr/>
        </p:nvCxnSpPr>
        <p:spPr>
          <a:xfrm>
            <a:off x="1767254" y="3646013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1686971" y="3439984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359" idx="6"/>
            <a:endCxn id="367" idx="2"/>
          </p:cNvCxnSpPr>
          <p:nvPr/>
        </p:nvCxnSpPr>
        <p:spPr>
          <a:xfrm flipV="1">
            <a:off x="1705250" y="3415228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363" idx="2"/>
          </p:cNvCxnSpPr>
          <p:nvPr/>
        </p:nvCxnSpPr>
        <p:spPr>
          <a:xfrm>
            <a:off x="1794302" y="3610013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362" idx="6"/>
            <a:endCxn id="365" idx="2"/>
          </p:cNvCxnSpPr>
          <p:nvPr/>
        </p:nvCxnSpPr>
        <p:spPr>
          <a:xfrm flipV="1">
            <a:off x="1877923" y="38388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363" idx="4"/>
            <a:endCxn id="365" idx="0"/>
          </p:cNvCxnSpPr>
          <p:nvPr/>
        </p:nvCxnSpPr>
        <p:spPr>
          <a:xfrm>
            <a:off x="2244255" y="3646013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367" idx="5"/>
            <a:endCxn id="363" idx="1"/>
          </p:cNvCxnSpPr>
          <p:nvPr/>
        </p:nvCxnSpPr>
        <p:spPr>
          <a:xfrm>
            <a:off x="2095541" y="3440684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367" idx="6"/>
            <a:endCxn id="364" idx="2"/>
          </p:cNvCxnSpPr>
          <p:nvPr/>
        </p:nvCxnSpPr>
        <p:spPr>
          <a:xfrm>
            <a:off x="2106085" y="34152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365" idx="6"/>
            <a:endCxn id="368" idx="2"/>
          </p:cNvCxnSpPr>
          <p:nvPr/>
        </p:nvCxnSpPr>
        <p:spPr>
          <a:xfrm>
            <a:off x="2363876" y="3838867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366" idx="5"/>
            <a:endCxn id="368" idx="0"/>
          </p:cNvCxnSpPr>
          <p:nvPr/>
        </p:nvCxnSpPr>
        <p:spPr>
          <a:xfrm>
            <a:off x="2640429" y="3639135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366" idx="3"/>
            <a:endCxn id="365" idx="7"/>
          </p:cNvCxnSpPr>
          <p:nvPr/>
        </p:nvCxnSpPr>
        <p:spPr>
          <a:xfrm flipH="1">
            <a:off x="2353332" y="3639135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366" idx="1"/>
            <a:endCxn id="364" idx="4"/>
          </p:cNvCxnSpPr>
          <p:nvPr/>
        </p:nvCxnSpPr>
        <p:spPr>
          <a:xfrm flipH="1" flipV="1">
            <a:off x="2542921" y="3451228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370" idx="2"/>
            <a:endCxn id="364" idx="6"/>
          </p:cNvCxnSpPr>
          <p:nvPr/>
        </p:nvCxnSpPr>
        <p:spPr>
          <a:xfrm flipH="1" flipV="1">
            <a:off x="2578921" y="3415228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370" idx="3"/>
            <a:endCxn id="369" idx="7"/>
          </p:cNvCxnSpPr>
          <p:nvPr/>
        </p:nvCxnSpPr>
        <p:spPr>
          <a:xfrm flipH="1">
            <a:off x="3410841" y="34443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370" idx="3"/>
            <a:endCxn id="371" idx="7"/>
          </p:cNvCxnSpPr>
          <p:nvPr/>
        </p:nvCxnSpPr>
        <p:spPr>
          <a:xfrm flipH="1">
            <a:off x="3494462" y="3444350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372" idx="4"/>
            <a:endCxn id="373" idx="0"/>
          </p:cNvCxnSpPr>
          <p:nvPr/>
        </p:nvCxnSpPr>
        <p:spPr>
          <a:xfrm>
            <a:off x="3773103" y="3653345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371" idx="6"/>
            <a:endCxn id="373" idx="2"/>
          </p:cNvCxnSpPr>
          <p:nvPr/>
        </p:nvCxnSpPr>
        <p:spPr>
          <a:xfrm>
            <a:off x="3505006" y="38425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373" idx="6"/>
            <a:endCxn id="376" idx="2"/>
          </p:cNvCxnSpPr>
          <p:nvPr/>
        </p:nvCxnSpPr>
        <p:spPr>
          <a:xfrm flipV="1">
            <a:off x="3892724" y="38388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376" idx="6"/>
            <a:endCxn id="377" idx="3"/>
          </p:cNvCxnSpPr>
          <p:nvPr/>
        </p:nvCxnSpPr>
        <p:spPr>
          <a:xfrm flipV="1">
            <a:off x="4378677" y="3639135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377" idx="1"/>
            <a:endCxn id="375" idx="4"/>
          </p:cNvCxnSpPr>
          <p:nvPr/>
        </p:nvCxnSpPr>
        <p:spPr>
          <a:xfrm flipH="1" flipV="1">
            <a:off x="4557722" y="345122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377" idx="2"/>
            <a:endCxn id="374" idx="6"/>
          </p:cNvCxnSpPr>
          <p:nvPr/>
        </p:nvCxnSpPr>
        <p:spPr>
          <a:xfrm flipH="1" flipV="1">
            <a:off x="4295056" y="3610013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374" idx="1"/>
            <a:endCxn id="378" idx="6"/>
          </p:cNvCxnSpPr>
          <p:nvPr/>
        </p:nvCxnSpPr>
        <p:spPr>
          <a:xfrm flipH="1" flipV="1">
            <a:off x="4120886" y="3415228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378" idx="6"/>
            <a:endCxn id="375" idx="2"/>
          </p:cNvCxnSpPr>
          <p:nvPr/>
        </p:nvCxnSpPr>
        <p:spPr>
          <a:xfrm>
            <a:off x="4120886" y="34152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378" idx="2"/>
          </p:cNvCxnSpPr>
          <p:nvPr/>
        </p:nvCxnSpPr>
        <p:spPr>
          <a:xfrm>
            <a:off x="3737103" y="3415228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370" idx="4"/>
            <a:endCxn id="372" idx="1"/>
          </p:cNvCxnSpPr>
          <p:nvPr/>
        </p:nvCxnSpPr>
        <p:spPr>
          <a:xfrm>
            <a:off x="3684051" y="3454894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372" idx="6"/>
            <a:endCxn id="374" idx="2"/>
          </p:cNvCxnSpPr>
          <p:nvPr/>
        </p:nvCxnSpPr>
        <p:spPr>
          <a:xfrm flipV="1">
            <a:off x="3809103" y="3610013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378" idx="4"/>
          </p:cNvCxnSpPr>
          <p:nvPr/>
        </p:nvCxnSpPr>
        <p:spPr>
          <a:xfrm flipV="1">
            <a:off x="3805460" y="3451228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369" idx="2"/>
            <a:endCxn id="366" idx="6"/>
          </p:cNvCxnSpPr>
          <p:nvPr/>
        </p:nvCxnSpPr>
        <p:spPr>
          <a:xfrm flipH="1">
            <a:off x="2650973" y="3613679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369" idx="3"/>
            <a:endCxn id="368" idx="7"/>
          </p:cNvCxnSpPr>
          <p:nvPr/>
        </p:nvCxnSpPr>
        <p:spPr>
          <a:xfrm flipH="1">
            <a:off x="3008509" y="36391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369" idx="4"/>
            <a:endCxn id="371" idx="1"/>
          </p:cNvCxnSpPr>
          <p:nvPr/>
        </p:nvCxnSpPr>
        <p:spPr>
          <a:xfrm>
            <a:off x="3385385" y="364967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538158" y="3451228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363" idx="6"/>
            <a:endCxn id="366" idx="2"/>
          </p:cNvCxnSpPr>
          <p:nvPr/>
        </p:nvCxnSpPr>
        <p:spPr>
          <a:xfrm>
            <a:off x="2280255" y="3610013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363" idx="7"/>
            <a:endCxn id="364" idx="3"/>
          </p:cNvCxnSpPr>
          <p:nvPr/>
        </p:nvCxnSpPr>
        <p:spPr>
          <a:xfrm flipV="1">
            <a:off x="2269711" y="344068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360" idx="6"/>
            <a:endCxn id="362" idx="2"/>
          </p:cNvCxnSpPr>
          <p:nvPr/>
        </p:nvCxnSpPr>
        <p:spPr>
          <a:xfrm>
            <a:off x="1490205" y="38425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419" idx="6"/>
            <a:endCxn id="360" idx="2"/>
          </p:cNvCxnSpPr>
          <p:nvPr/>
        </p:nvCxnSpPr>
        <p:spPr>
          <a:xfrm flipV="1">
            <a:off x="1004252" y="384253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360" idx="0"/>
            <a:endCxn id="361" idx="3"/>
          </p:cNvCxnSpPr>
          <p:nvPr/>
        </p:nvCxnSpPr>
        <p:spPr>
          <a:xfrm flipV="1">
            <a:off x="1454205" y="3642801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361" idx="7"/>
            <a:endCxn id="367" idx="3"/>
          </p:cNvCxnSpPr>
          <p:nvPr/>
        </p:nvCxnSpPr>
        <p:spPr>
          <a:xfrm flipV="1">
            <a:off x="1783758" y="3440684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932252" y="38526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30AD0986-DBE0-68EB-AF9C-235F157FB09F}"/>
              </a:ext>
            </a:extLst>
          </p:cNvPr>
          <p:cNvCxnSpPr>
            <a:cxnSpLocks/>
          </p:cNvCxnSpPr>
          <p:nvPr/>
        </p:nvCxnSpPr>
        <p:spPr>
          <a:xfrm flipV="1">
            <a:off x="2634896" y="3672205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Flowchart: Data 420">
            <a:extLst>
              <a:ext uri="{FF2B5EF4-FFF2-40B4-BE49-F238E27FC236}">
                <a16:creationId xmlns:a16="http://schemas.microsoft.com/office/drawing/2014/main" id="{0A8C5E4C-4853-645F-F2A7-9B7722FE342F}"/>
              </a:ext>
            </a:extLst>
          </p:cNvPr>
          <p:cNvSpPr/>
          <p:nvPr/>
        </p:nvSpPr>
        <p:spPr>
          <a:xfrm>
            <a:off x="496235" y="2035003"/>
            <a:ext cx="5156259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2" name="Cube 421">
            <a:extLst>
              <a:ext uri="{FF2B5EF4-FFF2-40B4-BE49-F238E27FC236}">
                <a16:creationId xmlns:a16="http://schemas.microsoft.com/office/drawing/2014/main" id="{AD59E2BF-AED5-CFE3-0B39-E39BAE87F43D}"/>
              </a:ext>
            </a:extLst>
          </p:cNvPr>
          <p:cNvSpPr/>
          <p:nvPr/>
        </p:nvSpPr>
        <p:spPr>
          <a:xfrm>
            <a:off x="2544370" y="2360531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23" name="Picture 42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87234C24-8EA3-FE40-0812-6DB60F2568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3060871" y="2047872"/>
            <a:ext cx="266725" cy="383612"/>
          </a:xfrm>
          <a:prstGeom prst="rect">
            <a:avLst/>
          </a:prstGeom>
        </p:spPr>
      </p:pic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BB0804C4-9889-53CC-A437-81A2938BCFBC}"/>
              </a:ext>
            </a:extLst>
          </p:cNvPr>
          <p:cNvCxnSpPr>
            <a:cxnSpLocks/>
          </p:cNvCxnSpPr>
          <p:nvPr/>
        </p:nvCxnSpPr>
        <p:spPr>
          <a:xfrm flipH="1">
            <a:off x="5657280" y="2047872"/>
            <a:ext cx="5005" cy="5762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BCE6BAB-B149-A0BF-38BA-F981AC9A7F76}"/>
              </a:ext>
            </a:extLst>
          </p:cNvPr>
          <p:cNvCxnSpPr>
            <a:cxnSpLocks/>
          </p:cNvCxnSpPr>
          <p:nvPr/>
        </p:nvCxnSpPr>
        <p:spPr>
          <a:xfrm>
            <a:off x="4619918" y="2700356"/>
            <a:ext cx="10358" cy="573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AC75A0A5-AD9E-449F-D344-B8B1631C8F1E}"/>
              </a:ext>
            </a:extLst>
          </p:cNvPr>
          <p:cNvCxnSpPr>
            <a:cxnSpLocks/>
          </p:cNvCxnSpPr>
          <p:nvPr/>
        </p:nvCxnSpPr>
        <p:spPr>
          <a:xfrm>
            <a:off x="488613" y="2690955"/>
            <a:ext cx="1974" cy="60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5861035" y="3289484"/>
            <a:ext cx="561341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Novelty</a:t>
            </a:r>
            <a:endParaRPr lang="en-US" sz="16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Analysis of the characteristics of underwater acoustic communications in </a:t>
            </a:r>
            <a:r>
              <a:rPr lang="en-US" sz="1600" dirty="0" smtClean="0"/>
              <a:t>the </a:t>
            </a:r>
            <a:r>
              <a:rPr lang="en-US" sz="1600" b="1" dirty="0" err="1" smtClean="0"/>
              <a:t>Ibu</a:t>
            </a:r>
            <a:r>
              <a:rPr lang="en-US" sz="1600" b="1" dirty="0" smtClean="0"/>
              <a:t> Kota Nusantara</a:t>
            </a:r>
            <a:r>
              <a:rPr lang="en-US" sz="1600" dirty="0" smtClean="0"/>
              <a:t> (</a:t>
            </a:r>
            <a:r>
              <a:rPr lang="en-US" sz="1600" b="1" dirty="0" smtClean="0"/>
              <a:t>IKN)</a:t>
            </a:r>
            <a:r>
              <a:rPr lang="en-US" sz="1600" dirty="0" smtClean="0"/>
              <a:t> </a:t>
            </a:r>
            <a:r>
              <a:rPr lang="en-US" sz="1600" dirty="0"/>
              <a:t>sea </a:t>
            </a:r>
            <a:r>
              <a:rPr lang="en-US" sz="1600" dirty="0" smtClean="0"/>
              <a:t>area.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Design and Mathematical Modeling of Adaptive Routing Protocol for wide reading range, low energy consumption and high network lifetime in Underwater Wireless Sensor Network</a:t>
            </a: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25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UNDERWATER</a:t>
            </a:r>
            <a:br>
              <a:rPr lang="en-US" sz="4800" dirty="0" smtClean="0"/>
            </a:br>
            <a:r>
              <a:rPr lang="en-US" sz="4800" dirty="0" smtClean="0"/>
              <a:t>TRANSMISSION</a:t>
            </a:r>
            <a:br>
              <a:rPr lang="en-US" sz="4800" dirty="0" smtClean="0"/>
            </a:br>
            <a:r>
              <a:rPr lang="en-US" sz="4800" dirty="0" smtClean="0"/>
              <a:t>CHARACTERISTIC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ACOUSTIC CHANNEL MODEL,</a:t>
            </a:r>
          </a:p>
          <a:p>
            <a:r>
              <a:rPr lang="en-US" dirty="0" smtClean="0"/>
              <a:t>MAC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 smtClean="0"/>
              <a:t>KARAKTERISTIK PERAIRAN IKN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74543" y="22073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5"/>
          <a:stretch/>
        </p:blipFill>
        <p:spPr>
          <a:xfrm>
            <a:off x="1284733" y="1889760"/>
            <a:ext cx="3264408" cy="2297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DBB3CD-C3DC-C7AB-B582-FDC070B60480}"/>
                  </a:ext>
                </a:extLst>
              </p:cNvPr>
              <p:cNvSpPr txBox="1"/>
              <p:nvPr/>
            </p:nvSpPr>
            <p:spPr>
              <a:xfrm>
                <a:off x="4549141" y="1889760"/>
                <a:ext cx="7018019" cy="375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dirty="0" smtClean="0"/>
                  <a:t>Laut </a:t>
                </a:r>
                <a:r>
                  <a:rPr lang="en-US" sz="1400" dirty="0"/>
                  <a:t>IKN </a:t>
                </a:r>
                <a:r>
                  <a:rPr lang="en-US" sz="1400" dirty="0" err="1" smtClean="0"/>
                  <a:t>terletak</a:t>
                </a:r>
                <a:r>
                  <a:rPr lang="en-US" sz="1400" dirty="0" smtClean="0"/>
                  <a:t> di </a:t>
                </a:r>
                <a:r>
                  <a:rPr lang="en-US" sz="1400" dirty="0" err="1" smtClean="0"/>
                  <a:t>daerah</a:t>
                </a:r>
                <a:r>
                  <a:rPr lang="en-US" sz="1400" dirty="0" smtClean="0"/>
                  <a:t> </a:t>
                </a:r>
                <a:r>
                  <a:rPr lang="en-US" sz="1400" dirty="0" err="1"/>
                  <a:t>selat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Makassar </a:t>
                </a:r>
                <a:r>
                  <a:rPr lang="en-US" sz="1400" dirty="0" err="1" smtClean="0"/>
                  <a:t>dengan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karakteristik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perairan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pada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kedalaman</a:t>
                </a:r>
                <a:r>
                  <a:rPr lang="en-US" sz="1400" dirty="0" smtClean="0"/>
                  <a:t> 1 km </a:t>
                </a:r>
                <a:r>
                  <a:rPr lang="en-US" sz="1400" dirty="0" err="1" smtClean="0"/>
                  <a:t>seperti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berikut</a:t>
                </a:r>
                <a:r>
                  <a:rPr lang="en-US" sz="1400" dirty="0" smtClean="0"/>
                  <a:t> [1-4]:</a:t>
                </a:r>
              </a:p>
              <a:p>
                <a:pPr marL="358775" lvl="0" indent="-92075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=4.11℃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358775" indent="-92075"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𝑝𝐻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=7.82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358775" indent="-92075"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=34.31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𝑝𝑝𝑡</m:t>
                      </m:r>
                    </m:oMath>
                  </m:oMathPara>
                </a14:m>
                <a:endParaRPr lang="en-US" sz="1400" dirty="0" smtClean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358775" indent="-92075"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6 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400" dirty="0" smtClean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400" dirty="0" smtClean="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1400" dirty="0" err="1" smtClean="0"/>
                  <a:t>Selat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makassar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terletak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pada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persimpangan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tiga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lempeng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yaitu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lempeng</a:t>
                </a:r>
                <a:r>
                  <a:rPr lang="en-US" sz="1400" dirty="0" smtClean="0"/>
                  <a:t> Indo-Australia, </a:t>
                </a:r>
                <a:r>
                  <a:rPr lang="en-US" sz="1400" dirty="0" err="1" smtClean="0"/>
                  <a:t>lempeng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pasifik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dan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lempeng</a:t>
                </a:r>
                <a:r>
                  <a:rPr lang="en-US" sz="1400" dirty="0" smtClean="0"/>
                  <a:t> Eurasia yang </a:t>
                </a:r>
                <a:r>
                  <a:rPr lang="en-US" sz="1400" dirty="0" err="1" smtClean="0"/>
                  <a:t>menyebabkan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potensi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terjadi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pergeseran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tektonik</a:t>
                </a:r>
                <a:r>
                  <a:rPr lang="en-US" sz="1400" dirty="0" smtClean="0"/>
                  <a:t> yang </a:t>
                </a:r>
                <a:r>
                  <a:rPr lang="en-US" sz="1400" dirty="0" err="1" smtClean="0"/>
                  <a:t>berpotensi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terjadi</a:t>
                </a:r>
                <a:r>
                  <a:rPr lang="en-US" sz="1400" dirty="0" smtClean="0"/>
                  <a:t> </a:t>
                </a:r>
                <a:r>
                  <a:rPr lang="en-US" sz="1400" b="1" dirty="0" smtClean="0"/>
                  <a:t>Tsunami</a:t>
                </a:r>
                <a:r>
                  <a:rPr lang="en-US" sz="1400" dirty="0" smtClean="0"/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400" dirty="0" smtClean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Tindakan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preventif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dari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bencana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tsunami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salah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satunya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dengan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menempatkan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perangkat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sensor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pada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bawah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air,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salah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satunya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menggunakan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acoustic pressure sensor </a:t>
                </a:r>
                <a:r>
                  <a:rPr lang="en-US" sz="1400" dirty="0" err="1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pada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UWSN</a:t>
                </a:r>
                <a:r>
                  <a:rPr lang="en-US" sz="1400" b="1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[5].</a:t>
                </a:r>
                <a:endParaRPr lang="en-US" sz="1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en-US" sz="1400" dirty="0"/>
              </a:p>
              <a:p>
                <a:pPr algn="just"/>
                <a:endParaRPr lang="en-US" sz="1400" dirty="0" smtClean="0"/>
              </a:p>
              <a:p>
                <a:pPr algn="just"/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DBB3CD-C3DC-C7AB-B582-FDC070B60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41" y="1889760"/>
                <a:ext cx="7018019" cy="3754874"/>
              </a:xfrm>
              <a:prstGeom prst="rect">
                <a:avLst/>
              </a:prstGeom>
              <a:blipFill>
                <a:blip r:embed="rId8"/>
                <a:stretch>
                  <a:fillRect l="-260" t="-325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6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 smtClean="0"/>
              <a:t>ANALISIS NOISE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74543" y="22073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61886" y="1810000"/>
            <a:ext cx="27903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err="1" smtClean="0"/>
              <a:t>Terdapat</a:t>
            </a:r>
            <a:r>
              <a:rPr lang="en-US" sz="1100" dirty="0" smtClean="0"/>
              <a:t> </a:t>
            </a:r>
            <a:r>
              <a:rPr lang="en-US" sz="1100" dirty="0" err="1" smtClean="0"/>
              <a:t>empat</a:t>
            </a:r>
            <a:r>
              <a:rPr lang="en-US" sz="1100" dirty="0" smtClean="0"/>
              <a:t> </a:t>
            </a:r>
            <a:r>
              <a:rPr lang="en-US" sz="1100" dirty="0" err="1" smtClean="0"/>
              <a:t>komponen</a:t>
            </a:r>
            <a:r>
              <a:rPr lang="en-US" sz="1100" dirty="0" smtClean="0"/>
              <a:t> </a:t>
            </a:r>
            <a:r>
              <a:rPr lang="en-US" sz="1100" b="1" dirty="0"/>
              <a:t>N</a:t>
            </a:r>
            <a:r>
              <a:rPr lang="en-US" sz="1100" b="1" dirty="0" smtClean="0"/>
              <a:t>oise</a:t>
            </a:r>
            <a:r>
              <a:rPr lang="en-US" sz="1100" dirty="0" smtClean="0"/>
              <a:t> </a:t>
            </a:r>
            <a:r>
              <a:rPr lang="en-US" sz="1100" dirty="0" err="1" smtClean="0"/>
              <a:t>pada</a:t>
            </a:r>
            <a:r>
              <a:rPr lang="en-US" sz="1100" dirty="0" smtClean="0"/>
              <a:t> </a:t>
            </a:r>
            <a:r>
              <a:rPr lang="en-US" sz="1100" dirty="0" err="1" smtClean="0"/>
              <a:t>komunikasi</a:t>
            </a:r>
            <a:r>
              <a:rPr lang="en-US" sz="1100" dirty="0" smtClean="0"/>
              <a:t> </a:t>
            </a:r>
            <a:r>
              <a:rPr lang="en-US" sz="1100" dirty="0" err="1" smtClean="0"/>
              <a:t>akustik</a:t>
            </a:r>
            <a:r>
              <a:rPr lang="en-US" sz="1100" dirty="0" smtClean="0"/>
              <a:t> </a:t>
            </a:r>
            <a:r>
              <a:rPr lang="en-US" sz="1100" dirty="0" err="1" smtClean="0"/>
              <a:t>bawah</a:t>
            </a:r>
            <a:r>
              <a:rPr lang="en-US" sz="1100" dirty="0" smtClean="0"/>
              <a:t> air yang </a:t>
            </a:r>
            <a:r>
              <a:rPr lang="en-US" sz="1100" dirty="0" err="1" smtClean="0"/>
              <a:t>disebabkan</a:t>
            </a:r>
            <a:r>
              <a:rPr lang="en-US" sz="1100" dirty="0" smtClean="0"/>
              <a:t> </a:t>
            </a:r>
            <a:r>
              <a:rPr lang="en-US" sz="1100" dirty="0" err="1" smtClean="0"/>
              <a:t>oleh</a:t>
            </a:r>
            <a:r>
              <a:rPr lang="en-US" sz="1100" dirty="0" smtClean="0"/>
              <a:t> </a:t>
            </a:r>
            <a:r>
              <a:rPr lang="en-US" sz="1100" dirty="0" err="1" smtClean="0"/>
              <a:t>pengaruh</a:t>
            </a:r>
            <a:r>
              <a:rPr lang="en-US" sz="1100" dirty="0" smtClean="0"/>
              <a:t> </a:t>
            </a:r>
            <a:r>
              <a:rPr lang="en-US" sz="1100" b="1" dirty="0" err="1" smtClean="0"/>
              <a:t>Turbulensi</a:t>
            </a:r>
            <a:r>
              <a:rPr lang="en-US" sz="1100" dirty="0" smtClean="0"/>
              <a:t>, </a:t>
            </a:r>
            <a:r>
              <a:rPr lang="en-US" sz="1100" b="1" dirty="0" err="1" smtClean="0"/>
              <a:t>aktivitas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kapal</a:t>
            </a:r>
            <a:r>
              <a:rPr lang="en-US" sz="1100" dirty="0" smtClean="0"/>
              <a:t>, </a:t>
            </a:r>
            <a:r>
              <a:rPr lang="en-US" sz="1100" b="1" dirty="0" err="1" smtClean="0"/>
              <a:t>Angin</a:t>
            </a:r>
            <a:r>
              <a:rPr lang="en-US" sz="1100" dirty="0" smtClean="0"/>
              <a:t> </a:t>
            </a:r>
            <a:r>
              <a:rPr lang="en-US" sz="1100" dirty="0" err="1" smtClean="0"/>
              <a:t>serta</a:t>
            </a:r>
            <a:r>
              <a:rPr lang="en-US" sz="1100" dirty="0" smtClean="0"/>
              <a:t> </a:t>
            </a:r>
            <a:r>
              <a:rPr lang="en-US" sz="1100" b="1" dirty="0" smtClean="0"/>
              <a:t>Thermal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43412"/>
              </p:ext>
            </p:extLst>
          </p:nvPr>
        </p:nvGraphicFramePr>
        <p:xfrm>
          <a:off x="4771207" y="2627926"/>
          <a:ext cx="25717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2571513" imgH="1412204" progId="Equation.DSMT4">
                  <p:embed/>
                </p:oleObj>
              </mc:Choice>
              <mc:Fallback>
                <p:oleObj name="Equation" r:id="rId3" imgW="2571513" imgH="141220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1207" y="2627926"/>
                        <a:ext cx="2571750" cy="141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167493" y="4200103"/>
            <a:ext cx="649822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err="1" smtClean="0"/>
              <a:t>Selat</a:t>
            </a:r>
            <a:r>
              <a:rPr lang="en-US" sz="1100" dirty="0" smtClean="0"/>
              <a:t> </a:t>
            </a:r>
            <a:r>
              <a:rPr lang="en-US" sz="1100" dirty="0" err="1" smtClean="0"/>
              <a:t>makassar</a:t>
            </a:r>
            <a:r>
              <a:rPr lang="en-US" sz="1100" dirty="0" smtClean="0"/>
              <a:t> </a:t>
            </a:r>
            <a:r>
              <a:rPr lang="en-US" sz="1100" dirty="0" err="1" smtClean="0"/>
              <a:t>digunakan</a:t>
            </a:r>
            <a:r>
              <a:rPr lang="en-US" sz="1100" dirty="0" smtClean="0"/>
              <a:t> </a:t>
            </a:r>
            <a:r>
              <a:rPr lang="en-US" sz="1100" dirty="0" err="1" smtClean="0"/>
              <a:t>sebagai</a:t>
            </a:r>
            <a:r>
              <a:rPr lang="en-US" sz="1100" dirty="0" smtClean="0"/>
              <a:t> </a:t>
            </a:r>
            <a:r>
              <a:rPr lang="en-US" sz="1100" dirty="0" err="1" smtClean="0"/>
              <a:t>jalur</a:t>
            </a:r>
            <a:r>
              <a:rPr lang="en-US" sz="1100" dirty="0" smtClean="0"/>
              <a:t> </a:t>
            </a:r>
            <a:r>
              <a:rPr lang="en-US" sz="1100" dirty="0" err="1" smtClean="0"/>
              <a:t>perdagangan</a:t>
            </a:r>
            <a:r>
              <a:rPr lang="en-US" sz="1100" dirty="0" smtClean="0"/>
              <a:t>, </a:t>
            </a:r>
            <a:r>
              <a:rPr lang="en-US" sz="1100" dirty="0" err="1" smtClean="0"/>
              <a:t>perairan</a:t>
            </a:r>
            <a:r>
              <a:rPr lang="en-US" sz="1100" dirty="0" smtClean="0"/>
              <a:t>, industry, </a:t>
            </a:r>
            <a:r>
              <a:rPr lang="en-US" sz="1100" dirty="0" err="1" smtClean="0"/>
              <a:t>pertambangan</a:t>
            </a:r>
            <a:r>
              <a:rPr lang="en-US" sz="1100" dirty="0" smtClean="0"/>
              <a:t> </a:t>
            </a:r>
            <a:r>
              <a:rPr lang="en-US" sz="1100" dirty="0" err="1" smtClean="0"/>
              <a:t>dll</a:t>
            </a:r>
            <a:r>
              <a:rPr lang="en-US" sz="1100" dirty="0" smtClean="0"/>
              <a:t>, </a:t>
            </a:r>
            <a:r>
              <a:rPr lang="en-US" sz="1100" dirty="0" err="1" smtClean="0"/>
              <a:t>pada</a:t>
            </a:r>
            <a:r>
              <a:rPr lang="en-US" sz="1100" dirty="0" smtClean="0"/>
              <a:t> </a:t>
            </a:r>
            <a:r>
              <a:rPr lang="en-US" sz="1100" dirty="0" err="1" smtClean="0"/>
              <a:t>aktivitas</a:t>
            </a:r>
            <a:r>
              <a:rPr lang="en-US" sz="1100" dirty="0" smtClean="0"/>
              <a:t> domestic </a:t>
            </a:r>
            <a:r>
              <a:rPr lang="en-US" sz="1100" dirty="0" err="1" smtClean="0"/>
              <a:t>maupun</a:t>
            </a:r>
            <a:r>
              <a:rPr lang="en-US" sz="1100" dirty="0" smtClean="0"/>
              <a:t> </a:t>
            </a:r>
            <a:r>
              <a:rPr lang="en-US" sz="1100" dirty="0" err="1" smtClean="0"/>
              <a:t>internasional</a:t>
            </a:r>
            <a:r>
              <a:rPr lang="en-US" sz="1100" dirty="0" smtClean="0"/>
              <a:t> [1][6], </a:t>
            </a:r>
            <a:r>
              <a:rPr lang="en-US" sz="1100" dirty="0" err="1" smtClean="0"/>
              <a:t>sehingga</a:t>
            </a:r>
            <a:r>
              <a:rPr lang="en-US" sz="1100" dirty="0" smtClean="0"/>
              <a:t>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faktor</a:t>
            </a:r>
            <a:r>
              <a:rPr lang="en-US" sz="1100" dirty="0" smtClean="0"/>
              <a:t> </a:t>
            </a:r>
            <a:r>
              <a:rPr lang="en-US" sz="1100" dirty="0" err="1" smtClean="0"/>
              <a:t>aktivitas</a:t>
            </a:r>
            <a:r>
              <a:rPr lang="en-US" sz="1100" dirty="0" smtClean="0"/>
              <a:t> </a:t>
            </a:r>
            <a:r>
              <a:rPr lang="en-US" sz="1100" dirty="0" err="1" smtClean="0"/>
              <a:t>kapal</a:t>
            </a:r>
            <a:r>
              <a:rPr lang="en-US" sz="1100" dirty="0" smtClean="0"/>
              <a:t> </a:t>
            </a:r>
            <a:r>
              <a:rPr lang="en-US" sz="1100" b="1" dirty="0" smtClean="0"/>
              <a:t>(s=0.8) </a:t>
            </a:r>
            <a:r>
              <a:rPr lang="en-US" sz="1100" dirty="0" err="1" smtClean="0"/>
              <a:t>digunakan</a:t>
            </a:r>
            <a:r>
              <a:rPr lang="en-US" sz="1100" dirty="0" smtClean="0"/>
              <a:t>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memodelkan</a:t>
            </a:r>
            <a:r>
              <a:rPr lang="en-US" sz="1100" dirty="0" smtClean="0"/>
              <a:t> </a:t>
            </a:r>
            <a:r>
              <a:rPr lang="en-US" sz="1100" dirty="0" err="1" smtClean="0"/>
              <a:t>perairan</a:t>
            </a:r>
            <a:r>
              <a:rPr lang="en-US" sz="1100" dirty="0" smtClean="0"/>
              <a:t> IKN.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n-US" sz="1100" dirty="0"/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smtClean="0"/>
              <a:t>Dan di </a:t>
            </a:r>
            <a:r>
              <a:rPr lang="en-US" sz="1100" dirty="0" err="1" smtClean="0"/>
              <a:t>dapatkan</a:t>
            </a:r>
            <a:r>
              <a:rPr lang="en-US" sz="1100" dirty="0" smtClean="0"/>
              <a:t> </a:t>
            </a:r>
            <a:r>
              <a:rPr lang="en-US" sz="1100" dirty="0" err="1" smtClean="0"/>
              <a:t>bahwa</a:t>
            </a:r>
            <a:r>
              <a:rPr lang="en-US" sz="1100" dirty="0"/>
              <a:t> </a:t>
            </a:r>
            <a:r>
              <a:rPr lang="en-US" sz="1100" dirty="0" smtClean="0"/>
              <a:t>:</a:t>
            </a:r>
          </a:p>
          <a:p>
            <a:pPr marL="171450" indent="-1714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100" dirty="0" err="1" smtClean="0"/>
              <a:t>Pada</a:t>
            </a:r>
            <a:r>
              <a:rPr lang="en-US" sz="1100" dirty="0" smtClean="0"/>
              <a:t> </a:t>
            </a:r>
            <a:r>
              <a:rPr lang="en-US" sz="1100" dirty="0" err="1" smtClean="0"/>
              <a:t>frekuensi</a:t>
            </a:r>
            <a:r>
              <a:rPr lang="en-US" sz="1100" dirty="0" smtClean="0"/>
              <a:t> 0-10 Hz, Noise yang </a:t>
            </a:r>
            <a:r>
              <a:rPr lang="en-US" sz="1100" dirty="0" err="1" smtClean="0"/>
              <a:t>disebabkan</a:t>
            </a:r>
            <a:r>
              <a:rPr lang="en-US" sz="1100" dirty="0" smtClean="0"/>
              <a:t> </a:t>
            </a:r>
            <a:r>
              <a:rPr lang="en-US" sz="1100" dirty="0" err="1" smtClean="0"/>
              <a:t>akibat</a:t>
            </a:r>
            <a:r>
              <a:rPr lang="en-US" sz="1100" dirty="0" smtClean="0"/>
              <a:t> </a:t>
            </a:r>
            <a:r>
              <a:rPr lang="en-US" sz="1100" b="1" dirty="0" smtClean="0"/>
              <a:t>Turbulence</a:t>
            </a:r>
            <a:r>
              <a:rPr lang="en-US" sz="1100" dirty="0" smtClean="0"/>
              <a:t> </a:t>
            </a:r>
            <a:r>
              <a:rPr lang="en-US" sz="1100" dirty="0" err="1" smtClean="0"/>
              <a:t>memiliki</a:t>
            </a:r>
            <a:r>
              <a:rPr lang="en-US" sz="1100" dirty="0" smtClean="0"/>
              <a:t> </a:t>
            </a:r>
            <a:r>
              <a:rPr lang="en-US" sz="1100" dirty="0" err="1" smtClean="0"/>
              <a:t>pengaruh</a:t>
            </a:r>
            <a:r>
              <a:rPr lang="en-US" sz="1100" dirty="0" smtClean="0"/>
              <a:t> </a:t>
            </a:r>
            <a:r>
              <a:rPr lang="en-US" sz="1100" dirty="0" err="1" smtClean="0"/>
              <a:t>tinggi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n-US" sz="1100" dirty="0" err="1" smtClean="0"/>
              <a:t>Pada</a:t>
            </a:r>
            <a:r>
              <a:rPr lang="en-US" sz="1100" dirty="0" smtClean="0"/>
              <a:t> </a:t>
            </a:r>
            <a:r>
              <a:rPr lang="en-US" sz="1100" dirty="0" err="1" smtClean="0"/>
              <a:t>frekuensi</a:t>
            </a:r>
            <a:r>
              <a:rPr lang="en-US" sz="1100" dirty="0" smtClean="0"/>
              <a:t> 10-100 Hz, </a:t>
            </a:r>
            <a:r>
              <a:rPr lang="en-US" sz="1100" dirty="0"/>
              <a:t>Noise yang </a:t>
            </a:r>
            <a:r>
              <a:rPr lang="en-US" sz="1100" dirty="0" err="1"/>
              <a:t>disebabkan</a:t>
            </a:r>
            <a:r>
              <a:rPr lang="en-US" sz="1100" dirty="0"/>
              <a:t> </a:t>
            </a:r>
            <a:r>
              <a:rPr lang="en-US" sz="1100" dirty="0" err="1"/>
              <a:t>akibat</a:t>
            </a:r>
            <a:r>
              <a:rPr lang="en-US" sz="1100" dirty="0"/>
              <a:t> </a:t>
            </a:r>
            <a:r>
              <a:rPr lang="en-US" sz="1100" dirty="0" err="1" smtClean="0"/>
              <a:t>aktivitas</a:t>
            </a:r>
            <a:r>
              <a:rPr lang="en-US" sz="1100" dirty="0" smtClean="0"/>
              <a:t> </a:t>
            </a:r>
            <a:r>
              <a:rPr lang="en-US" sz="1100" b="1" dirty="0" err="1"/>
              <a:t>K</a:t>
            </a:r>
            <a:r>
              <a:rPr lang="en-US" sz="1100" b="1" dirty="0" err="1" smtClean="0"/>
              <a:t>apal</a:t>
            </a:r>
            <a:r>
              <a:rPr lang="en-US" sz="1100" dirty="0" smtClean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pengaruh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frekuensi</a:t>
            </a:r>
            <a:r>
              <a:rPr lang="en-US" sz="1100" dirty="0"/>
              <a:t> </a:t>
            </a:r>
            <a:r>
              <a:rPr lang="en-US" sz="1100" dirty="0" smtClean="0"/>
              <a:t>100 Hz-100 kHz</a:t>
            </a:r>
            <a:r>
              <a:rPr lang="en-US" sz="1100" dirty="0"/>
              <a:t>, Noise yang </a:t>
            </a:r>
            <a:r>
              <a:rPr lang="en-US" sz="1100" dirty="0" err="1"/>
              <a:t>disebabkan</a:t>
            </a:r>
            <a:r>
              <a:rPr lang="en-US" sz="1100" dirty="0"/>
              <a:t> </a:t>
            </a:r>
            <a:r>
              <a:rPr lang="en-US" sz="1100" dirty="0" err="1"/>
              <a:t>akibat</a:t>
            </a:r>
            <a:r>
              <a:rPr lang="en-US" sz="1100" dirty="0"/>
              <a:t> </a:t>
            </a:r>
            <a:r>
              <a:rPr lang="en-US" sz="1100" dirty="0" err="1" smtClean="0"/>
              <a:t>pengaruh</a:t>
            </a:r>
            <a:r>
              <a:rPr lang="en-US" sz="1100" dirty="0" smtClean="0"/>
              <a:t> </a:t>
            </a:r>
            <a:r>
              <a:rPr lang="en-US" sz="1100" b="1" dirty="0" err="1"/>
              <a:t>A</a:t>
            </a:r>
            <a:r>
              <a:rPr lang="en-US" sz="1100" b="1" dirty="0" err="1" smtClean="0"/>
              <a:t>ngin</a:t>
            </a:r>
            <a:r>
              <a:rPr lang="en-US" sz="1100" dirty="0" smtClean="0"/>
              <a:t> </a:t>
            </a:r>
            <a:r>
              <a:rPr lang="en-US" sz="1100" dirty="0" err="1" smtClean="0"/>
              <a:t>memiliki</a:t>
            </a:r>
            <a:r>
              <a:rPr lang="en-US" sz="1100" dirty="0" smtClean="0"/>
              <a:t> </a:t>
            </a:r>
            <a:r>
              <a:rPr lang="en-US" sz="1100" dirty="0" err="1"/>
              <a:t>pengaruh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n-US" sz="1100" dirty="0" err="1" smtClean="0"/>
              <a:t>Pada</a:t>
            </a:r>
            <a:r>
              <a:rPr lang="en-US" sz="1100" dirty="0" smtClean="0"/>
              <a:t> </a:t>
            </a:r>
            <a:r>
              <a:rPr lang="en-US" sz="1100" dirty="0" err="1" smtClean="0"/>
              <a:t>frekuensi</a:t>
            </a:r>
            <a:r>
              <a:rPr lang="en-US" sz="1100" dirty="0" smtClean="0"/>
              <a:t> 100 kHz-1 MHz, Noise yang </a:t>
            </a:r>
            <a:r>
              <a:rPr lang="en-US" sz="1100" dirty="0" err="1" smtClean="0"/>
              <a:t>disebabkan</a:t>
            </a:r>
            <a:r>
              <a:rPr lang="en-US" sz="1100" dirty="0" smtClean="0"/>
              <a:t> </a:t>
            </a:r>
            <a:r>
              <a:rPr lang="en-US" sz="1100" dirty="0" err="1" smtClean="0"/>
              <a:t>akibat</a:t>
            </a:r>
            <a:r>
              <a:rPr lang="en-US" sz="1100" dirty="0" smtClean="0"/>
              <a:t> </a:t>
            </a:r>
            <a:r>
              <a:rPr lang="en-US" sz="1100" dirty="0" err="1" smtClean="0"/>
              <a:t>pengaruh</a:t>
            </a:r>
            <a:r>
              <a:rPr lang="en-US" sz="1100" dirty="0" smtClean="0"/>
              <a:t> </a:t>
            </a:r>
            <a:r>
              <a:rPr lang="en-US" sz="1100" b="1" dirty="0" smtClean="0"/>
              <a:t>Thermal</a:t>
            </a:r>
            <a:r>
              <a:rPr lang="en-US" sz="1100" dirty="0" smtClean="0"/>
              <a:t> </a:t>
            </a:r>
            <a:r>
              <a:rPr lang="en-US" sz="1100" dirty="0" err="1" smtClean="0"/>
              <a:t>memiliki</a:t>
            </a:r>
            <a:r>
              <a:rPr lang="en-US" sz="1100" dirty="0" smtClean="0"/>
              <a:t> </a:t>
            </a:r>
            <a:r>
              <a:rPr lang="en-US" sz="1100" dirty="0" err="1" smtClean="0"/>
              <a:t>pengaruh</a:t>
            </a:r>
            <a:r>
              <a:rPr lang="en-US" sz="1100" dirty="0" smtClean="0"/>
              <a:t> </a:t>
            </a:r>
            <a:r>
              <a:rPr lang="en-US" sz="1100" dirty="0" err="1" smtClean="0"/>
              <a:t>tinggi</a:t>
            </a:r>
            <a:r>
              <a:rPr lang="en-US" sz="1100" dirty="0" smtClean="0"/>
              <a:t>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21" y="1810000"/>
            <a:ext cx="3630019" cy="23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 smtClean="0"/>
              <a:t>LINK BUDGET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74543" y="22073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98" y="1852674"/>
            <a:ext cx="2520000" cy="15847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92" y="3408119"/>
            <a:ext cx="2520000" cy="1593063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888372"/>
              </p:ext>
            </p:extLst>
          </p:nvPr>
        </p:nvGraphicFramePr>
        <p:xfrm>
          <a:off x="3880859" y="2699828"/>
          <a:ext cx="1962150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5" imgW="1961751" imgH="2394905" progId="Equation.DSMT4">
                  <p:embed/>
                </p:oleObj>
              </mc:Choice>
              <mc:Fallback>
                <p:oleObj name="Equation" r:id="rId5" imgW="1961751" imgH="2394905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0859" y="2699828"/>
                        <a:ext cx="1962150" cy="239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318015"/>
              </p:ext>
            </p:extLst>
          </p:nvPr>
        </p:nvGraphicFramePr>
        <p:xfrm>
          <a:off x="6307806" y="2772047"/>
          <a:ext cx="23907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7" imgW="2390851" imgH="409402" progId="Equation.DSMT4">
                  <p:embed/>
                </p:oleObj>
              </mc:Choice>
              <mc:Fallback>
                <p:oleObj name="Equation" r:id="rId7" imgW="2390851" imgH="40940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7806" y="2772047"/>
                        <a:ext cx="239077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3770346" y="1822673"/>
            <a:ext cx="58841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err="1" smtClean="0"/>
              <a:t>Kualitas</a:t>
            </a:r>
            <a:r>
              <a:rPr lang="en-US" sz="1100" dirty="0" smtClean="0"/>
              <a:t> data yang </a:t>
            </a:r>
            <a:r>
              <a:rPr lang="en-US" sz="1100" dirty="0" err="1" smtClean="0"/>
              <a:t>diterima</a:t>
            </a:r>
            <a:r>
              <a:rPr lang="en-US" sz="1100" dirty="0" smtClean="0"/>
              <a:t>, </a:t>
            </a:r>
            <a:r>
              <a:rPr lang="en-US" sz="1100" dirty="0" err="1" smtClean="0"/>
              <a:t>berbanding</a:t>
            </a:r>
            <a:r>
              <a:rPr lang="en-US" sz="1100" dirty="0" smtClean="0"/>
              <a:t> </a:t>
            </a:r>
            <a:r>
              <a:rPr lang="en-US" sz="1100" dirty="0" err="1" smtClean="0"/>
              <a:t>lurus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kualitas</a:t>
            </a:r>
            <a:r>
              <a:rPr lang="en-US" sz="1100" dirty="0" smtClean="0"/>
              <a:t> SNR yang di </a:t>
            </a:r>
            <a:r>
              <a:rPr lang="en-US" sz="1100" dirty="0" err="1" smtClean="0"/>
              <a:t>dapat</a:t>
            </a:r>
            <a:r>
              <a:rPr lang="en-US" sz="1100" dirty="0" smtClean="0"/>
              <a:t>. </a:t>
            </a:r>
            <a:r>
              <a:rPr lang="en-US" sz="1100" dirty="0" err="1" smtClean="0"/>
              <a:t>Besar</a:t>
            </a:r>
            <a:r>
              <a:rPr lang="en-US" sz="1100" dirty="0" smtClean="0"/>
              <a:t> SNR </a:t>
            </a:r>
            <a:r>
              <a:rPr lang="en-US" sz="1100" dirty="0" err="1" smtClean="0"/>
              <a:t>dipengaruhi</a:t>
            </a:r>
            <a:r>
              <a:rPr lang="en-US" sz="1100" dirty="0" smtClean="0"/>
              <a:t> </a:t>
            </a:r>
            <a:r>
              <a:rPr lang="en-US" sz="1100" dirty="0" err="1" smtClean="0"/>
              <a:t>oleh</a:t>
            </a:r>
            <a:r>
              <a:rPr lang="en-US" sz="1100" dirty="0" smtClean="0"/>
              <a:t> </a:t>
            </a:r>
            <a:r>
              <a:rPr lang="en-US" sz="1100" dirty="0" err="1" smtClean="0"/>
              <a:t>attenuasi</a:t>
            </a:r>
            <a:r>
              <a:rPr lang="en-US" sz="1100" dirty="0" smtClean="0"/>
              <a:t> </a:t>
            </a:r>
            <a:r>
              <a:rPr lang="en-US" sz="1100" dirty="0" err="1" smtClean="0"/>
              <a:t>serta</a:t>
            </a:r>
            <a:r>
              <a:rPr lang="en-US" sz="1100" dirty="0" smtClean="0"/>
              <a:t> noise, yang </a:t>
            </a:r>
            <a:r>
              <a:rPr lang="en-US" sz="1100" dirty="0" err="1" smtClean="0"/>
              <a:t>dipengaruhi</a:t>
            </a:r>
            <a:r>
              <a:rPr lang="en-US" sz="1100" dirty="0" smtClean="0"/>
              <a:t> </a:t>
            </a:r>
            <a:r>
              <a:rPr lang="en-US" sz="1100" dirty="0" err="1" smtClean="0"/>
              <a:t>oleh</a:t>
            </a:r>
            <a:r>
              <a:rPr lang="en-US" sz="1100" dirty="0" smtClean="0"/>
              <a:t> </a:t>
            </a:r>
            <a:r>
              <a:rPr lang="en-US" sz="1100" dirty="0" err="1" smtClean="0"/>
              <a:t>besar</a:t>
            </a:r>
            <a:r>
              <a:rPr lang="en-US" sz="1100" dirty="0" smtClean="0"/>
              <a:t> </a:t>
            </a:r>
            <a:r>
              <a:rPr lang="en-US" sz="1100" dirty="0" err="1" smtClean="0"/>
              <a:t>frekuensi</a:t>
            </a:r>
            <a:r>
              <a:rPr lang="en-US" sz="1100" dirty="0" smtClean="0"/>
              <a:t> </a:t>
            </a:r>
            <a:r>
              <a:rPr lang="en-US" sz="1100" dirty="0" err="1" smtClean="0"/>
              <a:t>serta</a:t>
            </a:r>
            <a:r>
              <a:rPr lang="en-US" sz="1100" dirty="0" smtClean="0"/>
              <a:t> </a:t>
            </a:r>
            <a:r>
              <a:rPr lang="en-US" sz="1100" dirty="0" err="1" smtClean="0"/>
              <a:t>jarak</a:t>
            </a:r>
            <a:r>
              <a:rPr lang="en-US" sz="1100" dirty="0" smtClean="0"/>
              <a:t> </a:t>
            </a:r>
            <a:r>
              <a:rPr lang="en-US" sz="1100" dirty="0" err="1" smtClean="0"/>
              <a:t>transmisi</a:t>
            </a:r>
            <a:r>
              <a:rPr lang="en-US" sz="1100" dirty="0" smtClean="0"/>
              <a:t> yang </a:t>
            </a:r>
            <a:r>
              <a:rPr lang="en-US" sz="1100" dirty="0" err="1" smtClean="0"/>
              <a:t>digunakan</a:t>
            </a:r>
            <a:r>
              <a:rPr lang="en-US" sz="1100" dirty="0" smtClean="0"/>
              <a:t>, </a:t>
            </a:r>
            <a:r>
              <a:rPr lang="en-US" sz="1100" dirty="0" err="1" smtClean="0"/>
              <a:t>dan</a:t>
            </a:r>
            <a:r>
              <a:rPr lang="en-US" sz="1100" dirty="0" smtClean="0"/>
              <a:t> di </a:t>
            </a:r>
            <a:r>
              <a:rPr lang="en-US" sz="1100" dirty="0" err="1" smtClean="0"/>
              <a:t>dapatkan</a:t>
            </a:r>
            <a:r>
              <a:rPr lang="en-US" sz="1100" dirty="0" smtClean="0"/>
              <a:t> </a:t>
            </a:r>
            <a:r>
              <a:rPr lang="en-US" sz="1100" dirty="0" err="1" smtClean="0"/>
              <a:t>bahwa</a:t>
            </a:r>
            <a:r>
              <a:rPr lang="en-US" sz="1100" dirty="0" smtClean="0"/>
              <a:t> </a:t>
            </a:r>
            <a:r>
              <a:rPr lang="en-US" sz="1100" dirty="0" err="1" smtClean="0"/>
              <a:t>pada</a:t>
            </a:r>
            <a:r>
              <a:rPr lang="en-US" sz="1100" dirty="0" smtClean="0"/>
              <a:t> </a:t>
            </a:r>
            <a:r>
              <a:rPr lang="en-US" sz="1100" dirty="0" err="1" smtClean="0"/>
              <a:t>frekuensi</a:t>
            </a:r>
            <a:r>
              <a:rPr lang="en-US" sz="1100" dirty="0" smtClean="0"/>
              <a:t> optimum (</a:t>
            </a:r>
            <a:r>
              <a:rPr lang="en-US" sz="1100" dirty="0" err="1" smtClean="0"/>
              <a:t>f</a:t>
            </a:r>
            <a:r>
              <a:rPr lang="en-US" sz="1100" baseline="-25000" dirty="0" err="1" smtClean="0"/>
              <a:t>opt</a:t>
            </a:r>
            <a:r>
              <a:rPr lang="en-US" sz="1100" dirty="0" smtClean="0"/>
              <a:t>= 38.51 kHz) </a:t>
            </a:r>
            <a:r>
              <a:rPr lang="en-US" sz="1100" dirty="0" err="1" smtClean="0"/>
              <a:t>pada</a:t>
            </a:r>
            <a:r>
              <a:rPr lang="en-US" sz="1100" dirty="0" smtClean="0"/>
              <a:t> </a:t>
            </a:r>
            <a:r>
              <a:rPr lang="en-US" sz="1100" dirty="0" err="1" smtClean="0"/>
              <a:t>jarak</a:t>
            </a:r>
            <a:r>
              <a:rPr lang="en-US" sz="1100" dirty="0" smtClean="0"/>
              <a:t> </a:t>
            </a:r>
            <a:r>
              <a:rPr lang="en-US" sz="1100" dirty="0" err="1" smtClean="0"/>
              <a:t>maksimum</a:t>
            </a:r>
            <a:r>
              <a:rPr lang="en-US" sz="1100" dirty="0" smtClean="0"/>
              <a:t> (</a:t>
            </a:r>
            <a:r>
              <a:rPr lang="en-US" sz="1100" dirty="0" err="1" smtClean="0"/>
              <a:t>d</a:t>
            </a:r>
            <a:r>
              <a:rPr lang="en-US" sz="1100" baseline="-25000" dirty="0" err="1" smtClean="0"/>
              <a:t>max</a:t>
            </a:r>
            <a:r>
              <a:rPr lang="en-US" sz="1100" dirty="0" smtClean="0"/>
              <a:t>=1km).</a:t>
            </a:r>
            <a:endParaRPr lang="en-US" sz="11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892" y="4931049"/>
            <a:ext cx="2520000" cy="162557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09690" y="3249244"/>
            <a:ext cx="34448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smtClean="0"/>
              <a:t>Dan </a:t>
            </a:r>
            <a:r>
              <a:rPr lang="en-US" sz="1100" dirty="0" err="1" smtClean="0"/>
              <a:t>pada</a:t>
            </a:r>
            <a:r>
              <a:rPr lang="en-US" sz="1100" dirty="0" smtClean="0"/>
              <a:t> SNR=30 dB, </a:t>
            </a:r>
            <a:r>
              <a:rPr lang="en-US" sz="1100" dirty="0" err="1" smtClean="0"/>
              <a:t>frekuensi</a:t>
            </a:r>
            <a:r>
              <a:rPr lang="en-US" sz="1100" dirty="0" smtClean="0"/>
              <a:t> optimum </a:t>
            </a:r>
            <a:r>
              <a:rPr lang="en-US" sz="1100" dirty="0"/>
              <a:t>(</a:t>
            </a:r>
            <a:r>
              <a:rPr lang="en-US" sz="1100" dirty="0" err="1"/>
              <a:t>f</a:t>
            </a:r>
            <a:r>
              <a:rPr lang="en-US" sz="1100" baseline="-25000" dirty="0" err="1"/>
              <a:t>opt</a:t>
            </a:r>
            <a:r>
              <a:rPr lang="en-US" sz="1100" dirty="0"/>
              <a:t>= 38.51 kHz</a:t>
            </a:r>
            <a:r>
              <a:rPr lang="en-US" sz="1100" dirty="0" smtClean="0"/>
              <a:t>)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/>
              <a:t>jarak</a:t>
            </a:r>
            <a:r>
              <a:rPr lang="en-US" sz="1100" dirty="0"/>
              <a:t> </a:t>
            </a:r>
            <a:r>
              <a:rPr lang="en-US" sz="1100" dirty="0" err="1"/>
              <a:t>maksimum</a:t>
            </a:r>
            <a:r>
              <a:rPr lang="en-US" sz="1100" dirty="0"/>
              <a:t> (</a:t>
            </a:r>
            <a:r>
              <a:rPr lang="en-US" sz="1100" dirty="0" err="1"/>
              <a:t>d</a:t>
            </a:r>
            <a:r>
              <a:rPr lang="en-US" sz="1100" baseline="-25000" dirty="0" err="1"/>
              <a:t>max</a:t>
            </a:r>
            <a:r>
              <a:rPr lang="en-US" sz="1100" dirty="0"/>
              <a:t>=1km</a:t>
            </a:r>
            <a:r>
              <a:rPr lang="en-US" sz="1100" dirty="0" smtClean="0"/>
              <a:t>), di </a:t>
            </a:r>
            <a:r>
              <a:rPr lang="en-US" sz="1100" dirty="0" err="1" smtClean="0"/>
              <a:t>dapatkan</a:t>
            </a:r>
            <a:r>
              <a:rPr lang="en-US" sz="1100" dirty="0" smtClean="0"/>
              <a:t> </a:t>
            </a:r>
            <a:r>
              <a:rPr lang="en-US" sz="1100" dirty="0" err="1" smtClean="0"/>
              <a:t>nilai</a:t>
            </a:r>
            <a:r>
              <a:rPr lang="en-US" sz="1100" dirty="0" smtClean="0"/>
              <a:t> 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smtClean="0"/>
              <a:t>P</a:t>
            </a:r>
            <a:r>
              <a:rPr lang="en-US" sz="1100" baseline="-25000" dirty="0" smtClean="0"/>
              <a:t>0</a:t>
            </a:r>
            <a:r>
              <a:rPr lang="en-US" sz="1100" dirty="0" smtClean="0"/>
              <a:t>= -0.32 dB </a:t>
            </a:r>
            <a:r>
              <a:rPr lang="en-US" sz="1100" dirty="0" err="1" smtClean="0"/>
              <a:t>atau</a:t>
            </a:r>
            <a:r>
              <a:rPr lang="en-US" sz="1100" dirty="0" smtClean="0"/>
              <a:t> 0,92 W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err="1" smtClean="0"/>
              <a:t>N</a:t>
            </a:r>
            <a:r>
              <a:rPr lang="en-US" sz="1100" baseline="-25000" dirty="0" err="1" smtClean="0"/>
              <a:t>total</a:t>
            </a:r>
            <a:r>
              <a:rPr lang="en-US" sz="1100" dirty="0" smtClean="0"/>
              <a:t>=23.94 dB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smtClean="0"/>
              <a:t>A = -54,27 dB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n-US" sz="1100" dirty="0"/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kecepatan</a:t>
            </a:r>
            <a:r>
              <a:rPr lang="en-US" sz="1100" dirty="0" smtClean="0"/>
              <a:t> </a:t>
            </a:r>
            <a:r>
              <a:rPr lang="en-US" sz="1100" dirty="0" err="1" smtClean="0"/>
              <a:t>propagasi</a:t>
            </a:r>
            <a:endParaRPr lang="en-US" sz="11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10503"/>
              </p:ext>
            </p:extLst>
          </p:nvPr>
        </p:nvGraphicFramePr>
        <p:xfrm>
          <a:off x="3880859" y="5158491"/>
          <a:ext cx="252412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10" imgW="2523639" imgH="1078266" progId="Equation.DSMT4">
                  <p:embed/>
                </p:oleObj>
              </mc:Choice>
              <mc:Fallback>
                <p:oleObj name="Equation" r:id="rId10" imgW="2523639" imgH="10782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80859" y="5158491"/>
                        <a:ext cx="2524125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4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6585913" y="2152199"/>
            <a:ext cx="4416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Collision Avoidance </a:t>
            </a:r>
            <a:r>
              <a:rPr lang="en-US" sz="1600" dirty="0" err="1" smtClean="0"/>
              <a:t>pada</a:t>
            </a:r>
            <a:r>
              <a:rPr lang="en-US" sz="1600" dirty="0" smtClean="0"/>
              <a:t> Non-Persistent CSMA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random </a:t>
            </a:r>
            <a:r>
              <a:rPr lang="en-US" sz="1600" dirty="0" err="1" smtClean="0"/>
              <a:t>backoff</a:t>
            </a:r>
            <a:r>
              <a:rPr lang="en-US" sz="1600" dirty="0" smtClean="0"/>
              <a:t> time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mengetahui</a:t>
            </a:r>
            <a:r>
              <a:rPr lang="en-US" sz="1600" dirty="0" smtClean="0"/>
              <a:t> </a:t>
            </a:r>
            <a:r>
              <a:rPr lang="en-US" sz="1600" dirty="0" err="1" smtClean="0"/>
              <a:t>apakah</a:t>
            </a:r>
            <a:r>
              <a:rPr lang="en-US" sz="1600" dirty="0" smtClean="0"/>
              <a:t> base station </a:t>
            </a:r>
            <a:r>
              <a:rPr lang="en-US" sz="1600" i="1" dirty="0" smtClean="0"/>
              <a:t>idle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i="1" dirty="0" smtClean="0"/>
              <a:t>busy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Ratio delay yang </a:t>
            </a:r>
            <a:r>
              <a:rPr lang="en-US" sz="1600" dirty="0" err="1" smtClean="0"/>
              <a:t>tinggi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/>
              <a:t> </a:t>
            </a:r>
            <a:r>
              <a:rPr lang="en-US" sz="1600" dirty="0" smtClean="0"/>
              <a:t>underwater </a:t>
            </a:r>
            <a:r>
              <a:rPr lang="en-US" sz="1600" dirty="0" err="1" smtClean="0"/>
              <a:t>ketimbang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transmisi</a:t>
            </a:r>
            <a:r>
              <a:rPr lang="en-US" sz="1600" dirty="0" smtClean="0"/>
              <a:t> terrestrial, yang di </a:t>
            </a:r>
            <a:r>
              <a:rPr lang="en-US" sz="1600" dirty="0" err="1" smtClean="0"/>
              <a:t>sebabkan</a:t>
            </a:r>
            <a:r>
              <a:rPr lang="en-US" sz="1600" dirty="0" smtClean="0"/>
              <a:t> </a:t>
            </a:r>
            <a:r>
              <a:rPr lang="en-US" sz="1600" dirty="0" err="1" smtClean="0"/>
              <a:t>akibat</a:t>
            </a:r>
            <a:r>
              <a:rPr lang="en-US" sz="1600" dirty="0" smtClean="0"/>
              <a:t> </a:t>
            </a:r>
            <a:r>
              <a:rPr lang="en-US" sz="1600" dirty="0" err="1" smtClean="0"/>
              <a:t>perbedaan</a:t>
            </a:r>
            <a:r>
              <a:rPr lang="en-US" sz="1600" dirty="0" smtClean="0"/>
              <a:t> </a:t>
            </a:r>
            <a:r>
              <a:rPr lang="en-US" sz="1600" dirty="0" err="1" smtClean="0"/>
              <a:t>kecepatan</a:t>
            </a:r>
            <a:r>
              <a:rPr lang="en-US" sz="1600" dirty="0" smtClean="0"/>
              <a:t> </a:t>
            </a:r>
            <a:r>
              <a:rPr lang="en-US" sz="1600" dirty="0" err="1" smtClean="0"/>
              <a:t>propagasi</a:t>
            </a:r>
            <a:r>
              <a:rPr lang="en-US" sz="1600" dirty="0" smtClean="0"/>
              <a:t>, </a:t>
            </a:r>
            <a:r>
              <a:rPr lang="en-US" sz="1600" dirty="0" err="1" smtClean="0"/>
              <a:t>menyebabkan</a:t>
            </a:r>
            <a:r>
              <a:rPr lang="en-US" sz="1600" dirty="0" smtClean="0"/>
              <a:t> </a:t>
            </a:r>
            <a:r>
              <a:rPr lang="en-US" sz="1600" dirty="0" err="1" smtClean="0"/>
              <a:t>kemungkinan</a:t>
            </a:r>
            <a:r>
              <a:rPr lang="en-US" sz="1600" dirty="0" smtClean="0"/>
              <a:t> </a:t>
            </a:r>
            <a:r>
              <a:rPr lang="en-US" sz="1600" dirty="0" err="1" smtClean="0"/>
              <a:t>terjadinya</a:t>
            </a:r>
            <a:r>
              <a:rPr lang="en-US" sz="1600" dirty="0" smtClean="0"/>
              <a:t> Collision </a:t>
            </a:r>
            <a:r>
              <a:rPr lang="en-US" sz="1600" dirty="0" err="1" smtClean="0"/>
              <a:t>semakin</a:t>
            </a:r>
            <a:r>
              <a:rPr lang="en-US" sz="1600" dirty="0" smtClean="0"/>
              <a:t> </a:t>
            </a:r>
            <a:r>
              <a:rPr lang="en-US" sz="1600" dirty="0" err="1" smtClean="0"/>
              <a:t>menurun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D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1055168" y="4937577"/>
            <a:ext cx="52244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 smtClean="0"/>
              <a:t>Simulasi</a:t>
            </a:r>
            <a:r>
              <a:rPr lang="en-US" sz="1100" dirty="0" smtClean="0"/>
              <a:t> </a:t>
            </a:r>
            <a:r>
              <a:rPr lang="en-US" sz="1100" dirty="0" err="1" smtClean="0"/>
              <a:t>dilakukan</a:t>
            </a:r>
            <a:r>
              <a:rPr lang="en-US" sz="1100" dirty="0" smtClean="0"/>
              <a:t> </a:t>
            </a:r>
            <a:r>
              <a:rPr lang="en-US" sz="1100" dirty="0" err="1" smtClean="0"/>
              <a:t>menggunakan</a:t>
            </a:r>
            <a:r>
              <a:rPr lang="en-US" sz="1100" dirty="0" smtClean="0"/>
              <a:t> </a:t>
            </a:r>
            <a:r>
              <a:rPr lang="en-US" sz="1100" dirty="0" err="1" smtClean="0"/>
              <a:t>persamaan</a:t>
            </a:r>
            <a:r>
              <a:rPr lang="en-US" sz="1100" dirty="0" smtClean="0"/>
              <a:t> </a:t>
            </a:r>
            <a:r>
              <a:rPr lang="en-US" sz="1100" dirty="0" err="1" smtClean="0"/>
              <a:t>pada</a:t>
            </a:r>
            <a:r>
              <a:rPr lang="en-US" sz="1100" dirty="0" smtClean="0"/>
              <a:t> Ref [7] </a:t>
            </a:r>
            <a:r>
              <a:rPr lang="en-US" sz="1100" dirty="0" err="1" smtClean="0"/>
              <a:t>dan</a:t>
            </a:r>
            <a:r>
              <a:rPr lang="en-US" sz="1100" dirty="0" smtClean="0"/>
              <a:t> [8]</a:t>
            </a:r>
            <a:endParaRPr lang="en-ID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168" y="1986040"/>
            <a:ext cx="5400000" cy="28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DEPLOYMENT, COMPARISON, PERFORMANCE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2405037"/>
            <a:ext cx="4525352" cy="2896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63" y="4413250"/>
            <a:ext cx="132921" cy="5579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AC683-AA3F-849B-599F-196B625FD6CB}"/>
              </a:ext>
            </a:extLst>
          </p:cNvPr>
          <p:cNvCxnSpPr>
            <a:cxnSpLocks/>
          </p:cNvCxnSpPr>
          <p:nvPr/>
        </p:nvCxnSpPr>
        <p:spPr>
          <a:xfrm flipH="1">
            <a:off x="3213484" y="3853499"/>
            <a:ext cx="342516" cy="55975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74543" y="22073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57024" y="4397634"/>
            <a:ext cx="180000" cy="1905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67024" y="4312884"/>
            <a:ext cx="360000" cy="36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7024" y="4222884"/>
            <a:ext cx="540000" cy="54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87024" y="4132884"/>
            <a:ext cx="720000" cy="72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97023" y="4039403"/>
            <a:ext cx="900000" cy="90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07023" y="3949403"/>
            <a:ext cx="1080000" cy="108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17023" y="3853499"/>
            <a:ext cx="1260000" cy="126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27023" y="3853498"/>
            <a:ext cx="1440000" cy="1260001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61658" y="1995796"/>
            <a:ext cx="46710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 smtClean="0"/>
              <a:t>Asumsi</a:t>
            </a:r>
            <a:r>
              <a:rPr lang="en-US" sz="1600" dirty="0" smtClean="0"/>
              <a:t> 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Geometrical spreading Spherical (k=2)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Sensor network </a:t>
            </a:r>
            <a:r>
              <a:rPr lang="en-US" sz="1600" dirty="0" err="1" smtClean="0"/>
              <a:t>bersifat</a:t>
            </a:r>
            <a:r>
              <a:rPr lang="en-US" sz="1600" dirty="0" smtClean="0"/>
              <a:t> </a:t>
            </a:r>
            <a:r>
              <a:rPr lang="en-US" sz="1600" dirty="0" err="1" smtClean="0"/>
              <a:t>homogen</a:t>
            </a: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err="1" smtClean="0"/>
              <a:t>Jarak</a:t>
            </a:r>
            <a:r>
              <a:rPr lang="en-US" sz="1600" dirty="0" smtClean="0"/>
              <a:t> </a:t>
            </a:r>
            <a:r>
              <a:rPr lang="en-US" sz="1600" dirty="0" err="1" smtClean="0"/>
              <a:t>transmisi</a:t>
            </a:r>
            <a:r>
              <a:rPr lang="en-US" sz="1600" dirty="0" smtClean="0"/>
              <a:t> </a:t>
            </a:r>
            <a:r>
              <a:rPr lang="en-US" sz="1600" dirty="0" err="1" smtClean="0"/>
              <a:t>maksimum</a:t>
            </a:r>
            <a:r>
              <a:rPr lang="en-US" sz="1600" dirty="0" smtClean="0"/>
              <a:t> (</a:t>
            </a:r>
            <a:r>
              <a:rPr lang="en-US" sz="1600" dirty="0" err="1" smtClean="0"/>
              <a:t>d</a:t>
            </a:r>
            <a:r>
              <a:rPr lang="en-US" sz="1600" baseline="-25000" dirty="0" err="1" smtClean="0"/>
              <a:t>max</a:t>
            </a:r>
            <a:r>
              <a:rPr lang="en-US" sz="1600" dirty="0" smtClean="0"/>
              <a:t>=1 km)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Energy initial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masing-masing</a:t>
            </a:r>
            <a:r>
              <a:rPr lang="en-US" sz="1600" dirty="0" smtClean="0"/>
              <a:t> sensor 5 J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Control packet (k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=25 bytes)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Data </a:t>
            </a:r>
            <a:r>
              <a:rPr lang="en-US" sz="1600" dirty="0"/>
              <a:t>packet (</a:t>
            </a:r>
            <a:r>
              <a:rPr lang="en-US" sz="1600" dirty="0" err="1" smtClean="0"/>
              <a:t>k</a:t>
            </a:r>
            <a:r>
              <a:rPr lang="en-US" sz="1600" baseline="-25000" dirty="0" err="1" smtClean="0"/>
              <a:t>d</a:t>
            </a:r>
            <a:r>
              <a:rPr lang="en-US" sz="1600" dirty="0" smtClean="0"/>
              <a:t>=250 </a:t>
            </a:r>
            <a:r>
              <a:rPr lang="en-US" sz="1600" dirty="0"/>
              <a:t>bytes</a:t>
            </a:r>
            <a:r>
              <a:rPr lang="en-US" sz="1600" dirty="0" smtClean="0"/>
              <a:t>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Data rate (250 bps)</a:t>
            </a: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552700"/>
            <a:ext cx="19558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31900"/>
            <a:ext cx="2514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9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purl.org/dc/elements/1.1/"/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26775</TotalTime>
  <Words>1027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Tenorite</vt:lpstr>
      <vt:lpstr>Wingdings</vt:lpstr>
      <vt:lpstr>Office Theme</vt:lpstr>
      <vt:lpstr>Equation</vt:lpstr>
      <vt:lpstr>PROBLEM STATEMENT</vt:lpstr>
      <vt:lpstr>METHOD AND NOVELTY</vt:lpstr>
      <vt:lpstr>UNDERWATER TRANSMISSION CHARACTERISTIC </vt:lpstr>
      <vt:lpstr>KARAKTERISTIK PERAIRAN IKN</vt:lpstr>
      <vt:lpstr>ANALISIS NOISE</vt:lpstr>
      <vt:lpstr>LINK BUDGET</vt:lpstr>
      <vt:lpstr>THROUGHPUT</vt:lpstr>
      <vt:lpstr>LEACH</vt:lpstr>
      <vt:lpstr>THROUGHPUT</vt:lpstr>
      <vt:lpstr>LEACH</vt:lpstr>
      <vt:lpstr>LEACH</vt:lpstr>
      <vt:lpstr>THROUGHPUT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Reinforcement Learning Approach to Load-Balanced Multi-Hop Communication in LEACH-Based WSNs</dc:title>
  <dc:creator>Tulus Hidayat Y</dc:creator>
  <cp:lastModifiedBy>Annastya Bagas Dewantara</cp:lastModifiedBy>
  <cp:revision>228</cp:revision>
  <dcterms:created xsi:type="dcterms:W3CDTF">2023-11-13T05:01:21Z</dcterms:created>
  <dcterms:modified xsi:type="dcterms:W3CDTF">2024-01-11T10:18:40Z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