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86" r:id="rId5"/>
    <p:sldId id="287" r:id="rId6"/>
    <p:sldId id="285" r:id="rId7"/>
    <p:sldId id="289" r:id="rId8"/>
    <p:sldId id="294" r:id="rId9"/>
    <p:sldId id="295" r:id="rId10"/>
    <p:sldId id="284" r:id="rId11"/>
    <p:sldId id="296" r:id="rId12"/>
    <p:sldId id="282" r:id="rId13"/>
    <p:sldId id="290" r:id="rId14"/>
    <p:sldId id="277" r:id="rId15"/>
    <p:sldId id="297" r:id="rId16"/>
    <p:sldId id="281" r:id="rId17"/>
    <p:sldId id="279" r:id="rId18"/>
    <p:sldId id="278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8593A8"/>
    <a:srgbClr val="C5943B"/>
    <a:srgbClr val="EED912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7" autoAdjust="0"/>
    <p:restoredTop sz="94718"/>
  </p:normalViewPr>
  <p:slideViewPr>
    <p:cSldViewPr snapToGrid="0">
      <p:cViewPr>
        <p:scale>
          <a:sx n="100" d="100"/>
          <a:sy n="100" d="100"/>
        </p:scale>
        <p:origin x="-2604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microsoft.com/office/2007/relationships/hdphoto" Target="../media/hdphoto1.wdp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10" Type="http://schemas.openxmlformats.org/officeDocument/2006/relationships/image" Target="../media/image11.e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5854700" y="3247828"/>
            <a:ext cx="5803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Low </a:t>
            </a:r>
            <a:r>
              <a:rPr lang="en-US" b="1" dirty="0"/>
              <a:t>coverage 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5854700" y="1857405"/>
            <a:ext cx="51953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1415821" y="349213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380095" y="425355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1215146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1513812" y="43127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1298767" y="473640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1602864" y="451121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1686485" y="47788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088817" y="450388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2387483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172438" y="473274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2476535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1914647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2827615" y="47825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3229947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3528613" y="43127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3313568" y="473640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3617665" y="451121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3701286" y="47788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103618" y="450388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4402284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187239" y="47327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4491336" y="450755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3929448" y="43091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143" idx="7"/>
            <a:endCxn id="13" idx="3"/>
          </p:cNvCxnSpPr>
          <p:nvPr/>
        </p:nvCxnSpPr>
        <p:spPr>
          <a:xfrm flipV="1">
            <a:off x="874270" y="456900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3" idx="7"/>
            <a:endCxn id="14" idx="3"/>
          </p:cNvCxnSpPr>
          <p:nvPr/>
        </p:nvCxnSpPr>
        <p:spPr>
          <a:xfrm flipV="1">
            <a:off x="1276602" y="437422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1276602" y="456900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647816" y="457588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567533" y="436985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1585812" y="434510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674864" y="453988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1758485" y="476874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2124817" y="457588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22" idx="5"/>
            <a:endCxn id="18" idx="1"/>
          </p:cNvCxnSpPr>
          <p:nvPr/>
        </p:nvCxnSpPr>
        <p:spPr>
          <a:xfrm>
            <a:off x="1976103" y="437055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1986647" y="434510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2244438" y="476874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21" idx="5"/>
            <a:endCxn id="23" idx="0"/>
          </p:cNvCxnSpPr>
          <p:nvPr/>
        </p:nvCxnSpPr>
        <p:spPr>
          <a:xfrm>
            <a:off x="2537991" y="456900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2233894" y="456900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21" idx="1"/>
            <a:endCxn id="19" idx="4"/>
          </p:cNvCxnSpPr>
          <p:nvPr/>
        </p:nvCxnSpPr>
        <p:spPr>
          <a:xfrm flipH="1" flipV="1">
            <a:off x="2423483" y="438110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2459483" y="434510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25" idx="3"/>
            <a:endCxn id="24" idx="7"/>
          </p:cNvCxnSpPr>
          <p:nvPr/>
        </p:nvCxnSpPr>
        <p:spPr>
          <a:xfrm flipH="1">
            <a:off x="3291403" y="437422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3375024" y="437422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3653665" y="458321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3385568" y="477240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3773286" y="476874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31" idx="6"/>
            <a:endCxn id="32" idx="3"/>
          </p:cNvCxnSpPr>
          <p:nvPr/>
        </p:nvCxnSpPr>
        <p:spPr>
          <a:xfrm flipV="1">
            <a:off x="4259239" y="456900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32" idx="1"/>
            <a:endCxn id="30" idx="4"/>
          </p:cNvCxnSpPr>
          <p:nvPr/>
        </p:nvCxnSpPr>
        <p:spPr>
          <a:xfrm flipH="1" flipV="1">
            <a:off x="4438284" y="438110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175618" y="453988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29" idx="1"/>
            <a:endCxn id="33" idx="6"/>
          </p:cNvCxnSpPr>
          <p:nvPr/>
        </p:nvCxnSpPr>
        <p:spPr>
          <a:xfrm flipH="1" flipV="1">
            <a:off x="4001448" y="434510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>
            <a:off x="4001448" y="434510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617665" y="434510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25" idx="4"/>
            <a:endCxn id="27" idx="1"/>
          </p:cNvCxnSpPr>
          <p:nvPr/>
        </p:nvCxnSpPr>
        <p:spPr>
          <a:xfrm>
            <a:off x="3564613" y="438476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3689665" y="453988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33" idx="4"/>
          </p:cNvCxnSpPr>
          <p:nvPr/>
        </p:nvCxnSpPr>
        <p:spPr>
          <a:xfrm flipV="1">
            <a:off x="3686022" y="438110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2548535" y="454355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889071" y="456900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>
            <a:off x="3265947" y="457955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9" idx="4"/>
            <a:endCxn id="24" idx="1"/>
          </p:cNvCxnSpPr>
          <p:nvPr/>
        </p:nvCxnSpPr>
        <p:spPr>
          <a:xfrm>
            <a:off x="2423483" y="438110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2160817" y="453988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2150273" y="437055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1370767" y="477240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143" idx="6"/>
            <a:endCxn id="15" idx="2"/>
          </p:cNvCxnSpPr>
          <p:nvPr/>
        </p:nvCxnSpPr>
        <p:spPr>
          <a:xfrm flipV="1">
            <a:off x="884814" y="477240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flipV="1">
            <a:off x="1334767" y="457267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" idx="7"/>
            <a:endCxn id="22" idx="3"/>
          </p:cNvCxnSpPr>
          <p:nvPr/>
        </p:nvCxnSpPr>
        <p:spPr>
          <a:xfrm flipV="1">
            <a:off x="1664320" y="437055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380095" y="348408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1215146" y="373808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1513812" y="354329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1298767" y="396693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1602864" y="37417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1686485" y="400942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088817" y="37344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2387483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172438" y="396327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2459535" y="373808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1914647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2827615" y="401308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3229947" y="37380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3528613" y="354329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3313568" y="396693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3617665" y="37417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3701286" y="400942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103618" y="37344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4402284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187239" y="396327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4491336" y="37380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3929448" y="353963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142" idx="7"/>
            <a:endCxn id="75" idx="3"/>
          </p:cNvCxnSpPr>
          <p:nvPr/>
        </p:nvCxnSpPr>
        <p:spPr>
          <a:xfrm flipV="1">
            <a:off x="874270" y="379953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75" idx="7"/>
            <a:endCxn id="76" idx="3"/>
          </p:cNvCxnSpPr>
          <p:nvPr/>
        </p:nvCxnSpPr>
        <p:spPr>
          <a:xfrm flipV="1">
            <a:off x="1276602" y="360475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>
            <a:off x="1276602" y="379953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1647816" y="380641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567533" y="360038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76" idx="6"/>
            <a:endCxn id="84" idx="2"/>
          </p:cNvCxnSpPr>
          <p:nvPr/>
        </p:nvCxnSpPr>
        <p:spPr>
          <a:xfrm flipV="1">
            <a:off x="1585812" y="357563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1674864" y="377041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 flipV="1">
            <a:off x="1758485" y="399927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>
            <a:off x="2124817" y="380641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84" idx="5"/>
            <a:endCxn id="80" idx="1"/>
          </p:cNvCxnSpPr>
          <p:nvPr/>
        </p:nvCxnSpPr>
        <p:spPr>
          <a:xfrm>
            <a:off x="1976103" y="360108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84" idx="6"/>
            <a:endCxn id="81" idx="2"/>
          </p:cNvCxnSpPr>
          <p:nvPr/>
        </p:nvCxnSpPr>
        <p:spPr>
          <a:xfrm>
            <a:off x="1986647" y="357563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2244438" y="399927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83" idx="5"/>
            <a:endCxn id="85" idx="0"/>
          </p:cNvCxnSpPr>
          <p:nvPr/>
        </p:nvCxnSpPr>
        <p:spPr>
          <a:xfrm>
            <a:off x="2520991" y="379953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2233894" y="379953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83" idx="1"/>
            <a:endCxn id="81" idx="4"/>
          </p:cNvCxnSpPr>
          <p:nvPr/>
        </p:nvCxnSpPr>
        <p:spPr>
          <a:xfrm flipH="1" flipV="1">
            <a:off x="2423483" y="361163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87" idx="2"/>
            <a:endCxn id="81" idx="6"/>
          </p:cNvCxnSpPr>
          <p:nvPr/>
        </p:nvCxnSpPr>
        <p:spPr>
          <a:xfrm flipH="1" flipV="1">
            <a:off x="2459483" y="357563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87" idx="3"/>
            <a:endCxn id="86" idx="7"/>
          </p:cNvCxnSpPr>
          <p:nvPr/>
        </p:nvCxnSpPr>
        <p:spPr>
          <a:xfrm flipH="1">
            <a:off x="3291403" y="360475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3375024" y="360475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3653665" y="381374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>
            <a:off x="3385568" y="400293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3773286" y="399927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93" idx="6"/>
            <a:endCxn id="94" idx="3"/>
          </p:cNvCxnSpPr>
          <p:nvPr/>
        </p:nvCxnSpPr>
        <p:spPr>
          <a:xfrm flipV="1">
            <a:off x="4259239" y="379953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94" idx="1"/>
            <a:endCxn id="92" idx="4"/>
          </p:cNvCxnSpPr>
          <p:nvPr/>
        </p:nvCxnSpPr>
        <p:spPr>
          <a:xfrm flipH="1" flipV="1">
            <a:off x="4438284" y="361163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94" idx="2"/>
            <a:endCxn id="91" idx="6"/>
          </p:cNvCxnSpPr>
          <p:nvPr/>
        </p:nvCxnSpPr>
        <p:spPr>
          <a:xfrm flipH="1" flipV="1">
            <a:off x="4175618" y="377041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91" idx="1"/>
            <a:endCxn id="95" idx="6"/>
          </p:cNvCxnSpPr>
          <p:nvPr/>
        </p:nvCxnSpPr>
        <p:spPr>
          <a:xfrm flipH="1" flipV="1">
            <a:off x="4001448" y="357563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95" idx="6"/>
            <a:endCxn id="92" idx="2"/>
          </p:cNvCxnSpPr>
          <p:nvPr/>
        </p:nvCxnSpPr>
        <p:spPr>
          <a:xfrm>
            <a:off x="4001448" y="357563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3617665" y="357563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87" idx="4"/>
            <a:endCxn id="89" idx="1"/>
          </p:cNvCxnSpPr>
          <p:nvPr/>
        </p:nvCxnSpPr>
        <p:spPr>
          <a:xfrm>
            <a:off x="3564613" y="361529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3689665" y="377041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3686022" y="361163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86" idx="2"/>
            <a:endCxn id="83" idx="6"/>
          </p:cNvCxnSpPr>
          <p:nvPr/>
        </p:nvCxnSpPr>
        <p:spPr>
          <a:xfrm flipH="1">
            <a:off x="2531535" y="377408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86" idx="3"/>
            <a:endCxn id="85" idx="7"/>
          </p:cNvCxnSpPr>
          <p:nvPr/>
        </p:nvCxnSpPr>
        <p:spPr>
          <a:xfrm flipH="1">
            <a:off x="2889071" y="379953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>
            <a:off x="3265947" y="381008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81" idx="4"/>
            <a:endCxn id="86" idx="1"/>
          </p:cNvCxnSpPr>
          <p:nvPr/>
        </p:nvCxnSpPr>
        <p:spPr>
          <a:xfrm>
            <a:off x="2423483" y="361163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2160817" y="377041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2150273" y="360108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>
          <a:xfrm>
            <a:off x="1370767" y="400293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142" idx="6"/>
            <a:endCxn id="77" idx="2"/>
          </p:cNvCxnSpPr>
          <p:nvPr/>
        </p:nvCxnSpPr>
        <p:spPr>
          <a:xfrm flipV="1">
            <a:off x="884814" y="400293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1334767" y="380320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78" idx="7"/>
            <a:endCxn id="84" idx="3"/>
          </p:cNvCxnSpPr>
          <p:nvPr/>
        </p:nvCxnSpPr>
        <p:spPr>
          <a:xfrm flipV="1">
            <a:off x="1664320" y="360108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380095" y="414448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380094" y="262868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4511361" y="262868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4508284" y="412867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5544761" y="348362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5544761" y="196828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812814" y="401308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812814" y="47825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79" idx="4"/>
            <a:endCxn id="14" idx="7"/>
          </p:cNvCxnSpPr>
          <p:nvPr/>
        </p:nvCxnSpPr>
        <p:spPr>
          <a:xfrm flipH="1">
            <a:off x="1575268" y="408142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79" idx="5"/>
            <a:endCxn id="18" idx="1"/>
          </p:cNvCxnSpPr>
          <p:nvPr/>
        </p:nvCxnSpPr>
        <p:spPr>
          <a:xfrm>
            <a:off x="1747941" y="407087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88" idx="5"/>
            <a:endCxn id="25" idx="1"/>
          </p:cNvCxnSpPr>
          <p:nvPr/>
        </p:nvCxnSpPr>
        <p:spPr>
          <a:xfrm>
            <a:off x="3375024" y="402839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25" idx="7"/>
            <a:endCxn id="91" idx="3"/>
          </p:cNvCxnSpPr>
          <p:nvPr/>
        </p:nvCxnSpPr>
        <p:spPr>
          <a:xfrm flipV="1">
            <a:off x="3590069" y="379587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31" idx="0"/>
            <a:endCxn id="91" idx="4"/>
          </p:cNvCxnSpPr>
          <p:nvPr/>
        </p:nvCxnSpPr>
        <p:spPr>
          <a:xfrm flipH="1" flipV="1">
            <a:off x="4139618" y="380641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83" idx="4"/>
          </p:cNvCxnSpPr>
          <p:nvPr/>
        </p:nvCxnSpPr>
        <p:spPr>
          <a:xfrm flipH="1">
            <a:off x="2131025" y="381008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75" idx="5"/>
            <a:endCxn id="14" idx="1"/>
          </p:cNvCxnSpPr>
          <p:nvPr/>
        </p:nvCxnSpPr>
        <p:spPr>
          <a:xfrm>
            <a:off x="1276602" y="379953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1418898" y="198028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1251146" y="265301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2495535" y="264250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88" idx="7"/>
          </p:cNvCxnSpPr>
          <p:nvPr/>
        </p:nvCxnSpPr>
        <p:spPr>
          <a:xfrm flipH="1" flipV="1">
            <a:off x="2787345" y="265301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91" idx="6"/>
          </p:cNvCxnSpPr>
          <p:nvPr/>
        </p:nvCxnSpPr>
        <p:spPr>
          <a:xfrm flipH="1" flipV="1">
            <a:off x="2767580" y="265301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Data 155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380092" y="196828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7" name="Cube 156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2433248" y="229381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8" name="Picture 157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9749" y="1981156"/>
            <a:ext cx="266725" cy="383612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79" idx="7"/>
          </p:cNvCxnSpPr>
          <p:nvPr/>
        </p:nvCxnSpPr>
        <p:spPr>
          <a:xfrm flipV="1">
            <a:off x="1747941" y="265301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267258" y="4761861"/>
            <a:ext cx="55874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Research Objective</a:t>
            </a:r>
          </a:p>
          <a:p>
            <a:pPr algn="just"/>
            <a:r>
              <a:rPr lang="en-US" sz="1600" dirty="0"/>
              <a:t>Designing a routing protocol design that is able to increase network lifetime, coverage sensing, efficiency and throughput of UWSN</a:t>
            </a:r>
            <a:endParaRPr lang="en-ID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0C0DC2-0120-298F-304D-CE9115FDFBB5}"/>
              </a:ext>
            </a:extLst>
          </p:cNvPr>
          <p:cNvCxnSpPr>
            <a:cxnSpLocks/>
            <a:stCxn id="142" idx="4"/>
          </p:cNvCxnSpPr>
          <p:nvPr/>
        </p:nvCxnSpPr>
        <p:spPr>
          <a:xfrm>
            <a:off x="848814" y="4085089"/>
            <a:ext cx="0" cy="70801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4DC24B3-70FE-CC8B-0D50-86AB4EA63944}"/>
              </a:ext>
            </a:extLst>
          </p:cNvPr>
          <p:cNvCxnSpPr>
            <a:cxnSpLocks/>
          </p:cNvCxnSpPr>
          <p:nvPr/>
        </p:nvCxnSpPr>
        <p:spPr>
          <a:xfrm>
            <a:off x="-433397" y="4360095"/>
            <a:ext cx="0" cy="70801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2ECAF2-21F3-647A-B95D-070359A12A5A}"/>
              </a:ext>
            </a:extLst>
          </p:cNvPr>
          <p:cNvCxnSpPr>
            <a:cxnSpLocks/>
            <a:stCxn id="142" idx="5"/>
            <a:endCxn id="13" idx="1"/>
          </p:cNvCxnSpPr>
          <p:nvPr/>
        </p:nvCxnSpPr>
        <p:spPr>
          <a:xfrm>
            <a:off x="874270" y="4074545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2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2405037"/>
            <a:ext cx="4525352" cy="2896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63" y="4413250"/>
            <a:ext cx="132921" cy="5579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</p:cNvCxnSpPr>
          <p:nvPr/>
        </p:nvCxnSpPr>
        <p:spPr>
          <a:xfrm flipH="1">
            <a:off x="3213484" y="3853499"/>
            <a:ext cx="342516" cy="55975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57024" y="4397634"/>
            <a:ext cx="180000" cy="1905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67024" y="4312884"/>
            <a:ext cx="360000" cy="36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77024" y="4222884"/>
            <a:ext cx="540000" cy="54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87024" y="4132884"/>
            <a:ext cx="720000" cy="72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97023" y="4039403"/>
            <a:ext cx="900000" cy="90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07023" y="3949403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17023" y="3853499"/>
            <a:ext cx="1260000" cy="1260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427023" y="3853498"/>
            <a:ext cx="1440000" cy="1260001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61658" y="1995796"/>
            <a:ext cx="46710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err="1"/>
              <a:t>Asumsi</a:t>
            </a:r>
            <a:r>
              <a:rPr lang="en-US" sz="1600" dirty="0"/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Geometrical spreading Spherical (k=2)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Sensor network </a:t>
            </a:r>
            <a:r>
              <a:rPr lang="en-US" sz="1600" dirty="0" err="1"/>
              <a:t>bersifat</a:t>
            </a:r>
            <a:r>
              <a:rPr lang="en-US" sz="1600" dirty="0"/>
              <a:t> </a:t>
            </a:r>
            <a:r>
              <a:rPr lang="en-US" sz="1600" dirty="0" err="1"/>
              <a:t>homogen</a:t>
            </a: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transmisi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(</a:t>
            </a:r>
            <a:r>
              <a:rPr lang="en-US" sz="1600" dirty="0" err="1"/>
              <a:t>d</a:t>
            </a:r>
            <a:r>
              <a:rPr lang="en-US" sz="1600" baseline="-25000" dirty="0" err="1"/>
              <a:t>max</a:t>
            </a:r>
            <a:r>
              <a:rPr lang="en-US" sz="1600" dirty="0"/>
              <a:t>=1 km)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Energy initial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masing-masing</a:t>
            </a:r>
            <a:r>
              <a:rPr lang="en-US" sz="1600" dirty="0"/>
              <a:t> sensor 5 J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Control packet (k</a:t>
            </a:r>
            <a:r>
              <a:rPr lang="en-US" sz="1600" baseline="-25000" dirty="0"/>
              <a:t>c</a:t>
            </a:r>
            <a:r>
              <a:rPr lang="en-US" sz="1600" dirty="0"/>
              <a:t>=25 bytes)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Data packet (</a:t>
            </a:r>
            <a:r>
              <a:rPr lang="en-US" sz="1600" dirty="0" err="1"/>
              <a:t>k</a:t>
            </a:r>
            <a:r>
              <a:rPr lang="en-US" sz="1600" baseline="-25000" dirty="0" err="1"/>
              <a:t>d</a:t>
            </a:r>
            <a:r>
              <a:rPr lang="en-US" sz="1600" dirty="0"/>
              <a:t>=250 bytes)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Data rate (250 bps)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996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FORMATION</a:t>
            </a:r>
          </a:p>
        </p:txBody>
      </p:sp>
      <p:sp>
        <p:nvSpPr>
          <p:cNvPr id="1247" name="Flowchart: Data 1246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656000" y="314004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49105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789717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574672" y="36228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878769" y="339770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962390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364722" y="3390374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663388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448343" y="36192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735440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2190552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3103520" y="366904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505852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804518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589473" y="36228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893570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977191" y="3665380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379523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678189" y="319558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463144" y="36192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76724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4205353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1309" idx="7"/>
            <a:endCxn id="1248" idx="3"/>
          </p:cNvCxnSpPr>
          <p:nvPr/>
        </p:nvCxnSpPr>
        <p:spPr>
          <a:xfrm flipV="1">
            <a:off x="1150175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Arrow Connector 1269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1248" idx="7"/>
            <a:endCxn id="1249" idx="3"/>
          </p:cNvCxnSpPr>
          <p:nvPr/>
        </p:nvCxnSpPr>
        <p:spPr>
          <a:xfrm flipV="1">
            <a:off x="1552507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Arrow Connector 1270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1248" idx="5"/>
            <a:endCxn id="1250" idx="0"/>
          </p:cNvCxnSpPr>
          <p:nvPr/>
        </p:nvCxnSpPr>
        <p:spPr>
          <a:xfrm>
            <a:off x="1552507" y="3455496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1252" idx="0"/>
          </p:cNvCxnSpPr>
          <p:nvPr/>
        </p:nvCxnSpPr>
        <p:spPr>
          <a:xfrm>
            <a:off x="1923721" y="3462374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Arrow Connector 1272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1251" idx="1"/>
          </p:cNvCxnSpPr>
          <p:nvPr/>
        </p:nvCxnSpPr>
        <p:spPr>
          <a:xfrm>
            <a:off x="1843438" y="3256345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Arrow Connector 1273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1249" idx="6"/>
            <a:endCxn id="1257" idx="2"/>
          </p:cNvCxnSpPr>
          <p:nvPr/>
        </p:nvCxnSpPr>
        <p:spPr>
          <a:xfrm flipV="1">
            <a:off x="1861717" y="3231589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1253" idx="2"/>
          </p:cNvCxnSpPr>
          <p:nvPr/>
        </p:nvCxnSpPr>
        <p:spPr>
          <a:xfrm>
            <a:off x="1950769" y="3426374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1252" idx="6"/>
            <a:endCxn id="1255" idx="2"/>
          </p:cNvCxnSpPr>
          <p:nvPr/>
        </p:nvCxnSpPr>
        <p:spPr>
          <a:xfrm flipV="1">
            <a:off x="2034390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Arrow Connector 1276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1253" idx="4"/>
            <a:endCxn id="1255" idx="0"/>
          </p:cNvCxnSpPr>
          <p:nvPr/>
        </p:nvCxnSpPr>
        <p:spPr>
          <a:xfrm>
            <a:off x="2400722" y="3462374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1257" idx="5"/>
            <a:endCxn id="1253" idx="1"/>
          </p:cNvCxnSpPr>
          <p:nvPr/>
        </p:nvCxnSpPr>
        <p:spPr>
          <a:xfrm>
            <a:off x="2252008" y="3257045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Arrow Connector 1278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1257" idx="6"/>
            <a:endCxn id="1254" idx="2"/>
          </p:cNvCxnSpPr>
          <p:nvPr/>
        </p:nvCxnSpPr>
        <p:spPr>
          <a:xfrm>
            <a:off x="2262552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1255" idx="6"/>
            <a:endCxn id="1258" idx="2"/>
          </p:cNvCxnSpPr>
          <p:nvPr/>
        </p:nvCxnSpPr>
        <p:spPr>
          <a:xfrm>
            <a:off x="2520343" y="3655228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1256" idx="5"/>
            <a:endCxn id="1258" idx="0"/>
          </p:cNvCxnSpPr>
          <p:nvPr/>
        </p:nvCxnSpPr>
        <p:spPr>
          <a:xfrm>
            <a:off x="2796896" y="3455496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1256" idx="3"/>
            <a:endCxn id="1255" idx="7"/>
          </p:cNvCxnSpPr>
          <p:nvPr/>
        </p:nvCxnSpPr>
        <p:spPr>
          <a:xfrm flipH="1">
            <a:off x="2509799" y="3455496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1256" idx="1"/>
            <a:endCxn id="1254" idx="4"/>
          </p:cNvCxnSpPr>
          <p:nvPr/>
        </p:nvCxnSpPr>
        <p:spPr>
          <a:xfrm flipH="1" flipV="1">
            <a:off x="2699388" y="3267589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Arrow Connector 1283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1260" idx="2"/>
            <a:endCxn id="1254" idx="6"/>
          </p:cNvCxnSpPr>
          <p:nvPr/>
        </p:nvCxnSpPr>
        <p:spPr>
          <a:xfrm flipH="1" flipV="1">
            <a:off x="2735388" y="3231589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1260" idx="3"/>
            <a:endCxn id="1259" idx="7"/>
          </p:cNvCxnSpPr>
          <p:nvPr/>
        </p:nvCxnSpPr>
        <p:spPr>
          <a:xfrm flipH="1">
            <a:off x="3567308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1260" idx="3"/>
            <a:endCxn id="1261" idx="7"/>
          </p:cNvCxnSpPr>
          <p:nvPr/>
        </p:nvCxnSpPr>
        <p:spPr>
          <a:xfrm flipH="1">
            <a:off x="3650929" y="3260711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Arrow Connector 1286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1262" idx="4"/>
            <a:endCxn id="1263" idx="0"/>
          </p:cNvCxnSpPr>
          <p:nvPr/>
        </p:nvCxnSpPr>
        <p:spPr>
          <a:xfrm>
            <a:off x="3929570" y="3469706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1261" idx="6"/>
            <a:endCxn id="1263" idx="2"/>
          </p:cNvCxnSpPr>
          <p:nvPr/>
        </p:nvCxnSpPr>
        <p:spPr>
          <a:xfrm>
            <a:off x="3661473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traight Arrow Connector 1288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1263" idx="6"/>
            <a:endCxn id="1266" idx="2"/>
          </p:cNvCxnSpPr>
          <p:nvPr/>
        </p:nvCxnSpPr>
        <p:spPr>
          <a:xfrm flipV="1">
            <a:off x="4049191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1266" idx="6"/>
            <a:endCxn id="1267" idx="3"/>
          </p:cNvCxnSpPr>
          <p:nvPr/>
        </p:nvCxnSpPr>
        <p:spPr>
          <a:xfrm flipV="1">
            <a:off x="4535144" y="3455496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Arrow Connector 1290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1267" idx="1"/>
            <a:endCxn id="1265" idx="4"/>
          </p:cNvCxnSpPr>
          <p:nvPr/>
        </p:nvCxnSpPr>
        <p:spPr>
          <a:xfrm flipH="1" flipV="1">
            <a:off x="4714189" y="326758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Arrow Connector 1291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1267" idx="2"/>
            <a:endCxn id="1264" idx="6"/>
          </p:cNvCxnSpPr>
          <p:nvPr/>
        </p:nvCxnSpPr>
        <p:spPr>
          <a:xfrm flipH="1" flipV="1">
            <a:off x="4451523" y="3426374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1264" idx="1"/>
            <a:endCxn id="1268" idx="6"/>
          </p:cNvCxnSpPr>
          <p:nvPr/>
        </p:nvCxnSpPr>
        <p:spPr>
          <a:xfrm flipH="1" flipV="1">
            <a:off x="4277353" y="3231589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1268" idx="6"/>
            <a:endCxn id="1265" idx="2"/>
          </p:cNvCxnSpPr>
          <p:nvPr/>
        </p:nvCxnSpPr>
        <p:spPr>
          <a:xfrm>
            <a:off x="4277353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1294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1268" idx="2"/>
          </p:cNvCxnSpPr>
          <p:nvPr/>
        </p:nvCxnSpPr>
        <p:spPr>
          <a:xfrm>
            <a:off x="3893570" y="3231589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Arrow Connector 1295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1260" idx="4"/>
            <a:endCxn id="1262" idx="1"/>
          </p:cNvCxnSpPr>
          <p:nvPr/>
        </p:nvCxnSpPr>
        <p:spPr>
          <a:xfrm>
            <a:off x="3840518" y="3271255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Arrow Connector 1296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1262" idx="6"/>
            <a:endCxn id="1264" idx="2"/>
          </p:cNvCxnSpPr>
          <p:nvPr/>
        </p:nvCxnSpPr>
        <p:spPr>
          <a:xfrm flipV="1">
            <a:off x="3965570" y="3426374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1297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1268" idx="4"/>
          </p:cNvCxnSpPr>
          <p:nvPr/>
        </p:nvCxnSpPr>
        <p:spPr>
          <a:xfrm flipV="1">
            <a:off x="3961927" y="3267589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Arrow Connector 1298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1259" idx="2"/>
            <a:endCxn id="1256" idx="6"/>
          </p:cNvCxnSpPr>
          <p:nvPr/>
        </p:nvCxnSpPr>
        <p:spPr>
          <a:xfrm flipH="1">
            <a:off x="2807440" y="3430040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1259" idx="3"/>
            <a:endCxn id="1258" idx="7"/>
          </p:cNvCxnSpPr>
          <p:nvPr/>
        </p:nvCxnSpPr>
        <p:spPr>
          <a:xfrm flipH="1">
            <a:off x="3164976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Arrow Connector 1300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1259" idx="4"/>
            <a:endCxn id="1261" idx="1"/>
          </p:cNvCxnSpPr>
          <p:nvPr/>
        </p:nvCxnSpPr>
        <p:spPr>
          <a:xfrm>
            <a:off x="3541852" y="346604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1301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694625" y="3267589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1253" idx="6"/>
            <a:endCxn id="1256" idx="2"/>
          </p:cNvCxnSpPr>
          <p:nvPr/>
        </p:nvCxnSpPr>
        <p:spPr>
          <a:xfrm>
            <a:off x="2436722" y="3426374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1253" idx="7"/>
            <a:endCxn id="1254" idx="3"/>
          </p:cNvCxnSpPr>
          <p:nvPr/>
        </p:nvCxnSpPr>
        <p:spPr>
          <a:xfrm flipV="1">
            <a:off x="2426178" y="325704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1304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1250" idx="6"/>
            <a:endCxn id="1252" idx="2"/>
          </p:cNvCxnSpPr>
          <p:nvPr/>
        </p:nvCxnSpPr>
        <p:spPr>
          <a:xfrm>
            <a:off x="1646672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Arrow Connector 1305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1309" idx="6"/>
            <a:endCxn id="1250" idx="2"/>
          </p:cNvCxnSpPr>
          <p:nvPr/>
        </p:nvCxnSpPr>
        <p:spPr>
          <a:xfrm flipV="1">
            <a:off x="1160719" y="3658894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1250" idx="0"/>
            <a:endCxn id="1251" idx="3"/>
          </p:cNvCxnSpPr>
          <p:nvPr/>
        </p:nvCxnSpPr>
        <p:spPr>
          <a:xfrm flipV="1">
            <a:off x="1610672" y="3459162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1251" idx="7"/>
            <a:endCxn id="1257" idx="3"/>
          </p:cNvCxnSpPr>
          <p:nvPr/>
        </p:nvCxnSpPr>
        <p:spPr>
          <a:xfrm flipV="1">
            <a:off x="1940225" y="3257045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Oval 1308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1088719" y="366904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791363" y="3488566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2C1FD652-87FC-7906-6316-F846C373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11" y="41482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7CBAD1-CADB-01D9-E41B-9491CE73B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0099"/>
              </p:ext>
            </p:extLst>
          </p:nvPr>
        </p:nvGraphicFramePr>
        <p:xfrm>
          <a:off x="6144789" y="2269764"/>
          <a:ext cx="3105224" cy="50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393700" progId="Equation.DSMT4">
                  <p:embed/>
                </p:oleObj>
              </mc:Choice>
              <mc:Fallback>
                <p:oleObj r:id="rId2" imgW="24003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789" y="2269764"/>
                        <a:ext cx="3105224" cy="505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4" name="Flowchart: Data 1353">
            <a:extLst>
              <a:ext uri="{FF2B5EF4-FFF2-40B4-BE49-F238E27FC236}">
                <a16:creationId xmlns:a16="http://schemas.microsoft.com/office/drawing/2014/main" id="{74DD83D7-3F33-612D-039F-46FBF97DFA5E}"/>
              </a:ext>
            </a:extLst>
          </p:cNvPr>
          <p:cNvSpPr/>
          <p:nvPr/>
        </p:nvSpPr>
        <p:spPr>
          <a:xfrm>
            <a:off x="656000" y="2327215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8AC1B5AD-FFC1-5CA1-43AE-63A20D83E913}"/>
              </a:ext>
            </a:extLst>
          </p:cNvPr>
          <p:cNvSpPr/>
          <p:nvPr/>
        </p:nvSpPr>
        <p:spPr>
          <a:xfrm>
            <a:off x="1491051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2D7DB06D-3552-4DE1-A268-A20578F77205}"/>
              </a:ext>
            </a:extLst>
          </p:cNvPr>
          <p:cNvSpPr/>
          <p:nvPr/>
        </p:nvSpPr>
        <p:spPr>
          <a:xfrm>
            <a:off x="1789717" y="2386427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06ACD66E-FFC3-1B0F-45B8-17BFE73A7FF4}"/>
              </a:ext>
            </a:extLst>
          </p:cNvPr>
          <p:cNvSpPr/>
          <p:nvPr/>
        </p:nvSpPr>
        <p:spPr>
          <a:xfrm>
            <a:off x="1574672" y="281006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16B6EC10-2729-1700-18B0-3315A6ECF85B}"/>
              </a:ext>
            </a:extLst>
          </p:cNvPr>
          <p:cNvSpPr/>
          <p:nvPr/>
        </p:nvSpPr>
        <p:spPr>
          <a:xfrm>
            <a:off x="1878769" y="25848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9" name="Oval 1358">
            <a:extLst>
              <a:ext uri="{FF2B5EF4-FFF2-40B4-BE49-F238E27FC236}">
                <a16:creationId xmlns:a16="http://schemas.microsoft.com/office/drawing/2014/main" id="{95453AF2-139A-BE18-AED7-5A3D99D0BF48}"/>
              </a:ext>
            </a:extLst>
          </p:cNvPr>
          <p:cNvSpPr/>
          <p:nvPr/>
        </p:nvSpPr>
        <p:spPr>
          <a:xfrm>
            <a:off x="1962390" y="2852552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AEFA6E3D-A9A2-1FE7-967E-1273059EFE2F}"/>
              </a:ext>
            </a:extLst>
          </p:cNvPr>
          <p:cNvSpPr/>
          <p:nvPr/>
        </p:nvSpPr>
        <p:spPr>
          <a:xfrm>
            <a:off x="2364722" y="2577546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1" name="Oval 1360">
            <a:extLst>
              <a:ext uri="{FF2B5EF4-FFF2-40B4-BE49-F238E27FC236}">
                <a16:creationId xmlns:a16="http://schemas.microsoft.com/office/drawing/2014/main" id="{C45D45E4-D24C-50B3-D8B1-A7C8274204B5}"/>
              </a:ext>
            </a:extLst>
          </p:cNvPr>
          <p:cNvSpPr/>
          <p:nvPr/>
        </p:nvSpPr>
        <p:spPr>
          <a:xfrm>
            <a:off x="2663388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C53A615B-52B5-BEEE-9EE6-431F0C39BEE8}"/>
              </a:ext>
            </a:extLst>
          </p:cNvPr>
          <p:cNvSpPr/>
          <p:nvPr/>
        </p:nvSpPr>
        <p:spPr>
          <a:xfrm>
            <a:off x="2448343" y="280640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3" name="Oval 1362">
            <a:extLst>
              <a:ext uri="{FF2B5EF4-FFF2-40B4-BE49-F238E27FC236}">
                <a16:creationId xmlns:a16="http://schemas.microsoft.com/office/drawing/2014/main" id="{8CCD5CE4-B692-04A1-2296-630E6486C25B}"/>
              </a:ext>
            </a:extLst>
          </p:cNvPr>
          <p:cNvSpPr/>
          <p:nvPr/>
        </p:nvSpPr>
        <p:spPr>
          <a:xfrm>
            <a:off x="2735440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4" name="Oval 1363">
            <a:extLst>
              <a:ext uri="{FF2B5EF4-FFF2-40B4-BE49-F238E27FC236}">
                <a16:creationId xmlns:a16="http://schemas.microsoft.com/office/drawing/2014/main" id="{8B1D79F5-432E-373C-F1C3-FA44A3458CB0}"/>
              </a:ext>
            </a:extLst>
          </p:cNvPr>
          <p:cNvSpPr/>
          <p:nvPr/>
        </p:nvSpPr>
        <p:spPr>
          <a:xfrm>
            <a:off x="2190552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BCF8C5BE-5C5A-332C-4963-48690B32A654}"/>
              </a:ext>
            </a:extLst>
          </p:cNvPr>
          <p:cNvSpPr/>
          <p:nvPr/>
        </p:nvSpPr>
        <p:spPr>
          <a:xfrm>
            <a:off x="3103520" y="285621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A273DC12-AA85-5091-C7AE-F66D6593AF39}"/>
              </a:ext>
            </a:extLst>
          </p:cNvPr>
          <p:cNvSpPr/>
          <p:nvPr/>
        </p:nvSpPr>
        <p:spPr>
          <a:xfrm>
            <a:off x="3505852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7E8FBAD4-F2DA-399C-801B-500221011475}"/>
              </a:ext>
            </a:extLst>
          </p:cNvPr>
          <p:cNvSpPr/>
          <p:nvPr/>
        </p:nvSpPr>
        <p:spPr>
          <a:xfrm>
            <a:off x="3804518" y="238642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C65F2826-835E-3237-ADC5-E7DE8A64109D}"/>
              </a:ext>
            </a:extLst>
          </p:cNvPr>
          <p:cNvSpPr/>
          <p:nvPr/>
        </p:nvSpPr>
        <p:spPr>
          <a:xfrm>
            <a:off x="3589473" y="281006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9" name="Oval 1368">
            <a:extLst>
              <a:ext uri="{FF2B5EF4-FFF2-40B4-BE49-F238E27FC236}">
                <a16:creationId xmlns:a16="http://schemas.microsoft.com/office/drawing/2014/main" id="{6BC41A45-9CF1-C0CF-37CD-CF509C2DCC73}"/>
              </a:ext>
            </a:extLst>
          </p:cNvPr>
          <p:cNvSpPr/>
          <p:nvPr/>
        </p:nvSpPr>
        <p:spPr>
          <a:xfrm>
            <a:off x="3893570" y="25848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0" name="Oval 1369">
            <a:extLst>
              <a:ext uri="{FF2B5EF4-FFF2-40B4-BE49-F238E27FC236}">
                <a16:creationId xmlns:a16="http://schemas.microsoft.com/office/drawing/2014/main" id="{3C3E3743-1218-F991-BCDD-D28C79A6C8F2}"/>
              </a:ext>
            </a:extLst>
          </p:cNvPr>
          <p:cNvSpPr/>
          <p:nvPr/>
        </p:nvSpPr>
        <p:spPr>
          <a:xfrm>
            <a:off x="3977191" y="285255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1" name="Oval 1370">
            <a:extLst>
              <a:ext uri="{FF2B5EF4-FFF2-40B4-BE49-F238E27FC236}">
                <a16:creationId xmlns:a16="http://schemas.microsoft.com/office/drawing/2014/main" id="{8D5B156A-B1CD-B5D6-A4F0-7EDEFB0CFFEA}"/>
              </a:ext>
            </a:extLst>
          </p:cNvPr>
          <p:cNvSpPr/>
          <p:nvPr/>
        </p:nvSpPr>
        <p:spPr>
          <a:xfrm>
            <a:off x="4379523" y="2577546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2" name="Oval 1371">
            <a:extLst>
              <a:ext uri="{FF2B5EF4-FFF2-40B4-BE49-F238E27FC236}">
                <a16:creationId xmlns:a16="http://schemas.microsoft.com/office/drawing/2014/main" id="{FB75030E-E820-5F5C-5910-1FD7A9383BA6}"/>
              </a:ext>
            </a:extLst>
          </p:cNvPr>
          <p:cNvSpPr/>
          <p:nvPr/>
        </p:nvSpPr>
        <p:spPr>
          <a:xfrm>
            <a:off x="4678189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3" name="Oval 1372">
            <a:extLst>
              <a:ext uri="{FF2B5EF4-FFF2-40B4-BE49-F238E27FC236}">
                <a16:creationId xmlns:a16="http://schemas.microsoft.com/office/drawing/2014/main" id="{A64B09CC-ECA6-0629-75D7-AA27B0588897}"/>
              </a:ext>
            </a:extLst>
          </p:cNvPr>
          <p:cNvSpPr/>
          <p:nvPr/>
        </p:nvSpPr>
        <p:spPr>
          <a:xfrm>
            <a:off x="4463144" y="280640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4" name="Oval 1373">
            <a:extLst>
              <a:ext uri="{FF2B5EF4-FFF2-40B4-BE49-F238E27FC236}">
                <a16:creationId xmlns:a16="http://schemas.microsoft.com/office/drawing/2014/main" id="{321F6E68-BAED-22FC-2980-004DD779E115}"/>
              </a:ext>
            </a:extLst>
          </p:cNvPr>
          <p:cNvSpPr/>
          <p:nvPr/>
        </p:nvSpPr>
        <p:spPr>
          <a:xfrm>
            <a:off x="4767241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EAB07D2D-920D-1AAA-4FF1-3D315786D7B6}"/>
              </a:ext>
            </a:extLst>
          </p:cNvPr>
          <p:cNvSpPr/>
          <p:nvPr/>
        </p:nvSpPr>
        <p:spPr>
          <a:xfrm>
            <a:off x="4205353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6" name="Straight Arrow Connector 1375">
            <a:extLst>
              <a:ext uri="{FF2B5EF4-FFF2-40B4-BE49-F238E27FC236}">
                <a16:creationId xmlns:a16="http://schemas.microsoft.com/office/drawing/2014/main" id="{BCE32135-9B99-78D3-15C4-18DC060E0DBF}"/>
              </a:ext>
            </a:extLst>
          </p:cNvPr>
          <p:cNvCxnSpPr>
            <a:stCxn id="1224" idx="7"/>
            <a:endCxn id="1355" idx="3"/>
          </p:cNvCxnSpPr>
          <p:nvPr/>
        </p:nvCxnSpPr>
        <p:spPr>
          <a:xfrm flipV="1">
            <a:off x="1150175" y="264266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Arrow Connector 1376">
            <a:extLst>
              <a:ext uri="{FF2B5EF4-FFF2-40B4-BE49-F238E27FC236}">
                <a16:creationId xmlns:a16="http://schemas.microsoft.com/office/drawing/2014/main" id="{16CCF07E-C3D7-6A5A-00FA-4437FC8A6EA2}"/>
              </a:ext>
            </a:extLst>
          </p:cNvPr>
          <p:cNvCxnSpPr>
            <a:stCxn id="1355" idx="7"/>
            <a:endCxn id="1356" idx="3"/>
          </p:cNvCxnSpPr>
          <p:nvPr/>
        </p:nvCxnSpPr>
        <p:spPr>
          <a:xfrm flipV="1">
            <a:off x="1552507" y="244788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Straight Arrow Connector 1377">
            <a:extLst>
              <a:ext uri="{FF2B5EF4-FFF2-40B4-BE49-F238E27FC236}">
                <a16:creationId xmlns:a16="http://schemas.microsoft.com/office/drawing/2014/main" id="{BDCDB394-CAC7-E489-C887-BD9C2DB0BB57}"/>
              </a:ext>
            </a:extLst>
          </p:cNvPr>
          <p:cNvCxnSpPr>
            <a:cxnSpLocks/>
            <a:stCxn id="1355" idx="5"/>
            <a:endCxn id="1357" idx="0"/>
          </p:cNvCxnSpPr>
          <p:nvPr/>
        </p:nvCxnSpPr>
        <p:spPr>
          <a:xfrm>
            <a:off x="1552507" y="264266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Arrow Connector 1378">
            <a:extLst>
              <a:ext uri="{FF2B5EF4-FFF2-40B4-BE49-F238E27FC236}">
                <a16:creationId xmlns:a16="http://schemas.microsoft.com/office/drawing/2014/main" id="{10BDE967-FFCD-C65E-3B8D-DC0D952BBBFF}"/>
              </a:ext>
            </a:extLst>
          </p:cNvPr>
          <p:cNvCxnSpPr>
            <a:cxnSpLocks/>
            <a:endCxn id="1359" idx="0"/>
          </p:cNvCxnSpPr>
          <p:nvPr/>
        </p:nvCxnSpPr>
        <p:spPr>
          <a:xfrm>
            <a:off x="1923721" y="264954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Arrow Connector 1379">
            <a:extLst>
              <a:ext uri="{FF2B5EF4-FFF2-40B4-BE49-F238E27FC236}">
                <a16:creationId xmlns:a16="http://schemas.microsoft.com/office/drawing/2014/main" id="{1B3DEB8D-29DA-CC08-3C92-5323AC531078}"/>
              </a:ext>
            </a:extLst>
          </p:cNvPr>
          <p:cNvCxnSpPr>
            <a:cxnSpLocks/>
            <a:endCxn id="1358" idx="1"/>
          </p:cNvCxnSpPr>
          <p:nvPr/>
        </p:nvCxnSpPr>
        <p:spPr>
          <a:xfrm>
            <a:off x="1843438" y="244351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B6F97E26-6D60-B703-295C-34AD8E8012EE}"/>
              </a:ext>
            </a:extLst>
          </p:cNvPr>
          <p:cNvCxnSpPr>
            <a:cxnSpLocks/>
            <a:stCxn id="1356" idx="6"/>
            <a:endCxn id="1364" idx="2"/>
          </p:cNvCxnSpPr>
          <p:nvPr/>
        </p:nvCxnSpPr>
        <p:spPr>
          <a:xfrm flipV="1">
            <a:off x="1861717" y="241876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Arrow Connector 1381">
            <a:extLst>
              <a:ext uri="{FF2B5EF4-FFF2-40B4-BE49-F238E27FC236}">
                <a16:creationId xmlns:a16="http://schemas.microsoft.com/office/drawing/2014/main" id="{B1417BE8-AE58-71A2-BEC9-9979823FF52B}"/>
              </a:ext>
            </a:extLst>
          </p:cNvPr>
          <p:cNvCxnSpPr>
            <a:cxnSpLocks/>
            <a:endCxn id="1360" idx="2"/>
          </p:cNvCxnSpPr>
          <p:nvPr/>
        </p:nvCxnSpPr>
        <p:spPr>
          <a:xfrm>
            <a:off x="1950769" y="261354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37A28ABF-18DF-FB55-8BDD-966943A38E04}"/>
              </a:ext>
            </a:extLst>
          </p:cNvPr>
          <p:cNvCxnSpPr>
            <a:cxnSpLocks/>
            <a:stCxn id="1359" idx="6"/>
            <a:endCxn id="1362" idx="2"/>
          </p:cNvCxnSpPr>
          <p:nvPr/>
        </p:nvCxnSpPr>
        <p:spPr>
          <a:xfrm flipV="1">
            <a:off x="2034390" y="284240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Arrow Connector 1383">
            <a:extLst>
              <a:ext uri="{FF2B5EF4-FFF2-40B4-BE49-F238E27FC236}">
                <a16:creationId xmlns:a16="http://schemas.microsoft.com/office/drawing/2014/main" id="{B9A27279-C978-9082-A6D1-CC86BD167126}"/>
              </a:ext>
            </a:extLst>
          </p:cNvPr>
          <p:cNvCxnSpPr>
            <a:cxnSpLocks/>
            <a:stCxn id="1360" idx="4"/>
            <a:endCxn id="1362" idx="0"/>
          </p:cNvCxnSpPr>
          <p:nvPr/>
        </p:nvCxnSpPr>
        <p:spPr>
          <a:xfrm>
            <a:off x="2400722" y="264954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Arrow Connector 1384">
            <a:extLst>
              <a:ext uri="{FF2B5EF4-FFF2-40B4-BE49-F238E27FC236}">
                <a16:creationId xmlns:a16="http://schemas.microsoft.com/office/drawing/2014/main" id="{329AF353-4A2A-2503-7089-5A155192DC40}"/>
              </a:ext>
            </a:extLst>
          </p:cNvPr>
          <p:cNvCxnSpPr>
            <a:cxnSpLocks/>
            <a:stCxn id="1364" idx="5"/>
            <a:endCxn id="1360" idx="1"/>
          </p:cNvCxnSpPr>
          <p:nvPr/>
        </p:nvCxnSpPr>
        <p:spPr>
          <a:xfrm>
            <a:off x="2252008" y="244421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Arrow Connector 1385">
            <a:extLst>
              <a:ext uri="{FF2B5EF4-FFF2-40B4-BE49-F238E27FC236}">
                <a16:creationId xmlns:a16="http://schemas.microsoft.com/office/drawing/2014/main" id="{D5D950C3-CCF9-A1E1-F82C-B5210DA8AC53}"/>
              </a:ext>
            </a:extLst>
          </p:cNvPr>
          <p:cNvCxnSpPr>
            <a:cxnSpLocks/>
            <a:stCxn id="1364" idx="6"/>
            <a:endCxn id="1361" idx="2"/>
          </p:cNvCxnSpPr>
          <p:nvPr/>
        </p:nvCxnSpPr>
        <p:spPr>
          <a:xfrm>
            <a:off x="2262552" y="241876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Arrow Connector 1386">
            <a:extLst>
              <a:ext uri="{FF2B5EF4-FFF2-40B4-BE49-F238E27FC236}">
                <a16:creationId xmlns:a16="http://schemas.microsoft.com/office/drawing/2014/main" id="{083114DE-964D-2659-C51F-7C7381FB33DE}"/>
              </a:ext>
            </a:extLst>
          </p:cNvPr>
          <p:cNvCxnSpPr>
            <a:cxnSpLocks/>
            <a:stCxn id="1362" idx="6"/>
            <a:endCxn id="1365" idx="2"/>
          </p:cNvCxnSpPr>
          <p:nvPr/>
        </p:nvCxnSpPr>
        <p:spPr>
          <a:xfrm>
            <a:off x="2520343" y="284240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A1AC021D-ECAD-3DB0-7706-8DAC417B1534}"/>
              </a:ext>
            </a:extLst>
          </p:cNvPr>
          <p:cNvCxnSpPr>
            <a:cxnSpLocks/>
            <a:stCxn id="1363" idx="5"/>
            <a:endCxn id="1365" idx="0"/>
          </p:cNvCxnSpPr>
          <p:nvPr/>
        </p:nvCxnSpPr>
        <p:spPr>
          <a:xfrm>
            <a:off x="2796896" y="2642668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Arrow Connector 1388">
            <a:extLst>
              <a:ext uri="{FF2B5EF4-FFF2-40B4-BE49-F238E27FC236}">
                <a16:creationId xmlns:a16="http://schemas.microsoft.com/office/drawing/2014/main" id="{776FD37F-7F55-E4A2-C623-AC7AE4CEC775}"/>
              </a:ext>
            </a:extLst>
          </p:cNvPr>
          <p:cNvCxnSpPr>
            <a:cxnSpLocks/>
            <a:stCxn id="1363" idx="3"/>
            <a:endCxn id="1362" idx="7"/>
          </p:cNvCxnSpPr>
          <p:nvPr/>
        </p:nvCxnSpPr>
        <p:spPr>
          <a:xfrm flipH="1">
            <a:off x="2509799" y="2642668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Arrow Connector 1389">
            <a:extLst>
              <a:ext uri="{FF2B5EF4-FFF2-40B4-BE49-F238E27FC236}">
                <a16:creationId xmlns:a16="http://schemas.microsoft.com/office/drawing/2014/main" id="{A3CFF9EC-E824-E6C2-D021-3037535CD92F}"/>
              </a:ext>
            </a:extLst>
          </p:cNvPr>
          <p:cNvCxnSpPr>
            <a:cxnSpLocks/>
            <a:stCxn id="1363" idx="1"/>
            <a:endCxn id="1361" idx="4"/>
          </p:cNvCxnSpPr>
          <p:nvPr/>
        </p:nvCxnSpPr>
        <p:spPr>
          <a:xfrm flipH="1" flipV="1">
            <a:off x="2699388" y="2454761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C3B4328F-9A74-5E44-24E9-2846B6BE30F4}"/>
              </a:ext>
            </a:extLst>
          </p:cNvPr>
          <p:cNvCxnSpPr>
            <a:cxnSpLocks/>
            <a:stCxn id="1367" idx="2"/>
            <a:endCxn id="1361" idx="6"/>
          </p:cNvCxnSpPr>
          <p:nvPr/>
        </p:nvCxnSpPr>
        <p:spPr>
          <a:xfrm flipH="1" flipV="1">
            <a:off x="2735388" y="241876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Arrow Connector 1391">
            <a:extLst>
              <a:ext uri="{FF2B5EF4-FFF2-40B4-BE49-F238E27FC236}">
                <a16:creationId xmlns:a16="http://schemas.microsoft.com/office/drawing/2014/main" id="{DBDA44DD-D07B-0DD7-DD95-85264F0F71A5}"/>
              </a:ext>
            </a:extLst>
          </p:cNvPr>
          <p:cNvCxnSpPr>
            <a:cxnSpLocks/>
            <a:stCxn id="1367" idx="3"/>
            <a:endCxn id="1366" idx="7"/>
          </p:cNvCxnSpPr>
          <p:nvPr/>
        </p:nvCxnSpPr>
        <p:spPr>
          <a:xfrm flipH="1">
            <a:off x="3567308" y="244788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Arrow Connector 1392">
            <a:extLst>
              <a:ext uri="{FF2B5EF4-FFF2-40B4-BE49-F238E27FC236}">
                <a16:creationId xmlns:a16="http://schemas.microsoft.com/office/drawing/2014/main" id="{7A606583-0E86-0E47-181E-F38C46B82181}"/>
              </a:ext>
            </a:extLst>
          </p:cNvPr>
          <p:cNvCxnSpPr>
            <a:cxnSpLocks/>
            <a:stCxn id="1367" idx="3"/>
            <a:endCxn id="1368" idx="7"/>
          </p:cNvCxnSpPr>
          <p:nvPr/>
        </p:nvCxnSpPr>
        <p:spPr>
          <a:xfrm flipH="1">
            <a:off x="3650929" y="244788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34F36F59-9F46-DA6B-7DB5-48E785593F70}"/>
              </a:ext>
            </a:extLst>
          </p:cNvPr>
          <p:cNvCxnSpPr>
            <a:cxnSpLocks/>
            <a:stCxn id="1369" idx="4"/>
            <a:endCxn id="1370" idx="0"/>
          </p:cNvCxnSpPr>
          <p:nvPr/>
        </p:nvCxnSpPr>
        <p:spPr>
          <a:xfrm>
            <a:off x="3929570" y="265687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Arrow Connector 1394">
            <a:extLst>
              <a:ext uri="{FF2B5EF4-FFF2-40B4-BE49-F238E27FC236}">
                <a16:creationId xmlns:a16="http://schemas.microsoft.com/office/drawing/2014/main" id="{95E49859-9559-99E6-54F4-8E00D32E254F}"/>
              </a:ext>
            </a:extLst>
          </p:cNvPr>
          <p:cNvCxnSpPr>
            <a:cxnSpLocks/>
            <a:stCxn id="1368" idx="6"/>
            <a:endCxn id="1370" idx="2"/>
          </p:cNvCxnSpPr>
          <p:nvPr/>
        </p:nvCxnSpPr>
        <p:spPr>
          <a:xfrm>
            <a:off x="3661473" y="284606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Arrow Connector 1395">
            <a:extLst>
              <a:ext uri="{FF2B5EF4-FFF2-40B4-BE49-F238E27FC236}">
                <a16:creationId xmlns:a16="http://schemas.microsoft.com/office/drawing/2014/main" id="{4BA4DEDE-2AA1-64BC-6FBB-75A50836DA89}"/>
              </a:ext>
            </a:extLst>
          </p:cNvPr>
          <p:cNvCxnSpPr>
            <a:cxnSpLocks/>
            <a:stCxn id="1370" idx="6"/>
            <a:endCxn id="1373" idx="2"/>
          </p:cNvCxnSpPr>
          <p:nvPr/>
        </p:nvCxnSpPr>
        <p:spPr>
          <a:xfrm flipV="1">
            <a:off x="4049191" y="284240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BE46B253-FE00-2DF5-1422-7F1F366DE28C}"/>
              </a:ext>
            </a:extLst>
          </p:cNvPr>
          <p:cNvCxnSpPr>
            <a:cxnSpLocks/>
            <a:stCxn id="1373" idx="6"/>
            <a:endCxn id="1374" idx="3"/>
          </p:cNvCxnSpPr>
          <p:nvPr/>
        </p:nvCxnSpPr>
        <p:spPr>
          <a:xfrm flipV="1">
            <a:off x="4535144" y="264266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Arrow Connector 1397">
            <a:extLst>
              <a:ext uri="{FF2B5EF4-FFF2-40B4-BE49-F238E27FC236}">
                <a16:creationId xmlns:a16="http://schemas.microsoft.com/office/drawing/2014/main" id="{1DC1A011-CD36-00AD-EC50-92F28DC8BCB0}"/>
              </a:ext>
            </a:extLst>
          </p:cNvPr>
          <p:cNvCxnSpPr>
            <a:cxnSpLocks/>
            <a:stCxn id="1374" idx="1"/>
            <a:endCxn id="1372" idx="4"/>
          </p:cNvCxnSpPr>
          <p:nvPr/>
        </p:nvCxnSpPr>
        <p:spPr>
          <a:xfrm flipH="1" flipV="1">
            <a:off x="4714189" y="245476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Arrow Connector 1398">
            <a:extLst>
              <a:ext uri="{FF2B5EF4-FFF2-40B4-BE49-F238E27FC236}">
                <a16:creationId xmlns:a16="http://schemas.microsoft.com/office/drawing/2014/main" id="{42C1E057-EEF2-3D7C-60C4-C1DE64742C10}"/>
              </a:ext>
            </a:extLst>
          </p:cNvPr>
          <p:cNvCxnSpPr>
            <a:cxnSpLocks/>
            <a:stCxn id="1374" idx="2"/>
            <a:endCxn id="1371" idx="6"/>
          </p:cNvCxnSpPr>
          <p:nvPr/>
        </p:nvCxnSpPr>
        <p:spPr>
          <a:xfrm flipH="1" flipV="1">
            <a:off x="4451523" y="261354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Arrow Connector 1399">
            <a:extLst>
              <a:ext uri="{FF2B5EF4-FFF2-40B4-BE49-F238E27FC236}">
                <a16:creationId xmlns:a16="http://schemas.microsoft.com/office/drawing/2014/main" id="{DD63326E-5B25-F1A6-EBC5-60A3AE7E023C}"/>
              </a:ext>
            </a:extLst>
          </p:cNvPr>
          <p:cNvCxnSpPr>
            <a:cxnSpLocks/>
            <a:stCxn id="1371" idx="1"/>
            <a:endCxn id="1375" idx="6"/>
          </p:cNvCxnSpPr>
          <p:nvPr/>
        </p:nvCxnSpPr>
        <p:spPr>
          <a:xfrm flipH="1" flipV="1">
            <a:off x="4277353" y="241876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traight Arrow Connector 1400">
            <a:extLst>
              <a:ext uri="{FF2B5EF4-FFF2-40B4-BE49-F238E27FC236}">
                <a16:creationId xmlns:a16="http://schemas.microsoft.com/office/drawing/2014/main" id="{EC6AD673-6C5F-2BE9-88D4-3225B4DA2304}"/>
              </a:ext>
            </a:extLst>
          </p:cNvPr>
          <p:cNvCxnSpPr>
            <a:cxnSpLocks/>
            <a:stCxn id="1375" idx="6"/>
            <a:endCxn id="1372" idx="2"/>
          </p:cNvCxnSpPr>
          <p:nvPr/>
        </p:nvCxnSpPr>
        <p:spPr>
          <a:xfrm>
            <a:off x="4277353" y="241876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Straight Arrow Connector 1401">
            <a:extLst>
              <a:ext uri="{FF2B5EF4-FFF2-40B4-BE49-F238E27FC236}">
                <a16:creationId xmlns:a16="http://schemas.microsoft.com/office/drawing/2014/main" id="{A5E56931-81A0-D333-E447-4217AE5F47F9}"/>
              </a:ext>
            </a:extLst>
          </p:cNvPr>
          <p:cNvCxnSpPr>
            <a:cxnSpLocks/>
            <a:endCxn id="1375" idx="2"/>
          </p:cNvCxnSpPr>
          <p:nvPr/>
        </p:nvCxnSpPr>
        <p:spPr>
          <a:xfrm>
            <a:off x="3893570" y="241876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Straight Arrow Connector 1402">
            <a:extLst>
              <a:ext uri="{FF2B5EF4-FFF2-40B4-BE49-F238E27FC236}">
                <a16:creationId xmlns:a16="http://schemas.microsoft.com/office/drawing/2014/main" id="{4AE5774D-D3D5-3458-9293-A21CA2B43506}"/>
              </a:ext>
            </a:extLst>
          </p:cNvPr>
          <p:cNvCxnSpPr>
            <a:cxnSpLocks/>
            <a:stCxn id="1367" idx="4"/>
            <a:endCxn id="1369" idx="1"/>
          </p:cNvCxnSpPr>
          <p:nvPr/>
        </p:nvCxnSpPr>
        <p:spPr>
          <a:xfrm>
            <a:off x="3840518" y="245842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Arrow Connector 1403">
            <a:extLst>
              <a:ext uri="{FF2B5EF4-FFF2-40B4-BE49-F238E27FC236}">
                <a16:creationId xmlns:a16="http://schemas.microsoft.com/office/drawing/2014/main" id="{8A1F477C-2B12-D76E-C187-B61AE525A0B0}"/>
              </a:ext>
            </a:extLst>
          </p:cNvPr>
          <p:cNvCxnSpPr>
            <a:cxnSpLocks/>
            <a:stCxn id="1369" idx="6"/>
            <a:endCxn id="1371" idx="2"/>
          </p:cNvCxnSpPr>
          <p:nvPr/>
        </p:nvCxnSpPr>
        <p:spPr>
          <a:xfrm flipV="1">
            <a:off x="3965570" y="261354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Straight Arrow Connector 1404">
            <a:extLst>
              <a:ext uri="{FF2B5EF4-FFF2-40B4-BE49-F238E27FC236}">
                <a16:creationId xmlns:a16="http://schemas.microsoft.com/office/drawing/2014/main" id="{2164D255-313E-88C7-D749-0AC8F516FC75}"/>
              </a:ext>
            </a:extLst>
          </p:cNvPr>
          <p:cNvCxnSpPr>
            <a:cxnSpLocks/>
            <a:endCxn id="1375" idx="4"/>
          </p:cNvCxnSpPr>
          <p:nvPr/>
        </p:nvCxnSpPr>
        <p:spPr>
          <a:xfrm flipV="1">
            <a:off x="3961927" y="245476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Straight Arrow Connector 1405">
            <a:extLst>
              <a:ext uri="{FF2B5EF4-FFF2-40B4-BE49-F238E27FC236}">
                <a16:creationId xmlns:a16="http://schemas.microsoft.com/office/drawing/2014/main" id="{B2FAC2A4-8884-8CA9-B351-1A8DDCA5DF43}"/>
              </a:ext>
            </a:extLst>
          </p:cNvPr>
          <p:cNvCxnSpPr>
            <a:cxnSpLocks/>
            <a:stCxn id="1366" idx="2"/>
            <a:endCxn id="1363" idx="6"/>
          </p:cNvCxnSpPr>
          <p:nvPr/>
        </p:nvCxnSpPr>
        <p:spPr>
          <a:xfrm flipH="1">
            <a:off x="2807440" y="2617212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Arrow Connector 1406">
            <a:extLst>
              <a:ext uri="{FF2B5EF4-FFF2-40B4-BE49-F238E27FC236}">
                <a16:creationId xmlns:a16="http://schemas.microsoft.com/office/drawing/2014/main" id="{798BD484-7C98-604B-8063-AFF5C4D8654C}"/>
              </a:ext>
            </a:extLst>
          </p:cNvPr>
          <p:cNvCxnSpPr>
            <a:cxnSpLocks/>
            <a:stCxn id="1366" idx="3"/>
            <a:endCxn id="1365" idx="7"/>
          </p:cNvCxnSpPr>
          <p:nvPr/>
        </p:nvCxnSpPr>
        <p:spPr>
          <a:xfrm flipH="1">
            <a:off x="3164976" y="264266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19483520-0D76-E616-01E0-57815FAD678F}"/>
              </a:ext>
            </a:extLst>
          </p:cNvPr>
          <p:cNvCxnSpPr>
            <a:cxnSpLocks/>
            <a:stCxn id="1366" idx="4"/>
            <a:endCxn id="1368" idx="1"/>
          </p:cNvCxnSpPr>
          <p:nvPr/>
        </p:nvCxnSpPr>
        <p:spPr>
          <a:xfrm>
            <a:off x="3541852" y="265321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5DF05580-631E-FB3E-A054-173E79AAB7A0}"/>
              </a:ext>
            </a:extLst>
          </p:cNvPr>
          <p:cNvCxnSpPr>
            <a:cxnSpLocks/>
          </p:cNvCxnSpPr>
          <p:nvPr/>
        </p:nvCxnSpPr>
        <p:spPr>
          <a:xfrm>
            <a:off x="2694625" y="245476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traight Arrow Connector 1217">
            <a:extLst>
              <a:ext uri="{FF2B5EF4-FFF2-40B4-BE49-F238E27FC236}">
                <a16:creationId xmlns:a16="http://schemas.microsoft.com/office/drawing/2014/main" id="{5E7A5234-A021-98B9-7BDD-95B12F4523E6}"/>
              </a:ext>
            </a:extLst>
          </p:cNvPr>
          <p:cNvCxnSpPr>
            <a:cxnSpLocks/>
            <a:stCxn id="1360" idx="6"/>
            <a:endCxn id="1363" idx="2"/>
          </p:cNvCxnSpPr>
          <p:nvPr/>
        </p:nvCxnSpPr>
        <p:spPr>
          <a:xfrm>
            <a:off x="2436722" y="2613546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ED45C8FC-1CBD-F9C4-B663-7DD723E36041}"/>
              </a:ext>
            </a:extLst>
          </p:cNvPr>
          <p:cNvCxnSpPr>
            <a:cxnSpLocks/>
            <a:stCxn id="1360" idx="7"/>
            <a:endCxn id="1361" idx="3"/>
          </p:cNvCxnSpPr>
          <p:nvPr/>
        </p:nvCxnSpPr>
        <p:spPr>
          <a:xfrm flipV="1">
            <a:off x="2426178" y="244421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Arrow Connector 1219">
            <a:extLst>
              <a:ext uri="{FF2B5EF4-FFF2-40B4-BE49-F238E27FC236}">
                <a16:creationId xmlns:a16="http://schemas.microsoft.com/office/drawing/2014/main" id="{DD373559-944C-AE49-88CE-7D9243551173}"/>
              </a:ext>
            </a:extLst>
          </p:cNvPr>
          <p:cNvCxnSpPr>
            <a:cxnSpLocks/>
            <a:stCxn id="1357" idx="6"/>
            <a:endCxn id="1359" idx="2"/>
          </p:cNvCxnSpPr>
          <p:nvPr/>
        </p:nvCxnSpPr>
        <p:spPr>
          <a:xfrm>
            <a:off x="1646672" y="284606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Arrow Connector 1220">
            <a:extLst>
              <a:ext uri="{FF2B5EF4-FFF2-40B4-BE49-F238E27FC236}">
                <a16:creationId xmlns:a16="http://schemas.microsoft.com/office/drawing/2014/main" id="{0031CE20-59EF-9A26-E714-587A1630BC0A}"/>
              </a:ext>
            </a:extLst>
          </p:cNvPr>
          <p:cNvCxnSpPr>
            <a:cxnSpLocks/>
            <a:stCxn id="1224" idx="6"/>
            <a:endCxn id="1357" idx="2"/>
          </p:cNvCxnSpPr>
          <p:nvPr/>
        </p:nvCxnSpPr>
        <p:spPr>
          <a:xfrm flipV="1">
            <a:off x="1160719" y="284606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F68F8CCB-1CE6-CB64-D4A0-8D26AF6BC396}"/>
              </a:ext>
            </a:extLst>
          </p:cNvPr>
          <p:cNvCxnSpPr>
            <a:cxnSpLocks/>
            <a:stCxn id="1357" idx="0"/>
            <a:endCxn id="1358" idx="3"/>
          </p:cNvCxnSpPr>
          <p:nvPr/>
        </p:nvCxnSpPr>
        <p:spPr>
          <a:xfrm flipV="1">
            <a:off x="1610672" y="264633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Straight Arrow Connector 1222">
            <a:extLst>
              <a:ext uri="{FF2B5EF4-FFF2-40B4-BE49-F238E27FC236}">
                <a16:creationId xmlns:a16="http://schemas.microsoft.com/office/drawing/2014/main" id="{1D9E9B54-07D7-31D5-42C0-8F997F380A45}"/>
              </a:ext>
            </a:extLst>
          </p:cNvPr>
          <p:cNvCxnSpPr>
            <a:cxnSpLocks/>
            <a:stCxn id="1358" idx="7"/>
            <a:endCxn id="1364" idx="3"/>
          </p:cNvCxnSpPr>
          <p:nvPr/>
        </p:nvCxnSpPr>
        <p:spPr>
          <a:xfrm flipV="1">
            <a:off x="1940225" y="244421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Oval 1223">
            <a:extLst>
              <a:ext uri="{FF2B5EF4-FFF2-40B4-BE49-F238E27FC236}">
                <a16:creationId xmlns:a16="http://schemas.microsoft.com/office/drawing/2014/main" id="{91C2F311-EF7C-234F-B561-2352C2E37C05}"/>
              </a:ext>
            </a:extLst>
          </p:cNvPr>
          <p:cNvSpPr/>
          <p:nvPr/>
        </p:nvSpPr>
        <p:spPr>
          <a:xfrm>
            <a:off x="1088719" y="285621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09958D5C-E018-F018-6049-8C12B4A00502}"/>
              </a:ext>
            </a:extLst>
          </p:cNvPr>
          <p:cNvCxnSpPr>
            <a:cxnSpLocks/>
          </p:cNvCxnSpPr>
          <p:nvPr/>
        </p:nvCxnSpPr>
        <p:spPr>
          <a:xfrm flipV="1">
            <a:off x="2791363" y="2675738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6" name="Flowchart: Data 1225">
            <a:extLst>
              <a:ext uri="{FF2B5EF4-FFF2-40B4-BE49-F238E27FC236}">
                <a16:creationId xmlns:a16="http://schemas.microsoft.com/office/drawing/2014/main" id="{80EDAE23-7F22-84DD-4A86-108B73DA6AB4}"/>
              </a:ext>
            </a:extLst>
          </p:cNvPr>
          <p:cNvSpPr/>
          <p:nvPr/>
        </p:nvSpPr>
        <p:spPr>
          <a:xfrm>
            <a:off x="656000" y="401053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D6D840BE-05AA-B4E4-DADB-7A94DBC3EC28}"/>
              </a:ext>
            </a:extLst>
          </p:cNvPr>
          <p:cNvSpPr/>
          <p:nvPr/>
        </p:nvSpPr>
        <p:spPr>
          <a:xfrm>
            <a:off x="1491051" y="42645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C0D8CC7B-43AD-C159-D90E-E14917D8162E}"/>
              </a:ext>
            </a:extLst>
          </p:cNvPr>
          <p:cNvSpPr/>
          <p:nvPr/>
        </p:nvSpPr>
        <p:spPr>
          <a:xfrm>
            <a:off x="1789717" y="4069745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4DB6B505-B77D-612D-565A-B7A0518DE982}"/>
              </a:ext>
            </a:extLst>
          </p:cNvPr>
          <p:cNvSpPr/>
          <p:nvPr/>
        </p:nvSpPr>
        <p:spPr>
          <a:xfrm>
            <a:off x="1574672" y="4493384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6F785430-1853-19A5-E8AB-FBF4BCC09E85}"/>
              </a:ext>
            </a:extLst>
          </p:cNvPr>
          <p:cNvSpPr/>
          <p:nvPr/>
        </p:nvSpPr>
        <p:spPr>
          <a:xfrm>
            <a:off x="1878769" y="42681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2A44C2D4-1FEF-F801-13FE-B95AC1334D46}"/>
              </a:ext>
            </a:extLst>
          </p:cNvPr>
          <p:cNvSpPr/>
          <p:nvPr/>
        </p:nvSpPr>
        <p:spPr>
          <a:xfrm>
            <a:off x="1962390" y="453587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0C1D6AF3-BA18-35FF-C62D-2F17A4143C8F}"/>
              </a:ext>
            </a:extLst>
          </p:cNvPr>
          <p:cNvSpPr/>
          <p:nvPr/>
        </p:nvSpPr>
        <p:spPr>
          <a:xfrm>
            <a:off x="2364722" y="426086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3D4E30EB-6A40-CFF5-778C-F987C1E63FEA}"/>
              </a:ext>
            </a:extLst>
          </p:cNvPr>
          <p:cNvSpPr/>
          <p:nvPr/>
        </p:nvSpPr>
        <p:spPr>
          <a:xfrm>
            <a:off x="2663388" y="406607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3FD04011-8DF0-E5CA-4ED2-AFEDD180F88E}"/>
              </a:ext>
            </a:extLst>
          </p:cNvPr>
          <p:cNvSpPr/>
          <p:nvPr/>
        </p:nvSpPr>
        <p:spPr>
          <a:xfrm>
            <a:off x="2448343" y="448971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21A95CE5-F296-380A-7CBB-FA1CDC1B0830}"/>
              </a:ext>
            </a:extLst>
          </p:cNvPr>
          <p:cNvSpPr/>
          <p:nvPr/>
        </p:nvSpPr>
        <p:spPr>
          <a:xfrm>
            <a:off x="2735440" y="4264530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AD67B0E1-A34C-261C-248E-C77CFAB78289}"/>
              </a:ext>
            </a:extLst>
          </p:cNvPr>
          <p:cNvSpPr/>
          <p:nvPr/>
        </p:nvSpPr>
        <p:spPr>
          <a:xfrm>
            <a:off x="2190552" y="40660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7" name="Oval 1236">
            <a:extLst>
              <a:ext uri="{FF2B5EF4-FFF2-40B4-BE49-F238E27FC236}">
                <a16:creationId xmlns:a16="http://schemas.microsoft.com/office/drawing/2014/main" id="{9602E37C-B72D-D10D-BD9E-FD1EB09D1CA5}"/>
              </a:ext>
            </a:extLst>
          </p:cNvPr>
          <p:cNvSpPr/>
          <p:nvPr/>
        </p:nvSpPr>
        <p:spPr>
          <a:xfrm>
            <a:off x="3103520" y="45395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B54AD6DE-9AD3-58AF-DB25-085ABC4EE69C}"/>
              </a:ext>
            </a:extLst>
          </p:cNvPr>
          <p:cNvSpPr/>
          <p:nvPr/>
        </p:nvSpPr>
        <p:spPr>
          <a:xfrm>
            <a:off x="3505852" y="4264530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39A6F5BF-0B42-113E-560A-F4D83811B608}"/>
              </a:ext>
            </a:extLst>
          </p:cNvPr>
          <p:cNvSpPr/>
          <p:nvPr/>
        </p:nvSpPr>
        <p:spPr>
          <a:xfrm>
            <a:off x="3804518" y="40697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96FECC93-2DA5-A3E5-1462-E20E94F6C361}"/>
              </a:ext>
            </a:extLst>
          </p:cNvPr>
          <p:cNvSpPr/>
          <p:nvPr/>
        </p:nvSpPr>
        <p:spPr>
          <a:xfrm>
            <a:off x="3589473" y="44933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CE33865F-E877-7140-C365-842B7FF85212}"/>
              </a:ext>
            </a:extLst>
          </p:cNvPr>
          <p:cNvSpPr/>
          <p:nvPr/>
        </p:nvSpPr>
        <p:spPr>
          <a:xfrm>
            <a:off x="3893570" y="42681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9D117BBA-3A6E-D6DE-8C22-8FEEC2CD75B7}"/>
              </a:ext>
            </a:extLst>
          </p:cNvPr>
          <p:cNvSpPr/>
          <p:nvPr/>
        </p:nvSpPr>
        <p:spPr>
          <a:xfrm>
            <a:off x="3977191" y="453587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C4F2B346-916A-F3BA-1ABA-C2FCAC9B1887}"/>
              </a:ext>
            </a:extLst>
          </p:cNvPr>
          <p:cNvSpPr/>
          <p:nvPr/>
        </p:nvSpPr>
        <p:spPr>
          <a:xfrm>
            <a:off x="4379523" y="4260864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36D7C26C-61D0-F828-0BFD-CC94CB702079}"/>
              </a:ext>
            </a:extLst>
          </p:cNvPr>
          <p:cNvSpPr/>
          <p:nvPr/>
        </p:nvSpPr>
        <p:spPr>
          <a:xfrm>
            <a:off x="4678189" y="40660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99A7AE15-0524-4DFE-765E-653F6067583E}"/>
              </a:ext>
            </a:extLst>
          </p:cNvPr>
          <p:cNvSpPr/>
          <p:nvPr/>
        </p:nvSpPr>
        <p:spPr>
          <a:xfrm>
            <a:off x="4463144" y="4489718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1486C479-6F70-E07D-88FF-28074DA5524C}"/>
              </a:ext>
            </a:extLst>
          </p:cNvPr>
          <p:cNvSpPr/>
          <p:nvPr/>
        </p:nvSpPr>
        <p:spPr>
          <a:xfrm>
            <a:off x="4767241" y="42645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DF1C2ADA-71FB-0270-5D23-C6B4090660DA}"/>
              </a:ext>
            </a:extLst>
          </p:cNvPr>
          <p:cNvSpPr/>
          <p:nvPr/>
        </p:nvSpPr>
        <p:spPr>
          <a:xfrm>
            <a:off x="4205353" y="40660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12" name="Straight Arrow Connector 1311">
            <a:extLst>
              <a:ext uri="{FF2B5EF4-FFF2-40B4-BE49-F238E27FC236}">
                <a16:creationId xmlns:a16="http://schemas.microsoft.com/office/drawing/2014/main" id="{48FA6F95-DF2A-A122-45BE-04E0A93D9E97}"/>
              </a:ext>
            </a:extLst>
          </p:cNvPr>
          <p:cNvCxnSpPr>
            <a:stCxn id="1416" idx="7"/>
            <a:endCxn id="1227" idx="3"/>
          </p:cNvCxnSpPr>
          <p:nvPr/>
        </p:nvCxnSpPr>
        <p:spPr>
          <a:xfrm flipV="1">
            <a:off x="1150175" y="432598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42459C0F-B0CE-9700-D966-B5F255DD31C1}"/>
              </a:ext>
            </a:extLst>
          </p:cNvPr>
          <p:cNvCxnSpPr>
            <a:stCxn id="1227" idx="7"/>
            <a:endCxn id="1228" idx="3"/>
          </p:cNvCxnSpPr>
          <p:nvPr/>
        </p:nvCxnSpPr>
        <p:spPr>
          <a:xfrm flipV="1">
            <a:off x="1552507" y="413120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68B8BEEC-D928-041A-521D-AF538430E0E0}"/>
              </a:ext>
            </a:extLst>
          </p:cNvPr>
          <p:cNvCxnSpPr>
            <a:cxnSpLocks/>
            <a:stCxn id="1227" idx="5"/>
            <a:endCxn id="1229" idx="0"/>
          </p:cNvCxnSpPr>
          <p:nvPr/>
        </p:nvCxnSpPr>
        <p:spPr>
          <a:xfrm>
            <a:off x="1552507" y="4325986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Arrow Connector 1314">
            <a:extLst>
              <a:ext uri="{FF2B5EF4-FFF2-40B4-BE49-F238E27FC236}">
                <a16:creationId xmlns:a16="http://schemas.microsoft.com/office/drawing/2014/main" id="{018A466C-E3B2-9CCA-0B57-76CE9084F0B0}"/>
              </a:ext>
            </a:extLst>
          </p:cNvPr>
          <p:cNvCxnSpPr>
            <a:cxnSpLocks/>
            <a:endCxn id="1231" idx="0"/>
          </p:cNvCxnSpPr>
          <p:nvPr/>
        </p:nvCxnSpPr>
        <p:spPr>
          <a:xfrm>
            <a:off x="1923721" y="4332864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10533D2A-89BC-DAF5-01FD-C89F2D8B9BE6}"/>
              </a:ext>
            </a:extLst>
          </p:cNvPr>
          <p:cNvCxnSpPr>
            <a:cxnSpLocks/>
            <a:endCxn id="1230" idx="1"/>
          </p:cNvCxnSpPr>
          <p:nvPr/>
        </p:nvCxnSpPr>
        <p:spPr>
          <a:xfrm>
            <a:off x="1843438" y="4126835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Arrow Connector 1316">
            <a:extLst>
              <a:ext uri="{FF2B5EF4-FFF2-40B4-BE49-F238E27FC236}">
                <a16:creationId xmlns:a16="http://schemas.microsoft.com/office/drawing/2014/main" id="{E34C9F0A-789D-6742-CCAF-D1FEC60C4834}"/>
              </a:ext>
            </a:extLst>
          </p:cNvPr>
          <p:cNvCxnSpPr>
            <a:cxnSpLocks/>
            <a:stCxn id="1228" idx="6"/>
            <a:endCxn id="1236" idx="2"/>
          </p:cNvCxnSpPr>
          <p:nvPr/>
        </p:nvCxnSpPr>
        <p:spPr>
          <a:xfrm flipV="1">
            <a:off x="1861717" y="4102079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B019FC53-EEF0-0E52-0807-2B60C70BE1C5}"/>
              </a:ext>
            </a:extLst>
          </p:cNvPr>
          <p:cNvCxnSpPr>
            <a:cxnSpLocks/>
            <a:endCxn id="1232" idx="2"/>
          </p:cNvCxnSpPr>
          <p:nvPr/>
        </p:nvCxnSpPr>
        <p:spPr>
          <a:xfrm>
            <a:off x="1950769" y="4296864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traight Arrow Connector 1318">
            <a:extLst>
              <a:ext uri="{FF2B5EF4-FFF2-40B4-BE49-F238E27FC236}">
                <a16:creationId xmlns:a16="http://schemas.microsoft.com/office/drawing/2014/main" id="{1771CDDB-77E0-DB5C-617F-0FBC98FD20C7}"/>
              </a:ext>
            </a:extLst>
          </p:cNvPr>
          <p:cNvCxnSpPr>
            <a:cxnSpLocks/>
            <a:stCxn id="1231" idx="6"/>
            <a:endCxn id="1234" idx="2"/>
          </p:cNvCxnSpPr>
          <p:nvPr/>
        </p:nvCxnSpPr>
        <p:spPr>
          <a:xfrm flipV="1">
            <a:off x="2034390" y="452571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49BDC0D5-7D95-F765-6828-926C6E8FE903}"/>
              </a:ext>
            </a:extLst>
          </p:cNvPr>
          <p:cNvCxnSpPr>
            <a:cxnSpLocks/>
            <a:stCxn id="1232" idx="4"/>
            <a:endCxn id="1234" idx="0"/>
          </p:cNvCxnSpPr>
          <p:nvPr/>
        </p:nvCxnSpPr>
        <p:spPr>
          <a:xfrm>
            <a:off x="2400722" y="4332864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Arrow Connector 1320">
            <a:extLst>
              <a:ext uri="{FF2B5EF4-FFF2-40B4-BE49-F238E27FC236}">
                <a16:creationId xmlns:a16="http://schemas.microsoft.com/office/drawing/2014/main" id="{E5DBB19B-8A4E-F0FE-D234-9AF4B9909F6C}"/>
              </a:ext>
            </a:extLst>
          </p:cNvPr>
          <p:cNvCxnSpPr>
            <a:cxnSpLocks/>
            <a:stCxn id="1236" idx="5"/>
            <a:endCxn id="1232" idx="1"/>
          </p:cNvCxnSpPr>
          <p:nvPr/>
        </p:nvCxnSpPr>
        <p:spPr>
          <a:xfrm>
            <a:off x="2252008" y="4127535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871D86E0-5B92-F5BD-E937-C66997833DC4}"/>
              </a:ext>
            </a:extLst>
          </p:cNvPr>
          <p:cNvCxnSpPr>
            <a:cxnSpLocks/>
            <a:stCxn id="1236" idx="6"/>
            <a:endCxn id="1233" idx="2"/>
          </p:cNvCxnSpPr>
          <p:nvPr/>
        </p:nvCxnSpPr>
        <p:spPr>
          <a:xfrm>
            <a:off x="2262552" y="410207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EF119164-823B-E619-E243-26B67D8C6D42}"/>
              </a:ext>
            </a:extLst>
          </p:cNvPr>
          <p:cNvCxnSpPr>
            <a:cxnSpLocks/>
            <a:stCxn id="1234" idx="6"/>
            <a:endCxn id="1237" idx="2"/>
          </p:cNvCxnSpPr>
          <p:nvPr/>
        </p:nvCxnSpPr>
        <p:spPr>
          <a:xfrm>
            <a:off x="2520343" y="4525718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Arrow Connector 1323">
            <a:extLst>
              <a:ext uri="{FF2B5EF4-FFF2-40B4-BE49-F238E27FC236}">
                <a16:creationId xmlns:a16="http://schemas.microsoft.com/office/drawing/2014/main" id="{39C3A4FE-BED5-8714-D926-9985FCAC7D2D}"/>
              </a:ext>
            </a:extLst>
          </p:cNvPr>
          <p:cNvCxnSpPr>
            <a:cxnSpLocks/>
            <a:stCxn id="1235" idx="5"/>
            <a:endCxn id="1237" idx="0"/>
          </p:cNvCxnSpPr>
          <p:nvPr/>
        </p:nvCxnSpPr>
        <p:spPr>
          <a:xfrm>
            <a:off x="2796896" y="4325986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Straight Arrow Connector 1324">
            <a:extLst>
              <a:ext uri="{FF2B5EF4-FFF2-40B4-BE49-F238E27FC236}">
                <a16:creationId xmlns:a16="http://schemas.microsoft.com/office/drawing/2014/main" id="{68D0332C-14BA-4A74-947D-B3D569375E88}"/>
              </a:ext>
            </a:extLst>
          </p:cNvPr>
          <p:cNvCxnSpPr>
            <a:cxnSpLocks/>
            <a:stCxn id="1235" idx="3"/>
            <a:endCxn id="1234" idx="7"/>
          </p:cNvCxnSpPr>
          <p:nvPr/>
        </p:nvCxnSpPr>
        <p:spPr>
          <a:xfrm flipH="1">
            <a:off x="2509799" y="4325986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Straight Arrow Connector 1325">
            <a:extLst>
              <a:ext uri="{FF2B5EF4-FFF2-40B4-BE49-F238E27FC236}">
                <a16:creationId xmlns:a16="http://schemas.microsoft.com/office/drawing/2014/main" id="{A08833A1-F842-B404-3673-9D69923C0648}"/>
              </a:ext>
            </a:extLst>
          </p:cNvPr>
          <p:cNvCxnSpPr>
            <a:cxnSpLocks/>
            <a:stCxn id="1235" idx="1"/>
            <a:endCxn id="1233" idx="4"/>
          </p:cNvCxnSpPr>
          <p:nvPr/>
        </p:nvCxnSpPr>
        <p:spPr>
          <a:xfrm flipH="1" flipV="1">
            <a:off x="2699388" y="4138079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Arrow Connector 1326">
            <a:extLst>
              <a:ext uri="{FF2B5EF4-FFF2-40B4-BE49-F238E27FC236}">
                <a16:creationId xmlns:a16="http://schemas.microsoft.com/office/drawing/2014/main" id="{3A475652-B7FE-97C0-9C3B-E447044B5FCF}"/>
              </a:ext>
            </a:extLst>
          </p:cNvPr>
          <p:cNvCxnSpPr>
            <a:cxnSpLocks/>
            <a:stCxn id="1239" idx="2"/>
            <a:endCxn id="1233" idx="6"/>
          </p:cNvCxnSpPr>
          <p:nvPr/>
        </p:nvCxnSpPr>
        <p:spPr>
          <a:xfrm flipH="1" flipV="1">
            <a:off x="2735388" y="4102079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Arrow Connector 1327">
            <a:extLst>
              <a:ext uri="{FF2B5EF4-FFF2-40B4-BE49-F238E27FC236}">
                <a16:creationId xmlns:a16="http://schemas.microsoft.com/office/drawing/2014/main" id="{993802ED-8597-D364-34A6-EE4FD6526E0C}"/>
              </a:ext>
            </a:extLst>
          </p:cNvPr>
          <p:cNvCxnSpPr>
            <a:cxnSpLocks/>
            <a:stCxn id="1239" idx="3"/>
            <a:endCxn id="1238" idx="7"/>
          </p:cNvCxnSpPr>
          <p:nvPr/>
        </p:nvCxnSpPr>
        <p:spPr>
          <a:xfrm flipH="1">
            <a:off x="3567308" y="413120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Arrow Connector 1328">
            <a:extLst>
              <a:ext uri="{FF2B5EF4-FFF2-40B4-BE49-F238E27FC236}">
                <a16:creationId xmlns:a16="http://schemas.microsoft.com/office/drawing/2014/main" id="{12A6F0B6-5981-BEED-4F7F-8BC793E48D44}"/>
              </a:ext>
            </a:extLst>
          </p:cNvPr>
          <p:cNvCxnSpPr>
            <a:cxnSpLocks/>
            <a:stCxn id="1239" idx="3"/>
            <a:endCxn id="1240" idx="7"/>
          </p:cNvCxnSpPr>
          <p:nvPr/>
        </p:nvCxnSpPr>
        <p:spPr>
          <a:xfrm flipH="1">
            <a:off x="3650929" y="4131201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1FBF577B-46A1-7471-7ABA-6C9C78F15063}"/>
              </a:ext>
            </a:extLst>
          </p:cNvPr>
          <p:cNvCxnSpPr>
            <a:cxnSpLocks/>
            <a:stCxn id="1241" idx="4"/>
            <a:endCxn id="1242" idx="0"/>
          </p:cNvCxnSpPr>
          <p:nvPr/>
        </p:nvCxnSpPr>
        <p:spPr>
          <a:xfrm>
            <a:off x="3929570" y="4340196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Straight Arrow Connector 1330">
            <a:extLst>
              <a:ext uri="{FF2B5EF4-FFF2-40B4-BE49-F238E27FC236}">
                <a16:creationId xmlns:a16="http://schemas.microsoft.com/office/drawing/2014/main" id="{D4A7CC3A-53B0-5AB9-F2B5-24C987514F2A}"/>
              </a:ext>
            </a:extLst>
          </p:cNvPr>
          <p:cNvCxnSpPr>
            <a:cxnSpLocks/>
            <a:stCxn id="1240" idx="6"/>
            <a:endCxn id="1242" idx="2"/>
          </p:cNvCxnSpPr>
          <p:nvPr/>
        </p:nvCxnSpPr>
        <p:spPr>
          <a:xfrm>
            <a:off x="3661473" y="452938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Arrow Connector 1331">
            <a:extLst>
              <a:ext uri="{FF2B5EF4-FFF2-40B4-BE49-F238E27FC236}">
                <a16:creationId xmlns:a16="http://schemas.microsoft.com/office/drawing/2014/main" id="{BF0F9A8B-2FBA-9060-4BE7-90C7DE214AAF}"/>
              </a:ext>
            </a:extLst>
          </p:cNvPr>
          <p:cNvCxnSpPr>
            <a:cxnSpLocks/>
            <a:stCxn id="1242" idx="6"/>
            <a:endCxn id="1245" idx="2"/>
          </p:cNvCxnSpPr>
          <p:nvPr/>
        </p:nvCxnSpPr>
        <p:spPr>
          <a:xfrm flipV="1">
            <a:off x="4049191" y="452571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Arrow Connector 1332">
            <a:extLst>
              <a:ext uri="{FF2B5EF4-FFF2-40B4-BE49-F238E27FC236}">
                <a16:creationId xmlns:a16="http://schemas.microsoft.com/office/drawing/2014/main" id="{7BBDE4F3-A0BE-C797-B2D9-E5B53BB11F9B}"/>
              </a:ext>
            </a:extLst>
          </p:cNvPr>
          <p:cNvCxnSpPr>
            <a:cxnSpLocks/>
            <a:stCxn id="1245" idx="6"/>
            <a:endCxn id="1246" idx="3"/>
          </p:cNvCxnSpPr>
          <p:nvPr/>
        </p:nvCxnSpPr>
        <p:spPr>
          <a:xfrm flipV="1">
            <a:off x="4535144" y="4325986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Arrow Connector 1333">
            <a:extLst>
              <a:ext uri="{FF2B5EF4-FFF2-40B4-BE49-F238E27FC236}">
                <a16:creationId xmlns:a16="http://schemas.microsoft.com/office/drawing/2014/main" id="{C9649E43-3480-55A1-6BE1-7466A35362D9}"/>
              </a:ext>
            </a:extLst>
          </p:cNvPr>
          <p:cNvCxnSpPr>
            <a:cxnSpLocks/>
            <a:stCxn id="1246" idx="1"/>
            <a:endCxn id="1244" idx="4"/>
          </p:cNvCxnSpPr>
          <p:nvPr/>
        </p:nvCxnSpPr>
        <p:spPr>
          <a:xfrm flipH="1" flipV="1">
            <a:off x="4714189" y="413807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Arrow Connector 1334">
            <a:extLst>
              <a:ext uri="{FF2B5EF4-FFF2-40B4-BE49-F238E27FC236}">
                <a16:creationId xmlns:a16="http://schemas.microsoft.com/office/drawing/2014/main" id="{88713201-0B6D-F4AD-F31F-02D7C59073BF}"/>
              </a:ext>
            </a:extLst>
          </p:cNvPr>
          <p:cNvCxnSpPr>
            <a:cxnSpLocks/>
            <a:stCxn id="1246" idx="2"/>
            <a:endCxn id="1243" idx="6"/>
          </p:cNvCxnSpPr>
          <p:nvPr/>
        </p:nvCxnSpPr>
        <p:spPr>
          <a:xfrm flipH="1" flipV="1">
            <a:off x="4451523" y="4296864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Arrow Connector 1335">
            <a:extLst>
              <a:ext uri="{FF2B5EF4-FFF2-40B4-BE49-F238E27FC236}">
                <a16:creationId xmlns:a16="http://schemas.microsoft.com/office/drawing/2014/main" id="{8B7A724E-D2E2-2119-8B09-6CF4D90FA390}"/>
              </a:ext>
            </a:extLst>
          </p:cNvPr>
          <p:cNvCxnSpPr>
            <a:cxnSpLocks/>
            <a:stCxn id="1243" idx="1"/>
            <a:endCxn id="1311" idx="6"/>
          </p:cNvCxnSpPr>
          <p:nvPr/>
        </p:nvCxnSpPr>
        <p:spPr>
          <a:xfrm flipH="1" flipV="1">
            <a:off x="4277353" y="4102079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traight Arrow Connector 1336">
            <a:extLst>
              <a:ext uri="{FF2B5EF4-FFF2-40B4-BE49-F238E27FC236}">
                <a16:creationId xmlns:a16="http://schemas.microsoft.com/office/drawing/2014/main" id="{B81D4287-2481-A28B-0294-AEE5BD8FD889}"/>
              </a:ext>
            </a:extLst>
          </p:cNvPr>
          <p:cNvCxnSpPr>
            <a:cxnSpLocks/>
            <a:stCxn id="1311" idx="6"/>
            <a:endCxn id="1244" idx="2"/>
          </p:cNvCxnSpPr>
          <p:nvPr/>
        </p:nvCxnSpPr>
        <p:spPr>
          <a:xfrm>
            <a:off x="4277353" y="410207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Arrow Connector 1337">
            <a:extLst>
              <a:ext uri="{FF2B5EF4-FFF2-40B4-BE49-F238E27FC236}">
                <a16:creationId xmlns:a16="http://schemas.microsoft.com/office/drawing/2014/main" id="{672DAF38-364E-8811-388D-48F11BEA4EB3}"/>
              </a:ext>
            </a:extLst>
          </p:cNvPr>
          <p:cNvCxnSpPr>
            <a:cxnSpLocks/>
            <a:endCxn id="1311" idx="2"/>
          </p:cNvCxnSpPr>
          <p:nvPr/>
        </p:nvCxnSpPr>
        <p:spPr>
          <a:xfrm>
            <a:off x="3893570" y="4102079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C3E65013-82CD-90B1-2604-AF0E58653DDC}"/>
              </a:ext>
            </a:extLst>
          </p:cNvPr>
          <p:cNvCxnSpPr>
            <a:cxnSpLocks/>
            <a:stCxn id="1239" idx="4"/>
            <a:endCxn id="1241" idx="1"/>
          </p:cNvCxnSpPr>
          <p:nvPr/>
        </p:nvCxnSpPr>
        <p:spPr>
          <a:xfrm>
            <a:off x="3840518" y="4141745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28E979CD-A16C-CA44-D915-906F1A698D48}"/>
              </a:ext>
            </a:extLst>
          </p:cNvPr>
          <p:cNvCxnSpPr>
            <a:cxnSpLocks/>
            <a:stCxn id="1241" idx="6"/>
            <a:endCxn id="1243" idx="2"/>
          </p:cNvCxnSpPr>
          <p:nvPr/>
        </p:nvCxnSpPr>
        <p:spPr>
          <a:xfrm flipV="1">
            <a:off x="3965570" y="4296864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7AB95F25-816E-962B-DEB5-132C59329F1A}"/>
              </a:ext>
            </a:extLst>
          </p:cNvPr>
          <p:cNvCxnSpPr>
            <a:cxnSpLocks/>
            <a:endCxn id="1311" idx="4"/>
          </p:cNvCxnSpPr>
          <p:nvPr/>
        </p:nvCxnSpPr>
        <p:spPr>
          <a:xfrm flipV="1">
            <a:off x="3961927" y="4138079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0D5B07C3-6F2F-B9D1-5622-6FCA5C70AD54}"/>
              </a:ext>
            </a:extLst>
          </p:cNvPr>
          <p:cNvCxnSpPr>
            <a:cxnSpLocks/>
            <a:stCxn id="1238" idx="2"/>
            <a:endCxn id="1235" idx="6"/>
          </p:cNvCxnSpPr>
          <p:nvPr/>
        </p:nvCxnSpPr>
        <p:spPr>
          <a:xfrm flipH="1">
            <a:off x="2807440" y="4300530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Arrow Connector 1342">
            <a:extLst>
              <a:ext uri="{FF2B5EF4-FFF2-40B4-BE49-F238E27FC236}">
                <a16:creationId xmlns:a16="http://schemas.microsoft.com/office/drawing/2014/main" id="{26C1548D-127E-CE92-2940-AB5F1FE0D6D0}"/>
              </a:ext>
            </a:extLst>
          </p:cNvPr>
          <p:cNvCxnSpPr>
            <a:cxnSpLocks/>
            <a:stCxn id="1238" idx="3"/>
            <a:endCxn id="1237" idx="7"/>
          </p:cNvCxnSpPr>
          <p:nvPr/>
        </p:nvCxnSpPr>
        <p:spPr>
          <a:xfrm flipH="1">
            <a:off x="3164976" y="432598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Arrow Connector 1407">
            <a:extLst>
              <a:ext uri="{FF2B5EF4-FFF2-40B4-BE49-F238E27FC236}">
                <a16:creationId xmlns:a16="http://schemas.microsoft.com/office/drawing/2014/main" id="{D53F2B22-830A-C199-7DC3-6ADB4A9A5552}"/>
              </a:ext>
            </a:extLst>
          </p:cNvPr>
          <p:cNvCxnSpPr>
            <a:cxnSpLocks/>
            <a:stCxn id="1238" idx="4"/>
            <a:endCxn id="1240" idx="1"/>
          </p:cNvCxnSpPr>
          <p:nvPr/>
        </p:nvCxnSpPr>
        <p:spPr>
          <a:xfrm>
            <a:off x="3541852" y="433653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2E61E9AA-49C4-70A0-A870-F7D214F9B947}"/>
              </a:ext>
            </a:extLst>
          </p:cNvPr>
          <p:cNvCxnSpPr>
            <a:cxnSpLocks/>
          </p:cNvCxnSpPr>
          <p:nvPr/>
        </p:nvCxnSpPr>
        <p:spPr>
          <a:xfrm>
            <a:off x="2694625" y="4138079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2B03A2C2-12F9-1283-6D90-0F69C33E31B4}"/>
              </a:ext>
            </a:extLst>
          </p:cNvPr>
          <p:cNvCxnSpPr>
            <a:cxnSpLocks/>
            <a:stCxn id="1232" idx="6"/>
            <a:endCxn id="1235" idx="2"/>
          </p:cNvCxnSpPr>
          <p:nvPr/>
        </p:nvCxnSpPr>
        <p:spPr>
          <a:xfrm>
            <a:off x="2436722" y="4296864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traight Arrow Connector 1410">
            <a:extLst>
              <a:ext uri="{FF2B5EF4-FFF2-40B4-BE49-F238E27FC236}">
                <a16:creationId xmlns:a16="http://schemas.microsoft.com/office/drawing/2014/main" id="{CEE48743-1C86-0CC6-7FBE-67F820FC2A9C}"/>
              </a:ext>
            </a:extLst>
          </p:cNvPr>
          <p:cNvCxnSpPr>
            <a:cxnSpLocks/>
            <a:stCxn id="1232" idx="7"/>
            <a:endCxn id="1233" idx="3"/>
          </p:cNvCxnSpPr>
          <p:nvPr/>
        </p:nvCxnSpPr>
        <p:spPr>
          <a:xfrm flipV="1">
            <a:off x="2426178" y="412753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5D9E1C70-401F-B251-BD73-CFB3A303F102}"/>
              </a:ext>
            </a:extLst>
          </p:cNvPr>
          <p:cNvCxnSpPr>
            <a:cxnSpLocks/>
            <a:stCxn id="1229" idx="6"/>
            <a:endCxn id="1231" idx="2"/>
          </p:cNvCxnSpPr>
          <p:nvPr/>
        </p:nvCxnSpPr>
        <p:spPr>
          <a:xfrm>
            <a:off x="1646672" y="452938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57A2AD89-9938-EB90-810E-E04E7CDEB910}"/>
              </a:ext>
            </a:extLst>
          </p:cNvPr>
          <p:cNvCxnSpPr>
            <a:cxnSpLocks/>
            <a:stCxn id="1416" idx="6"/>
            <a:endCxn id="1229" idx="2"/>
          </p:cNvCxnSpPr>
          <p:nvPr/>
        </p:nvCxnSpPr>
        <p:spPr>
          <a:xfrm flipV="1">
            <a:off x="1160719" y="4529384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Arrow Connector 1413">
            <a:extLst>
              <a:ext uri="{FF2B5EF4-FFF2-40B4-BE49-F238E27FC236}">
                <a16:creationId xmlns:a16="http://schemas.microsoft.com/office/drawing/2014/main" id="{B813B757-C56F-FAC6-C56C-D252E92FE011}"/>
              </a:ext>
            </a:extLst>
          </p:cNvPr>
          <p:cNvCxnSpPr>
            <a:cxnSpLocks/>
            <a:stCxn id="1229" idx="0"/>
            <a:endCxn id="1230" idx="3"/>
          </p:cNvCxnSpPr>
          <p:nvPr/>
        </p:nvCxnSpPr>
        <p:spPr>
          <a:xfrm flipV="1">
            <a:off x="1610672" y="4329652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Straight Arrow Connector 1414">
            <a:extLst>
              <a:ext uri="{FF2B5EF4-FFF2-40B4-BE49-F238E27FC236}">
                <a16:creationId xmlns:a16="http://schemas.microsoft.com/office/drawing/2014/main" id="{EF2A3D11-FDC7-FFAA-0BC1-1CFDF75347EA}"/>
              </a:ext>
            </a:extLst>
          </p:cNvPr>
          <p:cNvCxnSpPr>
            <a:cxnSpLocks/>
            <a:stCxn id="1230" idx="7"/>
            <a:endCxn id="1236" idx="3"/>
          </p:cNvCxnSpPr>
          <p:nvPr/>
        </p:nvCxnSpPr>
        <p:spPr>
          <a:xfrm flipV="1">
            <a:off x="1940225" y="4127535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Oval 1415">
            <a:extLst>
              <a:ext uri="{FF2B5EF4-FFF2-40B4-BE49-F238E27FC236}">
                <a16:creationId xmlns:a16="http://schemas.microsoft.com/office/drawing/2014/main" id="{969B15C3-97B1-0E58-E035-73BC89A3AC48}"/>
              </a:ext>
            </a:extLst>
          </p:cNvPr>
          <p:cNvSpPr/>
          <p:nvPr/>
        </p:nvSpPr>
        <p:spPr>
          <a:xfrm>
            <a:off x="1088719" y="453953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19" name="TextBox 1418">
            <a:extLst>
              <a:ext uri="{FF2B5EF4-FFF2-40B4-BE49-F238E27FC236}">
                <a16:creationId xmlns:a16="http://schemas.microsoft.com/office/drawing/2014/main" id="{2A083B89-D493-29A4-17BB-E18EAB8D7CF5}"/>
              </a:ext>
            </a:extLst>
          </p:cNvPr>
          <p:cNvSpPr txBox="1"/>
          <p:nvPr/>
        </p:nvSpPr>
        <p:spPr>
          <a:xfrm>
            <a:off x="6096000" y="1616947"/>
            <a:ext cx="5379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Bernoulli trial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memodelkan</a:t>
            </a:r>
            <a:r>
              <a:rPr lang="en-US" sz="1800" dirty="0"/>
              <a:t> </a:t>
            </a:r>
            <a:r>
              <a:rPr lang="en-US" sz="1800" dirty="0" err="1"/>
              <a:t>pengiriman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masing-masing node.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D62770-D6B7-9EB6-09D8-F39F06D23F6E}"/>
              </a:ext>
            </a:extLst>
          </p:cNvPr>
          <p:cNvSpPr/>
          <p:nvPr/>
        </p:nvSpPr>
        <p:spPr>
          <a:xfrm>
            <a:off x="1016719" y="494672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D40541-2010-6475-E13C-092719469FB2}"/>
              </a:ext>
            </a:extLst>
          </p:cNvPr>
          <p:cNvSpPr/>
          <p:nvPr/>
        </p:nvSpPr>
        <p:spPr>
          <a:xfrm>
            <a:off x="1019794" y="522250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50AB6-4393-D2D7-F16E-724E358EB1EC}"/>
              </a:ext>
            </a:extLst>
          </p:cNvPr>
          <p:cNvSpPr txBox="1"/>
          <p:nvPr/>
        </p:nvSpPr>
        <p:spPr>
          <a:xfrm>
            <a:off x="1088719" y="4830305"/>
            <a:ext cx="5379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Active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ED0C-4C23-5655-FF1A-71E4EE1175B6}"/>
              </a:ext>
            </a:extLst>
          </p:cNvPr>
          <p:cNvSpPr txBox="1"/>
          <p:nvPr/>
        </p:nvSpPr>
        <p:spPr>
          <a:xfrm>
            <a:off x="1088718" y="5120350"/>
            <a:ext cx="5379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Idle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79AB8-4851-B210-7D6F-570D847ACFB4}"/>
              </a:ext>
            </a:extLst>
          </p:cNvPr>
          <p:cNvSpPr txBox="1"/>
          <p:nvPr/>
        </p:nvSpPr>
        <p:spPr>
          <a:xfrm>
            <a:off x="9043792" y="2920251"/>
            <a:ext cx="24249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 err="1"/>
              <a:t>Penentuan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CH di </a:t>
            </a:r>
            <a:r>
              <a:rPr lang="en-US" sz="1800" dirty="0" err="1"/>
              <a:t>dasarkan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K-Means, </a:t>
            </a:r>
            <a:r>
              <a:rPr lang="en-US" sz="1800" dirty="0" err="1"/>
              <a:t>dengan</a:t>
            </a:r>
            <a:r>
              <a:rPr lang="en-US" sz="1800" dirty="0"/>
              <a:t> constrain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objektif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F1902F-D36F-12ED-23CF-85D581E70FB5}"/>
              </a:ext>
            </a:extLst>
          </p:cNvPr>
          <p:cNvSpPr/>
          <p:nvPr/>
        </p:nvSpPr>
        <p:spPr>
          <a:xfrm>
            <a:off x="1016719" y="5498827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80ECA-C783-60A4-4AE6-95D518FF9D0E}"/>
              </a:ext>
            </a:extLst>
          </p:cNvPr>
          <p:cNvSpPr txBox="1"/>
          <p:nvPr/>
        </p:nvSpPr>
        <p:spPr>
          <a:xfrm>
            <a:off x="1085643" y="5396668"/>
            <a:ext cx="5379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CH node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72BEE3E-D330-0181-0A8F-CCA30E889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80606"/>
              </p:ext>
            </p:extLst>
          </p:nvPr>
        </p:nvGraphicFramePr>
        <p:xfrm>
          <a:off x="6125280" y="2978452"/>
          <a:ext cx="18367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37309" imgH="953926" progId="Equation.DSMT4">
                  <p:embed/>
                </p:oleObj>
              </mc:Choice>
              <mc:Fallback>
                <p:oleObj name="Equation" r:id="rId4" imgW="1837309" imgH="9539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5280" y="2978452"/>
                        <a:ext cx="1836737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FEC0339-BF52-8B21-605E-2F7B0EC9A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487952"/>
              </p:ext>
            </p:extLst>
          </p:nvPr>
        </p:nvGraphicFramePr>
        <p:xfrm>
          <a:off x="6157732" y="4034168"/>
          <a:ext cx="2322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3084" imgH="419641" progId="Equation.DSMT4">
                  <p:embed/>
                </p:oleObj>
              </mc:Choice>
              <mc:Fallback>
                <p:oleObj name="Equation" r:id="rId6" imgW="2323084" imgH="4196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7732" y="4034168"/>
                        <a:ext cx="232251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LEACH</a:t>
            </a:r>
          </a:p>
        </p:txBody>
      </p:sp>
      <p:sp>
        <p:nvSpPr>
          <p:cNvPr id="1247" name="Flowchart: Data 1246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656000" y="314004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49105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789717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574672" y="36228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878769" y="339770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962390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364722" y="3390374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663388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448343" y="36192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735440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2190552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3103520" y="366904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505852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804518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589473" y="36228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893570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977191" y="3665380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379523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678189" y="319558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463144" y="36192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76724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4205353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1309" idx="7"/>
            <a:endCxn id="1248" idx="3"/>
          </p:cNvCxnSpPr>
          <p:nvPr/>
        </p:nvCxnSpPr>
        <p:spPr>
          <a:xfrm flipV="1">
            <a:off x="1150175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Arrow Connector 1269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1248" idx="7"/>
            <a:endCxn id="1249" idx="3"/>
          </p:cNvCxnSpPr>
          <p:nvPr/>
        </p:nvCxnSpPr>
        <p:spPr>
          <a:xfrm flipV="1">
            <a:off x="1552507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Arrow Connector 1270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1248" idx="5"/>
            <a:endCxn id="1250" idx="0"/>
          </p:cNvCxnSpPr>
          <p:nvPr/>
        </p:nvCxnSpPr>
        <p:spPr>
          <a:xfrm>
            <a:off x="1552507" y="3455496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1252" idx="0"/>
          </p:cNvCxnSpPr>
          <p:nvPr/>
        </p:nvCxnSpPr>
        <p:spPr>
          <a:xfrm>
            <a:off x="1923721" y="3462374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Arrow Connector 1272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1251" idx="1"/>
          </p:cNvCxnSpPr>
          <p:nvPr/>
        </p:nvCxnSpPr>
        <p:spPr>
          <a:xfrm>
            <a:off x="1843438" y="3256345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Arrow Connector 1273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1249" idx="6"/>
            <a:endCxn id="1257" idx="2"/>
          </p:cNvCxnSpPr>
          <p:nvPr/>
        </p:nvCxnSpPr>
        <p:spPr>
          <a:xfrm flipV="1">
            <a:off x="1861717" y="3231589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1253" idx="2"/>
          </p:cNvCxnSpPr>
          <p:nvPr/>
        </p:nvCxnSpPr>
        <p:spPr>
          <a:xfrm>
            <a:off x="1950769" y="3426374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1252" idx="6"/>
            <a:endCxn id="1255" idx="2"/>
          </p:cNvCxnSpPr>
          <p:nvPr/>
        </p:nvCxnSpPr>
        <p:spPr>
          <a:xfrm flipV="1">
            <a:off x="2034390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Arrow Connector 1276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1253" idx="4"/>
            <a:endCxn id="1255" idx="0"/>
          </p:cNvCxnSpPr>
          <p:nvPr/>
        </p:nvCxnSpPr>
        <p:spPr>
          <a:xfrm>
            <a:off x="2400722" y="3462374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1257" idx="5"/>
            <a:endCxn id="1253" idx="1"/>
          </p:cNvCxnSpPr>
          <p:nvPr/>
        </p:nvCxnSpPr>
        <p:spPr>
          <a:xfrm>
            <a:off x="2252008" y="3257045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Arrow Connector 1278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1257" idx="6"/>
            <a:endCxn id="1254" idx="2"/>
          </p:cNvCxnSpPr>
          <p:nvPr/>
        </p:nvCxnSpPr>
        <p:spPr>
          <a:xfrm>
            <a:off x="2262552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1255" idx="6"/>
            <a:endCxn id="1258" idx="2"/>
          </p:cNvCxnSpPr>
          <p:nvPr/>
        </p:nvCxnSpPr>
        <p:spPr>
          <a:xfrm>
            <a:off x="2520343" y="3655228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1256" idx="5"/>
            <a:endCxn id="1258" idx="0"/>
          </p:cNvCxnSpPr>
          <p:nvPr/>
        </p:nvCxnSpPr>
        <p:spPr>
          <a:xfrm>
            <a:off x="2796896" y="3455496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1256" idx="3"/>
            <a:endCxn id="1255" idx="7"/>
          </p:cNvCxnSpPr>
          <p:nvPr/>
        </p:nvCxnSpPr>
        <p:spPr>
          <a:xfrm flipH="1">
            <a:off x="2509799" y="3455496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1256" idx="1"/>
            <a:endCxn id="1254" idx="4"/>
          </p:cNvCxnSpPr>
          <p:nvPr/>
        </p:nvCxnSpPr>
        <p:spPr>
          <a:xfrm flipH="1" flipV="1">
            <a:off x="2699388" y="3267589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Arrow Connector 1283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1260" idx="2"/>
            <a:endCxn id="1254" idx="6"/>
          </p:cNvCxnSpPr>
          <p:nvPr/>
        </p:nvCxnSpPr>
        <p:spPr>
          <a:xfrm flipH="1" flipV="1">
            <a:off x="2735388" y="3231589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1260" idx="3"/>
            <a:endCxn id="1259" idx="7"/>
          </p:cNvCxnSpPr>
          <p:nvPr/>
        </p:nvCxnSpPr>
        <p:spPr>
          <a:xfrm flipH="1">
            <a:off x="3567308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1260" idx="3"/>
            <a:endCxn id="1261" idx="7"/>
          </p:cNvCxnSpPr>
          <p:nvPr/>
        </p:nvCxnSpPr>
        <p:spPr>
          <a:xfrm flipH="1">
            <a:off x="3650929" y="3260711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Arrow Connector 1286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1262" idx="4"/>
            <a:endCxn id="1263" idx="0"/>
          </p:cNvCxnSpPr>
          <p:nvPr/>
        </p:nvCxnSpPr>
        <p:spPr>
          <a:xfrm>
            <a:off x="3929570" y="3469706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1261" idx="6"/>
            <a:endCxn id="1263" idx="2"/>
          </p:cNvCxnSpPr>
          <p:nvPr/>
        </p:nvCxnSpPr>
        <p:spPr>
          <a:xfrm>
            <a:off x="3661473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traight Arrow Connector 1288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1263" idx="6"/>
            <a:endCxn id="1266" idx="2"/>
          </p:cNvCxnSpPr>
          <p:nvPr/>
        </p:nvCxnSpPr>
        <p:spPr>
          <a:xfrm flipV="1">
            <a:off x="4049191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1266" idx="6"/>
            <a:endCxn id="1267" idx="3"/>
          </p:cNvCxnSpPr>
          <p:nvPr/>
        </p:nvCxnSpPr>
        <p:spPr>
          <a:xfrm flipV="1">
            <a:off x="4535144" y="3455496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Arrow Connector 1290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1267" idx="1"/>
            <a:endCxn id="1265" idx="4"/>
          </p:cNvCxnSpPr>
          <p:nvPr/>
        </p:nvCxnSpPr>
        <p:spPr>
          <a:xfrm flipH="1" flipV="1">
            <a:off x="4714189" y="326758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Arrow Connector 1291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1267" idx="2"/>
            <a:endCxn id="1264" idx="6"/>
          </p:cNvCxnSpPr>
          <p:nvPr/>
        </p:nvCxnSpPr>
        <p:spPr>
          <a:xfrm flipH="1" flipV="1">
            <a:off x="4451523" y="3426374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1264" idx="1"/>
            <a:endCxn id="1268" idx="6"/>
          </p:cNvCxnSpPr>
          <p:nvPr/>
        </p:nvCxnSpPr>
        <p:spPr>
          <a:xfrm flipH="1" flipV="1">
            <a:off x="4277353" y="3231589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1268" idx="6"/>
            <a:endCxn id="1265" idx="2"/>
          </p:cNvCxnSpPr>
          <p:nvPr/>
        </p:nvCxnSpPr>
        <p:spPr>
          <a:xfrm>
            <a:off x="4277353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1294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1268" idx="2"/>
          </p:cNvCxnSpPr>
          <p:nvPr/>
        </p:nvCxnSpPr>
        <p:spPr>
          <a:xfrm>
            <a:off x="3893570" y="3231589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Arrow Connector 1295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1260" idx="4"/>
            <a:endCxn id="1262" idx="1"/>
          </p:cNvCxnSpPr>
          <p:nvPr/>
        </p:nvCxnSpPr>
        <p:spPr>
          <a:xfrm>
            <a:off x="3840518" y="3271255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Arrow Connector 1296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1262" idx="6"/>
            <a:endCxn id="1264" idx="2"/>
          </p:cNvCxnSpPr>
          <p:nvPr/>
        </p:nvCxnSpPr>
        <p:spPr>
          <a:xfrm flipV="1">
            <a:off x="3965570" y="3426374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1297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1268" idx="4"/>
          </p:cNvCxnSpPr>
          <p:nvPr/>
        </p:nvCxnSpPr>
        <p:spPr>
          <a:xfrm flipV="1">
            <a:off x="3961927" y="3267589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Arrow Connector 1298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1259" idx="2"/>
            <a:endCxn id="1256" idx="6"/>
          </p:cNvCxnSpPr>
          <p:nvPr/>
        </p:nvCxnSpPr>
        <p:spPr>
          <a:xfrm flipH="1">
            <a:off x="2807440" y="3430040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1259" idx="3"/>
            <a:endCxn id="1258" idx="7"/>
          </p:cNvCxnSpPr>
          <p:nvPr/>
        </p:nvCxnSpPr>
        <p:spPr>
          <a:xfrm flipH="1">
            <a:off x="3164976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Arrow Connector 1300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1259" idx="4"/>
            <a:endCxn id="1261" idx="1"/>
          </p:cNvCxnSpPr>
          <p:nvPr/>
        </p:nvCxnSpPr>
        <p:spPr>
          <a:xfrm>
            <a:off x="3541852" y="346604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1301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694625" y="3267589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1253" idx="6"/>
            <a:endCxn id="1256" idx="2"/>
          </p:cNvCxnSpPr>
          <p:nvPr/>
        </p:nvCxnSpPr>
        <p:spPr>
          <a:xfrm>
            <a:off x="2436722" y="3426374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1253" idx="7"/>
            <a:endCxn id="1254" idx="3"/>
          </p:cNvCxnSpPr>
          <p:nvPr/>
        </p:nvCxnSpPr>
        <p:spPr>
          <a:xfrm flipV="1">
            <a:off x="2426178" y="325704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1304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1250" idx="6"/>
            <a:endCxn id="1252" idx="2"/>
          </p:cNvCxnSpPr>
          <p:nvPr/>
        </p:nvCxnSpPr>
        <p:spPr>
          <a:xfrm>
            <a:off x="1646672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Arrow Connector 1305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1309" idx="6"/>
            <a:endCxn id="1250" idx="2"/>
          </p:cNvCxnSpPr>
          <p:nvPr/>
        </p:nvCxnSpPr>
        <p:spPr>
          <a:xfrm flipV="1">
            <a:off x="1160719" y="3658894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1250" idx="0"/>
            <a:endCxn id="1251" idx="3"/>
          </p:cNvCxnSpPr>
          <p:nvPr/>
        </p:nvCxnSpPr>
        <p:spPr>
          <a:xfrm flipV="1">
            <a:off x="1610672" y="3459162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1251" idx="7"/>
            <a:endCxn id="1257" idx="3"/>
          </p:cNvCxnSpPr>
          <p:nvPr/>
        </p:nvCxnSpPr>
        <p:spPr>
          <a:xfrm flipV="1">
            <a:off x="1940225" y="3257045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Oval 1308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1088719" y="366904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791363" y="3488566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2C1FD652-87FC-7906-6316-F846C373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11" y="41482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54" name="Flowchart: Data 1353">
            <a:extLst>
              <a:ext uri="{FF2B5EF4-FFF2-40B4-BE49-F238E27FC236}">
                <a16:creationId xmlns:a16="http://schemas.microsoft.com/office/drawing/2014/main" id="{74DD83D7-3F33-612D-039F-46FBF97DFA5E}"/>
              </a:ext>
            </a:extLst>
          </p:cNvPr>
          <p:cNvSpPr/>
          <p:nvPr/>
        </p:nvSpPr>
        <p:spPr>
          <a:xfrm>
            <a:off x="656000" y="2327215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8AC1B5AD-FFC1-5CA1-43AE-63A20D83E913}"/>
              </a:ext>
            </a:extLst>
          </p:cNvPr>
          <p:cNvSpPr/>
          <p:nvPr/>
        </p:nvSpPr>
        <p:spPr>
          <a:xfrm>
            <a:off x="1491051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2D7DB06D-3552-4DE1-A268-A20578F77205}"/>
              </a:ext>
            </a:extLst>
          </p:cNvPr>
          <p:cNvSpPr/>
          <p:nvPr/>
        </p:nvSpPr>
        <p:spPr>
          <a:xfrm>
            <a:off x="1789717" y="2386427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06ACD66E-FFC3-1B0F-45B8-17BFE73A7FF4}"/>
              </a:ext>
            </a:extLst>
          </p:cNvPr>
          <p:cNvSpPr/>
          <p:nvPr/>
        </p:nvSpPr>
        <p:spPr>
          <a:xfrm>
            <a:off x="1574672" y="281006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16B6EC10-2729-1700-18B0-3315A6ECF85B}"/>
              </a:ext>
            </a:extLst>
          </p:cNvPr>
          <p:cNvSpPr/>
          <p:nvPr/>
        </p:nvSpPr>
        <p:spPr>
          <a:xfrm>
            <a:off x="1878769" y="25848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9" name="Oval 1358">
            <a:extLst>
              <a:ext uri="{FF2B5EF4-FFF2-40B4-BE49-F238E27FC236}">
                <a16:creationId xmlns:a16="http://schemas.microsoft.com/office/drawing/2014/main" id="{95453AF2-139A-BE18-AED7-5A3D99D0BF48}"/>
              </a:ext>
            </a:extLst>
          </p:cNvPr>
          <p:cNvSpPr/>
          <p:nvPr/>
        </p:nvSpPr>
        <p:spPr>
          <a:xfrm>
            <a:off x="1962390" y="2852552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AEFA6E3D-A9A2-1FE7-967E-1273059EFE2F}"/>
              </a:ext>
            </a:extLst>
          </p:cNvPr>
          <p:cNvSpPr/>
          <p:nvPr/>
        </p:nvSpPr>
        <p:spPr>
          <a:xfrm>
            <a:off x="2364722" y="2577546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1" name="Oval 1360">
            <a:extLst>
              <a:ext uri="{FF2B5EF4-FFF2-40B4-BE49-F238E27FC236}">
                <a16:creationId xmlns:a16="http://schemas.microsoft.com/office/drawing/2014/main" id="{C45D45E4-D24C-50B3-D8B1-A7C8274204B5}"/>
              </a:ext>
            </a:extLst>
          </p:cNvPr>
          <p:cNvSpPr/>
          <p:nvPr/>
        </p:nvSpPr>
        <p:spPr>
          <a:xfrm>
            <a:off x="2663388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C53A615B-52B5-BEEE-9EE6-431F0C39BEE8}"/>
              </a:ext>
            </a:extLst>
          </p:cNvPr>
          <p:cNvSpPr/>
          <p:nvPr/>
        </p:nvSpPr>
        <p:spPr>
          <a:xfrm>
            <a:off x="2448343" y="280640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3" name="Oval 1362">
            <a:extLst>
              <a:ext uri="{FF2B5EF4-FFF2-40B4-BE49-F238E27FC236}">
                <a16:creationId xmlns:a16="http://schemas.microsoft.com/office/drawing/2014/main" id="{8CCD5CE4-B692-04A1-2296-630E6486C25B}"/>
              </a:ext>
            </a:extLst>
          </p:cNvPr>
          <p:cNvSpPr/>
          <p:nvPr/>
        </p:nvSpPr>
        <p:spPr>
          <a:xfrm>
            <a:off x="2735440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4" name="Oval 1363">
            <a:extLst>
              <a:ext uri="{FF2B5EF4-FFF2-40B4-BE49-F238E27FC236}">
                <a16:creationId xmlns:a16="http://schemas.microsoft.com/office/drawing/2014/main" id="{8B1D79F5-432E-373C-F1C3-FA44A3458CB0}"/>
              </a:ext>
            </a:extLst>
          </p:cNvPr>
          <p:cNvSpPr/>
          <p:nvPr/>
        </p:nvSpPr>
        <p:spPr>
          <a:xfrm>
            <a:off x="2190552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BCF8C5BE-5C5A-332C-4963-48690B32A654}"/>
              </a:ext>
            </a:extLst>
          </p:cNvPr>
          <p:cNvSpPr/>
          <p:nvPr/>
        </p:nvSpPr>
        <p:spPr>
          <a:xfrm>
            <a:off x="3103520" y="285621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A273DC12-AA85-5091-C7AE-F66D6593AF39}"/>
              </a:ext>
            </a:extLst>
          </p:cNvPr>
          <p:cNvSpPr/>
          <p:nvPr/>
        </p:nvSpPr>
        <p:spPr>
          <a:xfrm>
            <a:off x="3505852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7E8FBAD4-F2DA-399C-801B-500221011475}"/>
              </a:ext>
            </a:extLst>
          </p:cNvPr>
          <p:cNvSpPr/>
          <p:nvPr/>
        </p:nvSpPr>
        <p:spPr>
          <a:xfrm>
            <a:off x="3804518" y="238642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C65F2826-835E-3237-ADC5-E7DE8A64109D}"/>
              </a:ext>
            </a:extLst>
          </p:cNvPr>
          <p:cNvSpPr/>
          <p:nvPr/>
        </p:nvSpPr>
        <p:spPr>
          <a:xfrm>
            <a:off x="3589473" y="281006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9" name="Oval 1368">
            <a:extLst>
              <a:ext uri="{FF2B5EF4-FFF2-40B4-BE49-F238E27FC236}">
                <a16:creationId xmlns:a16="http://schemas.microsoft.com/office/drawing/2014/main" id="{6BC41A45-9CF1-C0CF-37CD-CF509C2DCC73}"/>
              </a:ext>
            </a:extLst>
          </p:cNvPr>
          <p:cNvSpPr/>
          <p:nvPr/>
        </p:nvSpPr>
        <p:spPr>
          <a:xfrm>
            <a:off x="3893570" y="25848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0" name="Oval 1369">
            <a:extLst>
              <a:ext uri="{FF2B5EF4-FFF2-40B4-BE49-F238E27FC236}">
                <a16:creationId xmlns:a16="http://schemas.microsoft.com/office/drawing/2014/main" id="{3C3E3743-1218-F991-BCDD-D28C79A6C8F2}"/>
              </a:ext>
            </a:extLst>
          </p:cNvPr>
          <p:cNvSpPr/>
          <p:nvPr/>
        </p:nvSpPr>
        <p:spPr>
          <a:xfrm>
            <a:off x="3977191" y="285255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1" name="Oval 1370">
            <a:extLst>
              <a:ext uri="{FF2B5EF4-FFF2-40B4-BE49-F238E27FC236}">
                <a16:creationId xmlns:a16="http://schemas.microsoft.com/office/drawing/2014/main" id="{8D5B156A-B1CD-B5D6-A4F0-7EDEFB0CFFEA}"/>
              </a:ext>
            </a:extLst>
          </p:cNvPr>
          <p:cNvSpPr/>
          <p:nvPr/>
        </p:nvSpPr>
        <p:spPr>
          <a:xfrm>
            <a:off x="4379523" y="2577546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2" name="Oval 1371">
            <a:extLst>
              <a:ext uri="{FF2B5EF4-FFF2-40B4-BE49-F238E27FC236}">
                <a16:creationId xmlns:a16="http://schemas.microsoft.com/office/drawing/2014/main" id="{FB75030E-E820-5F5C-5910-1FD7A9383BA6}"/>
              </a:ext>
            </a:extLst>
          </p:cNvPr>
          <p:cNvSpPr/>
          <p:nvPr/>
        </p:nvSpPr>
        <p:spPr>
          <a:xfrm>
            <a:off x="4678189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3" name="Oval 1372">
            <a:extLst>
              <a:ext uri="{FF2B5EF4-FFF2-40B4-BE49-F238E27FC236}">
                <a16:creationId xmlns:a16="http://schemas.microsoft.com/office/drawing/2014/main" id="{A64B09CC-ECA6-0629-75D7-AA27B0588897}"/>
              </a:ext>
            </a:extLst>
          </p:cNvPr>
          <p:cNvSpPr/>
          <p:nvPr/>
        </p:nvSpPr>
        <p:spPr>
          <a:xfrm>
            <a:off x="4463144" y="280640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4" name="Oval 1373">
            <a:extLst>
              <a:ext uri="{FF2B5EF4-FFF2-40B4-BE49-F238E27FC236}">
                <a16:creationId xmlns:a16="http://schemas.microsoft.com/office/drawing/2014/main" id="{321F6E68-BAED-22FC-2980-004DD779E115}"/>
              </a:ext>
            </a:extLst>
          </p:cNvPr>
          <p:cNvSpPr/>
          <p:nvPr/>
        </p:nvSpPr>
        <p:spPr>
          <a:xfrm>
            <a:off x="4767241" y="258121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EAB07D2D-920D-1AAA-4FF1-3D315786D7B6}"/>
              </a:ext>
            </a:extLst>
          </p:cNvPr>
          <p:cNvSpPr/>
          <p:nvPr/>
        </p:nvSpPr>
        <p:spPr>
          <a:xfrm>
            <a:off x="4205353" y="23827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6" name="Straight Arrow Connector 1375">
            <a:extLst>
              <a:ext uri="{FF2B5EF4-FFF2-40B4-BE49-F238E27FC236}">
                <a16:creationId xmlns:a16="http://schemas.microsoft.com/office/drawing/2014/main" id="{BCE32135-9B99-78D3-15C4-18DC060E0DBF}"/>
              </a:ext>
            </a:extLst>
          </p:cNvPr>
          <p:cNvCxnSpPr>
            <a:stCxn id="1224" idx="7"/>
            <a:endCxn id="1355" idx="3"/>
          </p:cNvCxnSpPr>
          <p:nvPr/>
        </p:nvCxnSpPr>
        <p:spPr>
          <a:xfrm flipV="1">
            <a:off x="1150175" y="264266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Arrow Connector 1376">
            <a:extLst>
              <a:ext uri="{FF2B5EF4-FFF2-40B4-BE49-F238E27FC236}">
                <a16:creationId xmlns:a16="http://schemas.microsoft.com/office/drawing/2014/main" id="{16CCF07E-C3D7-6A5A-00FA-4437FC8A6EA2}"/>
              </a:ext>
            </a:extLst>
          </p:cNvPr>
          <p:cNvCxnSpPr>
            <a:stCxn id="1355" idx="7"/>
            <a:endCxn id="1356" idx="3"/>
          </p:cNvCxnSpPr>
          <p:nvPr/>
        </p:nvCxnSpPr>
        <p:spPr>
          <a:xfrm flipV="1">
            <a:off x="1552507" y="244788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Straight Arrow Connector 1377">
            <a:extLst>
              <a:ext uri="{FF2B5EF4-FFF2-40B4-BE49-F238E27FC236}">
                <a16:creationId xmlns:a16="http://schemas.microsoft.com/office/drawing/2014/main" id="{BDCDB394-CAC7-E489-C887-BD9C2DB0BB57}"/>
              </a:ext>
            </a:extLst>
          </p:cNvPr>
          <p:cNvCxnSpPr>
            <a:cxnSpLocks/>
            <a:stCxn id="1355" idx="5"/>
            <a:endCxn id="1357" idx="0"/>
          </p:cNvCxnSpPr>
          <p:nvPr/>
        </p:nvCxnSpPr>
        <p:spPr>
          <a:xfrm>
            <a:off x="1552507" y="264266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Arrow Connector 1378">
            <a:extLst>
              <a:ext uri="{FF2B5EF4-FFF2-40B4-BE49-F238E27FC236}">
                <a16:creationId xmlns:a16="http://schemas.microsoft.com/office/drawing/2014/main" id="{10BDE967-FFCD-C65E-3B8D-DC0D952BBBFF}"/>
              </a:ext>
            </a:extLst>
          </p:cNvPr>
          <p:cNvCxnSpPr>
            <a:cxnSpLocks/>
            <a:endCxn id="1359" idx="0"/>
          </p:cNvCxnSpPr>
          <p:nvPr/>
        </p:nvCxnSpPr>
        <p:spPr>
          <a:xfrm>
            <a:off x="1923721" y="264954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Arrow Connector 1379">
            <a:extLst>
              <a:ext uri="{FF2B5EF4-FFF2-40B4-BE49-F238E27FC236}">
                <a16:creationId xmlns:a16="http://schemas.microsoft.com/office/drawing/2014/main" id="{1B3DEB8D-29DA-CC08-3C92-5323AC531078}"/>
              </a:ext>
            </a:extLst>
          </p:cNvPr>
          <p:cNvCxnSpPr>
            <a:cxnSpLocks/>
            <a:endCxn id="1358" idx="1"/>
          </p:cNvCxnSpPr>
          <p:nvPr/>
        </p:nvCxnSpPr>
        <p:spPr>
          <a:xfrm>
            <a:off x="1843438" y="244351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traight Arrow Connector 1380">
            <a:extLst>
              <a:ext uri="{FF2B5EF4-FFF2-40B4-BE49-F238E27FC236}">
                <a16:creationId xmlns:a16="http://schemas.microsoft.com/office/drawing/2014/main" id="{B6F97E26-6D60-B703-295C-34AD8E8012EE}"/>
              </a:ext>
            </a:extLst>
          </p:cNvPr>
          <p:cNvCxnSpPr>
            <a:cxnSpLocks/>
            <a:stCxn id="1356" idx="6"/>
            <a:endCxn id="1364" idx="2"/>
          </p:cNvCxnSpPr>
          <p:nvPr/>
        </p:nvCxnSpPr>
        <p:spPr>
          <a:xfrm flipV="1">
            <a:off x="1861717" y="241876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Arrow Connector 1381">
            <a:extLst>
              <a:ext uri="{FF2B5EF4-FFF2-40B4-BE49-F238E27FC236}">
                <a16:creationId xmlns:a16="http://schemas.microsoft.com/office/drawing/2014/main" id="{B1417BE8-AE58-71A2-BEC9-9979823FF52B}"/>
              </a:ext>
            </a:extLst>
          </p:cNvPr>
          <p:cNvCxnSpPr>
            <a:cxnSpLocks/>
            <a:endCxn id="1360" idx="2"/>
          </p:cNvCxnSpPr>
          <p:nvPr/>
        </p:nvCxnSpPr>
        <p:spPr>
          <a:xfrm>
            <a:off x="1950769" y="261354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37A28ABF-18DF-FB55-8BDD-966943A38E04}"/>
              </a:ext>
            </a:extLst>
          </p:cNvPr>
          <p:cNvCxnSpPr>
            <a:cxnSpLocks/>
            <a:stCxn id="1359" idx="6"/>
            <a:endCxn id="1362" idx="2"/>
          </p:cNvCxnSpPr>
          <p:nvPr/>
        </p:nvCxnSpPr>
        <p:spPr>
          <a:xfrm flipV="1">
            <a:off x="2034390" y="284240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Arrow Connector 1383">
            <a:extLst>
              <a:ext uri="{FF2B5EF4-FFF2-40B4-BE49-F238E27FC236}">
                <a16:creationId xmlns:a16="http://schemas.microsoft.com/office/drawing/2014/main" id="{B9A27279-C978-9082-A6D1-CC86BD167126}"/>
              </a:ext>
            </a:extLst>
          </p:cNvPr>
          <p:cNvCxnSpPr>
            <a:cxnSpLocks/>
            <a:stCxn id="1360" idx="4"/>
            <a:endCxn id="1362" idx="0"/>
          </p:cNvCxnSpPr>
          <p:nvPr/>
        </p:nvCxnSpPr>
        <p:spPr>
          <a:xfrm>
            <a:off x="2400722" y="264954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Arrow Connector 1384">
            <a:extLst>
              <a:ext uri="{FF2B5EF4-FFF2-40B4-BE49-F238E27FC236}">
                <a16:creationId xmlns:a16="http://schemas.microsoft.com/office/drawing/2014/main" id="{329AF353-4A2A-2503-7089-5A155192DC40}"/>
              </a:ext>
            </a:extLst>
          </p:cNvPr>
          <p:cNvCxnSpPr>
            <a:cxnSpLocks/>
            <a:stCxn id="1364" idx="5"/>
            <a:endCxn id="1360" idx="1"/>
          </p:cNvCxnSpPr>
          <p:nvPr/>
        </p:nvCxnSpPr>
        <p:spPr>
          <a:xfrm>
            <a:off x="2252008" y="244421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Arrow Connector 1385">
            <a:extLst>
              <a:ext uri="{FF2B5EF4-FFF2-40B4-BE49-F238E27FC236}">
                <a16:creationId xmlns:a16="http://schemas.microsoft.com/office/drawing/2014/main" id="{D5D950C3-CCF9-A1E1-F82C-B5210DA8AC53}"/>
              </a:ext>
            </a:extLst>
          </p:cNvPr>
          <p:cNvCxnSpPr>
            <a:cxnSpLocks/>
            <a:stCxn id="1364" idx="6"/>
            <a:endCxn id="1361" idx="2"/>
          </p:cNvCxnSpPr>
          <p:nvPr/>
        </p:nvCxnSpPr>
        <p:spPr>
          <a:xfrm>
            <a:off x="2262552" y="241876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Arrow Connector 1386">
            <a:extLst>
              <a:ext uri="{FF2B5EF4-FFF2-40B4-BE49-F238E27FC236}">
                <a16:creationId xmlns:a16="http://schemas.microsoft.com/office/drawing/2014/main" id="{083114DE-964D-2659-C51F-7C7381FB33DE}"/>
              </a:ext>
            </a:extLst>
          </p:cNvPr>
          <p:cNvCxnSpPr>
            <a:cxnSpLocks/>
            <a:stCxn id="1362" idx="6"/>
            <a:endCxn id="1365" idx="2"/>
          </p:cNvCxnSpPr>
          <p:nvPr/>
        </p:nvCxnSpPr>
        <p:spPr>
          <a:xfrm>
            <a:off x="2520343" y="284240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Arrow Connector 1387">
            <a:extLst>
              <a:ext uri="{FF2B5EF4-FFF2-40B4-BE49-F238E27FC236}">
                <a16:creationId xmlns:a16="http://schemas.microsoft.com/office/drawing/2014/main" id="{A1AC021D-ECAD-3DB0-7706-8DAC417B1534}"/>
              </a:ext>
            </a:extLst>
          </p:cNvPr>
          <p:cNvCxnSpPr>
            <a:cxnSpLocks/>
            <a:stCxn id="1363" idx="5"/>
            <a:endCxn id="1365" idx="0"/>
          </p:cNvCxnSpPr>
          <p:nvPr/>
        </p:nvCxnSpPr>
        <p:spPr>
          <a:xfrm>
            <a:off x="2796896" y="2642668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Arrow Connector 1388">
            <a:extLst>
              <a:ext uri="{FF2B5EF4-FFF2-40B4-BE49-F238E27FC236}">
                <a16:creationId xmlns:a16="http://schemas.microsoft.com/office/drawing/2014/main" id="{776FD37F-7F55-E4A2-C623-AC7AE4CEC775}"/>
              </a:ext>
            </a:extLst>
          </p:cNvPr>
          <p:cNvCxnSpPr>
            <a:cxnSpLocks/>
            <a:stCxn id="1363" idx="3"/>
            <a:endCxn id="1362" idx="7"/>
          </p:cNvCxnSpPr>
          <p:nvPr/>
        </p:nvCxnSpPr>
        <p:spPr>
          <a:xfrm flipH="1">
            <a:off x="2509799" y="2642668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Arrow Connector 1389">
            <a:extLst>
              <a:ext uri="{FF2B5EF4-FFF2-40B4-BE49-F238E27FC236}">
                <a16:creationId xmlns:a16="http://schemas.microsoft.com/office/drawing/2014/main" id="{A3CFF9EC-E824-E6C2-D021-3037535CD92F}"/>
              </a:ext>
            </a:extLst>
          </p:cNvPr>
          <p:cNvCxnSpPr>
            <a:cxnSpLocks/>
            <a:stCxn id="1363" idx="1"/>
            <a:endCxn id="1361" idx="4"/>
          </p:cNvCxnSpPr>
          <p:nvPr/>
        </p:nvCxnSpPr>
        <p:spPr>
          <a:xfrm flipH="1" flipV="1">
            <a:off x="2699388" y="2454761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Straight Arrow Connector 1390">
            <a:extLst>
              <a:ext uri="{FF2B5EF4-FFF2-40B4-BE49-F238E27FC236}">
                <a16:creationId xmlns:a16="http://schemas.microsoft.com/office/drawing/2014/main" id="{C3B4328F-9A74-5E44-24E9-2846B6BE30F4}"/>
              </a:ext>
            </a:extLst>
          </p:cNvPr>
          <p:cNvCxnSpPr>
            <a:cxnSpLocks/>
            <a:stCxn id="1367" idx="2"/>
            <a:endCxn id="1361" idx="6"/>
          </p:cNvCxnSpPr>
          <p:nvPr/>
        </p:nvCxnSpPr>
        <p:spPr>
          <a:xfrm flipH="1" flipV="1">
            <a:off x="2735388" y="241876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Arrow Connector 1391">
            <a:extLst>
              <a:ext uri="{FF2B5EF4-FFF2-40B4-BE49-F238E27FC236}">
                <a16:creationId xmlns:a16="http://schemas.microsoft.com/office/drawing/2014/main" id="{DBDA44DD-D07B-0DD7-DD95-85264F0F71A5}"/>
              </a:ext>
            </a:extLst>
          </p:cNvPr>
          <p:cNvCxnSpPr>
            <a:cxnSpLocks/>
            <a:stCxn id="1367" idx="3"/>
            <a:endCxn id="1366" idx="7"/>
          </p:cNvCxnSpPr>
          <p:nvPr/>
        </p:nvCxnSpPr>
        <p:spPr>
          <a:xfrm flipH="1">
            <a:off x="3567308" y="244788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Arrow Connector 1392">
            <a:extLst>
              <a:ext uri="{FF2B5EF4-FFF2-40B4-BE49-F238E27FC236}">
                <a16:creationId xmlns:a16="http://schemas.microsoft.com/office/drawing/2014/main" id="{7A606583-0E86-0E47-181E-F38C46B82181}"/>
              </a:ext>
            </a:extLst>
          </p:cNvPr>
          <p:cNvCxnSpPr>
            <a:cxnSpLocks/>
            <a:stCxn id="1367" idx="3"/>
            <a:endCxn id="1368" idx="7"/>
          </p:cNvCxnSpPr>
          <p:nvPr/>
        </p:nvCxnSpPr>
        <p:spPr>
          <a:xfrm flipH="1">
            <a:off x="3650929" y="244788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Arrow Connector 1393">
            <a:extLst>
              <a:ext uri="{FF2B5EF4-FFF2-40B4-BE49-F238E27FC236}">
                <a16:creationId xmlns:a16="http://schemas.microsoft.com/office/drawing/2014/main" id="{34F36F59-9F46-DA6B-7DB5-48E785593F70}"/>
              </a:ext>
            </a:extLst>
          </p:cNvPr>
          <p:cNvCxnSpPr>
            <a:cxnSpLocks/>
            <a:stCxn id="1369" idx="4"/>
            <a:endCxn id="1370" idx="0"/>
          </p:cNvCxnSpPr>
          <p:nvPr/>
        </p:nvCxnSpPr>
        <p:spPr>
          <a:xfrm>
            <a:off x="3929570" y="265687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5" name="Straight Arrow Connector 1394">
            <a:extLst>
              <a:ext uri="{FF2B5EF4-FFF2-40B4-BE49-F238E27FC236}">
                <a16:creationId xmlns:a16="http://schemas.microsoft.com/office/drawing/2014/main" id="{95E49859-9559-99E6-54F4-8E00D32E254F}"/>
              </a:ext>
            </a:extLst>
          </p:cNvPr>
          <p:cNvCxnSpPr>
            <a:cxnSpLocks/>
            <a:stCxn id="1368" idx="6"/>
            <a:endCxn id="1370" idx="2"/>
          </p:cNvCxnSpPr>
          <p:nvPr/>
        </p:nvCxnSpPr>
        <p:spPr>
          <a:xfrm>
            <a:off x="3661473" y="284606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Arrow Connector 1395">
            <a:extLst>
              <a:ext uri="{FF2B5EF4-FFF2-40B4-BE49-F238E27FC236}">
                <a16:creationId xmlns:a16="http://schemas.microsoft.com/office/drawing/2014/main" id="{4BA4DEDE-2AA1-64BC-6FBB-75A50836DA89}"/>
              </a:ext>
            </a:extLst>
          </p:cNvPr>
          <p:cNvCxnSpPr>
            <a:cxnSpLocks/>
            <a:stCxn id="1370" idx="6"/>
            <a:endCxn id="1373" idx="2"/>
          </p:cNvCxnSpPr>
          <p:nvPr/>
        </p:nvCxnSpPr>
        <p:spPr>
          <a:xfrm flipV="1">
            <a:off x="4049191" y="284240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7" name="Straight Arrow Connector 1396">
            <a:extLst>
              <a:ext uri="{FF2B5EF4-FFF2-40B4-BE49-F238E27FC236}">
                <a16:creationId xmlns:a16="http://schemas.microsoft.com/office/drawing/2014/main" id="{BE46B253-FE00-2DF5-1422-7F1F366DE28C}"/>
              </a:ext>
            </a:extLst>
          </p:cNvPr>
          <p:cNvCxnSpPr>
            <a:cxnSpLocks/>
            <a:stCxn id="1373" idx="6"/>
            <a:endCxn id="1374" idx="3"/>
          </p:cNvCxnSpPr>
          <p:nvPr/>
        </p:nvCxnSpPr>
        <p:spPr>
          <a:xfrm flipV="1">
            <a:off x="4535144" y="264266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Arrow Connector 1397">
            <a:extLst>
              <a:ext uri="{FF2B5EF4-FFF2-40B4-BE49-F238E27FC236}">
                <a16:creationId xmlns:a16="http://schemas.microsoft.com/office/drawing/2014/main" id="{1DC1A011-CD36-00AD-EC50-92F28DC8BCB0}"/>
              </a:ext>
            </a:extLst>
          </p:cNvPr>
          <p:cNvCxnSpPr>
            <a:cxnSpLocks/>
            <a:stCxn id="1374" idx="1"/>
            <a:endCxn id="1372" idx="4"/>
          </p:cNvCxnSpPr>
          <p:nvPr/>
        </p:nvCxnSpPr>
        <p:spPr>
          <a:xfrm flipH="1" flipV="1">
            <a:off x="4714189" y="245476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9" name="Straight Arrow Connector 1398">
            <a:extLst>
              <a:ext uri="{FF2B5EF4-FFF2-40B4-BE49-F238E27FC236}">
                <a16:creationId xmlns:a16="http://schemas.microsoft.com/office/drawing/2014/main" id="{42C1E057-EEF2-3D7C-60C4-C1DE64742C10}"/>
              </a:ext>
            </a:extLst>
          </p:cNvPr>
          <p:cNvCxnSpPr>
            <a:cxnSpLocks/>
            <a:stCxn id="1374" idx="2"/>
            <a:endCxn id="1371" idx="6"/>
          </p:cNvCxnSpPr>
          <p:nvPr/>
        </p:nvCxnSpPr>
        <p:spPr>
          <a:xfrm flipH="1" flipV="1">
            <a:off x="4451523" y="261354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Arrow Connector 1399">
            <a:extLst>
              <a:ext uri="{FF2B5EF4-FFF2-40B4-BE49-F238E27FC236}">
                <a16:creationId xmlns:a16="http://schemas.microsoft.com/office/drawing/2014/main" id="{DD63326E-5B25-F1A6-EBC5-60A3AE7E023C}"/>
              </a:ext>
            </a:extLst>
          </p:cNvPr>
          <p:cNvCxnSpPr>
            <a:cxnSpLocks/>
            <a:stCxn id="1371" idx="1"/>
            <a:endCxn id="1375" idx="6"/>
          </p:cNvCxnSpPr>
          <p:nvPr/>
        </p:nvCxnSpPr>
        <p:spPr>
          <a:xfrm flipH="1" flipV="1">
            <a:off x="4277353" y="241876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traight Arrow Connector 1400">
            <a:extLst>
              <a:ext uri="{FF2B5EF4-FFF2-40B4-BE49-F238E27FC236}">
                <a16:creationId xmlns:a16="http://schemas.microsoft.com/office/drawing/2014/main" id="{EC6AD673-6C5F-2BE9-88D4-3225B4DA2304}"/>
              </a:ext>
            </a:extLst>
          </p:cNvPr>
          <p:cNvCxnSpPr>
            <a:cxnSpLocks/>
            <a:stCxn id="1375" idx="6"/>
            <a:endCxn id="1372" idx="2"/>
          </p:cNvCxnSpPr>
          <p:nvPr/>
        </p:nvCxnSpPr>
        <p:spPr>
          <a:xfrm>
            <a:off x="4277353" y="241876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Straight Arrow Connector 1401">
            <a:extLst>
              <a:ext uri="{FF2B5EF4-FFF2-40B4-BE49-F238E27FC236}">
                <a16:creationId xmlns:a16="http://schemas.microsoft.com/office/drawing/2014/main" id="{A5E56931-81A0-D333-E447-4217AE5F47F9}"/>
              </a:ext>
            </a:extLst>
          </p:cNvPr>
          <p:cNvCxnSpPr>
            <a:cxnSpLocks/>
            <a:endCxn id="1375" idx="2"/>
          </p:cNvCxnSpPr>
          <p:nvPr/>
        </p:nvCxnSpPr>
        <p:spPr>
          <a:xfrm>
            <a:off x="3893570" y="241876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Straight Arrow Connector 1402">
            <a:extLst>
              <a:ext uri="{FF2B5EF4-FFF2-40B4-BE49-F238E27FC236}">
                <a16:creationId xmlns:a16="http://schemas.microsoft.com/office/drawing/2014/main" id="{4AE5774D-D3D5-3458-9293-A21CA2B43506}"/>
              </a:ext>
            </a:extLst>
          </p:cNvPr>
          <p:cNvCxnSpPr>
            <a:cxnSpLocks/>
            <a:stCxn id="1367" idx="4"/>
            <a:endCxn id="1369" idx="1"/>
          </p:cNvCxnSpPr>
          <p:nvPr/>
        </p:nvCxnSpPr>
        <p:spPr>
          <a:xfrm>
            <a:off x="3840518" y="245842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Arrow Connector 1403">
            <a:extLst>
              <a:ext uri="{FF2B5EF4-FFF2-40B4-BE49-F238E27FC236}">
                <a16:creationId xmlns:a16="http://schemas.microsoft.com/office/drawing/2014/main" id="{8A1F477C-2B12-D76E-C187-B61AE525A0B0}"/>
              </a:ext>
            </a:extLst>
          </p:cNvPr>
          <p:cNvCxnSpPr>
            <a:cxnSpLocks/>
            <a:stCxn id="1369" idx="6"/>
            <a:endCxn id="1371" idx="2"/>
          </p:cNvCxnSpPr>
          <p:nvPr/>
        </p:nvCxnSpPr>
        <p:spPr>
          <a:xfrm flipV="1">
            <a:off x="3965570" y="261354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Straight Arrow Connector 1404">
            <a:extLst>
              <a:ext uri="{FF2B5EF4-FFF2-40B4-BE49-F238E27FC236}">
                <a16:creationId xmlns:a16="http://schemas.microsoft.com/office/drawing/2014/main" id="{2164D255-313E-88C7-D749-0AC8F516FC75}"/>
              </a:ext>
            </a:extLst>
          </p:cNvPr>
          <p:cNvCxnSpPr>
            <a:cxnSpLocks/>
            <a:endCxn id="1375" idx="4"/>
          </p:cNvCxnSpPr>
          <p:nvPr/>
        </p:nvCxnSpPr>
        <p:spPr>
          <a:xfrm flipV="1">
            <a:off x="3961927" y="245476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Straight Arrow Connector 1405">
            <a:extLst>
              <a:ext uri="{FF2B5EF4-FFF2-40B4-BE49-F238E27FC236}">
                <a16:creationId xmlns:a16="http://schemas.microsoft.com/office/drawing/2014/main" id="{B2FAC2A4-8884-8CA9-B351-1A8DDCA5DF43}"/>
              </a:ext>
            </a:extLst>
          </p:cNvPr>
          <p:cNvCxnSpPr>
            <a:cxnSpLocks/>
            <a:stCxn id="1366" idx="2"/>
            <a:endCxn id="1363" idx="6"/>
          </p:cNvCxnSpPr>
          <p:nvPr/>
        </p:nvCxnSpPr>
        <p:spPr>
          <a:xfrm flipH="1">
            <a:off x="2807440" y="2617212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Straight Arrow Connector 1406">
            <a:extLst>
              <a:ext uri="{FF2B5EF4-FFF2-40B4-BE49-F238E27FC236}">
                <a16:creationId xmlns:a16="http://schemas.microsoft.com/office/drawing/2014/main" id="{798BD484-7C98-604B-8063-AFF5C4D8654C}"/>
              </a:ext>
            </a:extLst>
          </p:cNvPr>
          <p:cNvCxnSpPr>
            <a:cxnSpLocks/>
            <a:stCxn id="1366" idx="3"/>
            <a:endCxn id="1365" idx="7"/>
          </p:cNvCxnSpPr>
          <p:nvPr/>
        </p:nvCxnSpPr>
        <p:spPr>
          <a:xfrm flipH="1">
            <a:off x="3164976" y="264266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19483520-0D76-E616-01E0-57815FAD678F}"/>
              </a:ext>
            </a:extLst>
          </p:cNvPr>
          <p:cNvCxnSpPr>
            <a:cxnSpLocks/>
            <a:stCxn id="1366" idx="4"/>
            <a:endCxn id="1368" idx="1"/>
          </p:cNvCxnSpPr>
          <p:nvPr/>
        </p:nvCxnSpPr>
        <p:spPr>
          <a:xfrm>
            <a:off x="3541852" y="265321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traight Arrow Connector 1216">
            <a:extLst>
              <a:ext uri="{FF2B5EF4-FFF2-40B4-BE49-F238E27FC236}">
                <a16:creationId xmlns:a16="http://schemas.microsoft.com/office/drawing/2014/main" id="{5DF05580-631E-FB3E-A054-173E79AAB7A0}"/>
              </a:ext>
            </a:extLst>
          </p:cNvPr>
          <p:cNvCxnSpPr>
            <a:cxnSpLocks/>
          </p:cNvCxnSpPr>
          <p:nvPr/>
        </p:nvCxnSpPr>
        <p:spPr>
          <a:xfrm>
            <a:off x="2694625" y="245476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traight Arrow Connector 1217">
            <a:extLst>
              <a:ext uri="{FF2B5EF4-FFF2-40B4-BE49-F238E27FC236}">
                <a16:creationId xmlns:a16="http://schemas.microsoft.com/office/drawing/2014/main" id="{5E7A5234-A021-98B9-7BDD-95B12F4523E6}"/>
              </a:ext>
            </a:extLst>
          </p:cNvPr>
          <p:cNvCxnSpPr>
            <a:cxnSpLocks/>
            <a:stCxn id="1360" idx="6"/>
            <a:endCxn id="1363" idx="2"/>
          </p:cNvCxnSpPr>
          <p:nvPr/>
        </p:nvCxnSpPr>
        <p:spPr>
          <a:xfrm>
            <a:off x="2436722" y="2613546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Arrow Connector 1218">
            <a:extLst>
              <a:ext uri="{FF2B5EF4-FFF2-40B4-BE49-F238E27FC236}">
                <a16:creationId xmlns:a16="http://schemas.microsoft.com/office/drawing/2014/main" id="{ED45C8FC-1CBD-F9C4-B663-7DD723E36041}"/>
              </a:ext>
            </a:extLst>
          </p:cNvPr>
          <p:cNvCxnSpPr>
            <a:cxnSpLocks/>
            <a:stCxn id="1360" idx="7"/>
            <a:endCxn id="1361" idx="3"/>
          </p:cNvCxnSpPr>
          <p:nvPr/>
        </p:nvCxnSpPr>
        <p:spPr>
          <a:xfrm flipV="1">
            <a:off x="2426178" y="244421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Arrow Connector 1219">
            <a:extLst>
              <a:ext uri="{FF2B5EF4-FFF2-40B4-BE49-F238E27FC236}">
                <a16:creationId xmlns:a16="http://schemas.microsoft.com/office/drawing/2014/main" id="{DD373559-944C-AE49-88CE-7D9243551173}"/>
              </a:ext>
            </a:extLst>
          </p:cNvPr>
          <p:cNvCxnSpPr>
            <a:cxnSpLocks/>
            <a:stCxn id="1357" idx="6"/>
            <a:endCxn id="1359" idx="2"/>
          </p:cNvCxnSpPr>
          <p:nvPr/>
        </p:nvCxnSpPr>
        <p:spPr>
          <a:xfrm>
            <a:off x="1646672" y="284606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Arrow Connector 1220">
            <a:extLst>
              <a:ext uri="{FF2B5EF4-FFF2-40B4-BE49-F238E27FC236}">
                <a16:creationId xmlns:a16="http://schemas.microsoft.com/office/drawing/2014/main" id="{0031CE20-59EF-9A26-E714-587A1630BC0A}"/>
              </a:ext>
            </a:extLst>
          </p:cNvPr>
          <p:cNvCxnSpPr>
            <a:cxnSpLocks/>
            <a:stCxn id="1224" idx="6"/>
            <a:endCxn id="1357" idx="2"/>
          </p:cNvCxnSpPr>
          <p:nvPr/>
        </p:nvCxnSpPr>
        <p:spPr>
          <a:xfrm flipV="1">
            <a:off x="1160719" y="284606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2" name="Straight Arrow Connector 1221">
            <a:extLst>
              <a:ext uri="{FF2B5EF4-FFF2-40B4-BE49-F238E27FC236}">
                <a16:creationId xmlns:a16="http://schemas.microsoft.com/office/drawing/2014/main" id="{F68F8CCB-1CE6-CB64-D4A0-8D26AF6BC396}"/>
              </a:ext>
            </a:extLst>
          </p:cNvPr>
          <p:cNvCxnSpPr>
            <a:cxnSpLocks/>
            <a:stCxn id="1357" idx="0"/>
            <a:endCxn id="1358" idx="3"/>
          </p:cNvCxnSpPr>
          <p:nvPr/>
        </p:nvCxnSpPr>
        <p:spPr>
          <a:xfrm flipV="1">
            <a:off x="1610672" y="264633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3" name="Straight Arrow Connector 1222">
            <a:extLst>
              <a:ext uri="{FF2B5EF4-FFF2-40B4-BE49-F238E27FC236}">
                <a16:creationId xmlns:a16="http://schemas.microsoft.com/office/drawing/2014/main" id="{1D9E9B54-07D7-31D5-42C0-8F997F380A45}"/>
              </a:ext>
            </a:extLst>
          </p:cNvPr>
          <p:cNvCxnSpPr>
            <a:cxnSpLocks/>
            <a:stCxn id="1358" idx="7"/>
            <a:endCxn id="1364" idx="3"/>
          </p:cNvCxnSpPr>
          <p:nvPr/>
        </p:nvCxnSpPr>
        <p:spPr>
          <a:xfrm flipV="1">
            <a:off x="1940225" y="244421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4" name="Oval 1223">
            <a:extLst>
              <a:ext uri="{FF2B5EF4-FFF2-40B4-BE49-F238E27FC236}">
                <a16:creationId xmlns:a16="http://schemas.microsoft.com/office/drawing/2014/main" id="{91C2F311-EF7C-234F-B561-2352C2E37C05}"/>
              </a:ext>
            </a:extLst>
          </p:cNvPr>
          <p:cNvSpPr/>
          <p:nvPr/>
        </p:nvSpPr>
        <p:spPr>
          <a:xfrm>
            <a:off x="1088719" y="285621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25" name="Straight Arrow Connector 1224">
            <a:extLst>
              <a:ext uri="{FF2B5EF4-FFF2-40B4-BE49-F238E27FC236}">
                <a16:creationId xmlns:a16="http://schemas.microsoft.com/office/drawing/2014/main" id="{09958D5C-E018-F018-6049-8C12B4A00502}"/>
              </a:ext>
            </a:extLst>
          </p:cNvPr>
          <p:cNvCxnSpPr>
            <a:cxnSpLocks/>
          </p:cNvCxnSpPr>
          <p:nvPr/>
        </p:nvCxnSpPr>
        <p:spPr>
          <a:xfrm flipV="1">
            <a:off x="2791363" y="2675738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6" name="Flowchart: Data 1225">
            <a:extLst>
              <a:ext uri="{FF2B5EF4-FFF2-40B4-BE49-F238E27FC236}">
                <a16:creationId xmlns:a16="http://schemas.microsoft.com/office/drawing/2014/main" id="{80EDAE23-7F22-84DD-4A86-108B73DA6AB4}"/>
              </a:ext>
            </a:extLst>
          </p:cNvPr>
          <p:cNvSpPr/>
          <p:nvPr/>
        </p:nvSpPr>
        <p:spPr>
          <a:xfrm>
            <a:off x="656000" y="401053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D6D840BE-05AA-B4E4-DADB-7A94DBC3EC28}"/>
              </a:ext>
            </a:extLst>
          </p:cNvPr>
          <p:cNvSpPr/>
          <p:nvPr/>
        </p:nvSpPr>
        <p:spPr>
          <a:xfrm>
            <a:off x="1491051" y="42645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C0D8CC7B-43AD-C159-D90E-E14917D8162E}"/>
              </a:ext>
            </a:extLst>
          </p:cNvPr>
          <p:cNvSpPr/>
          <p:nvPr/>
        </p:nvSpPr>
        <p:spPr>
          <a:xfrm>
            <a:off x="1789717" y="4069745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4DB6B505-B77D-612D-565A-B7A0518DE982}"/>
              </a:ext>
            </a:extLst>
          </p:cNvPr>
          <p:cNvSpPr/>
          <p:nvPr/>
        </p:nvSpPr>
        <p:spPr>
          <a:xfrm>
            <a:off x="1574672" y="4493384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6F785430-1853-19A5-E8AB-FBF4BCC09E85}"/>
              </a:ext>
            </a:extLst>
          </p:cNvPr>
          <p:cNvSpPr/>
          <p:nvPr/>
        </p:nvSpPr>
        <p:spPr>
          <a:xfrm>
            <a:off x="1878769" y="42681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2A44C2D4-1FEF-F801-13FE-B95AC1334D46}"/>
              </a:ext>
            </a:extLst>
          </p:cNvPr>
          <p:cNvSpPr/>
          <p:nvPr/>
        </p:nvSpPr>
        <p:spPr>
          <a:xfrm>
            <a:off x="1962390" y="453587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0C1D6AF3-BA18-35FF-C62D-2F17A4143C8F}"/>
              </a:ext>
            </a:extLst>
          </p:cNvPr>
          <p:cNvSpPr/>
          <p:nvPr/>
        </p:nvSpPr>
        <p:spPr>
          <a:xfrm>
            <a:off x="2364722" y="426086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3D4E30EB-6A40-CFF5-778C-F987C1E63FEA}"/>
              </a:ext>
            </a:extLst>
          </p:cNvPr>
          <p:cNvSpPr/>
          <p:nvPr/>
        </p:nvSpPr>
        <p:spPr>
          <a:xfrm>
            <a:off x="2663388" y="406607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3FD04011-8DF0-E5CA-4ED2-AFEDD180F88E}"/>
              </a:ext>
            </a:extLst>
          </p:cNvPr>
          <p:cNvSpPr/>
          <p:nvPr/>
        </p:nvSpPr>
        <p:spPr>
          <a:xfrm>
            <a:off x="2448343" y="448971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21A95CE5-F296-380A-7CBB-FA1CDC1B0830}"/>
              </a:ext>
            </a:extLst>
          </p:cNvPr>
          <p:cNvSpPr/>
          <p:nvPr/>
        </p:nvSpPr>
        <p:spPr>
          <a:xfrm>
            <a:off x="2735440" y="4264530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AD67B0E1-A34C-261C-248E-C77CFAB78289}"/>
              </a:ext>
            </a:extLst>
          </p:cNvPr>
          <p:cNvSpPr/>
          <p:nvPr/>
        </p:nvSpPr>
        <p:spPr>
          <a:xfrm>
            <a:off x="2190552" y="40660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7" name="Oval 1236">
            <a:extLst>
              <a:ext uri="{FF2B5EF4-FFF2-40B4-BE49-F238E27FC236}">
                <a16:creationId xmlns:a16="http://schemas.microsoft.com/office/drawing/2014/main" id="{9602E37C-B72D-D10D-BD9E-FD1EB09D1CA5}"/>
              </a:ext>
            </a:extLst>
          </p:cNvPr>
          <p:cNvSpPr/>
          <p:nvPr/>
        </p:nvSpPr>
        <p:spPr>
          <a:xfrm>
            <a:off x="3103520" y="45395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B54AD6DE-9AD3-58AF-DB25-085ABC4EE69C}"/>
              </a:ext>
            </a:extLst>
          </p:cNvPr>
          <p:cNvSpPr/>
          <p:nvPr/>
        </p:nvSpPr>
        <p:spPr>
          <a:xfrm>
            <a:off x="3505852" y="4264530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39A6F5BF-0B42-113E-560A-F4D83811B608}"/>
              </a:ext>
            </a:extLst>
          </p:cNvPr>
          <p:cNvSpPr/>
          <p:nvPr/>
        </p:nvSpPr>
        <p:spPr>
          <a:xfrm>
            <a:off x="3804518" y="40697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96FECC93-2DA5-A3E5-1462-E20E94F6C361}"/>
              </a:ext>
            </a:extLst>
          </p:cNvPr>
          <p:cNvSpPr/>
          <p:nvPr/>
        </p:nvSpPr>
        <p:spPr>
          <a:xfrm>
            <a:off x="3589473" y="44933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CE33865F-E877-7140-C365-842B7FF85212}"/>
              </a:ext>
            </a:extLst>
          </p:cNvPr>
          <p:cNvSpPr/>
          <p:nvPr/>
        </p:nvSpPr>
        <p:spPr>
          <a:xfrm>
            <a:off x="3893570" y="42681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9D117BBA-3A6E-D6DE-8C22-8FEEC2CD75B7}"/>
              </a:ext>
            </a:extLst>
          </p:cNvPr>
          <p:cNvSpPr/>
          <p:nvPr/>
        </p:nvSpPr>
        <p:spPr>
          <a:xfrm>
            <a:off x="3977191" y="453587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C4F2B346-916A-F3BA-1ABA-C2FCAC9B1887}"/>
              </a:ext>
            </a:extLst>
          </p:cNvPr>
          <p:cNvSpPr/>
          <p:nvPr/>
        </p:nvSpPr>
        <p:spPr>
          <a:xfrm>
            <a:off x="4379523" y="4260864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36D7C26C-61D0-F828-0BFD-CC94CB702079}"/>
              </a:ext>
            </a:extLst>
          </p:cNvPr>
          <p:cNvSpPr/>
          <p:nvPr/>
        </p:nvSpPr>
        <p:spPr>
          <a:xfrm>
            <a:off x="4678189" y="40660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99A7AE15-0524-4DFE-765E-653F6067583E}"/>
              </a:ext>
            </a:extLst>
          </p:cNvPr>
          <p:cNvSpPr/>
          <p:nvPr/>
        </p:nvSpPr>
        <p:spPr>
          <a:xfrm>
            <a:off x="4463144" y="4489718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1486C479-6F70-E07D-88FF-28074DA5524C}"/>
              </a:ext>
            </a:extLst>
          </p:cNvPr>
          <p:cNvSpPr/>
          <p:nvPr/>
        </p:nvSpPr>
        <p:spPr>
          <a:xfrm>
            <a:off x="4767241" y="42645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DF1C2ADA-71FB-0270-5D23-C6B4090660DA}"/>
              </a:ext>
            </a:extLst>
          </p:cNvPr>
          <p:cNvSpPr/>
          <p:nvPr/>
        </p:nvSpPr>
        <p:spPr>
          <a:xfrm>
            <a:off x="4205353" y="40660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12" name="Straight Arrow Connector 1311">
            <a:extLst>
              <a:ext uri="{FF2B5EF4-FFF2-40B4-BE49-F238E27FC236}">
                <a16:creationId xmlns:a16="http://schemas.microsoft.com/office/drawing/2014/main" id="{48FA6F95-DF2A-A122-45BE-04E0A93D9E97}"/>
              </a:ext>
            </a:extLst>
          </p:cNvPr>
          <p:cNvCxnSpPr>
            <a:stCxn id="1416" idx="7"/>
            <a:endCxn id="1227" idx="3"/>
          </p:cNvCxnSpPr>
          <p:nvPr/>
        </p:nvCxnSpPr>
        <p:spPr>
          <a:xfrm flipV="1">
            <a:off x="1150175" y="432598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42459C0F-B0CE-9700-D966-B5F255DD31C1}"/>
              </a:ext>
            </a:extLst>
          </p:cNvPr>
          <p:cNvCxnSpPr>
            <a:stCxn id="1227" idx="7"/>
            <a:endCxn id="1228" idx="3"/>
          </p:cNvCxnSpPr>
          <p:nvPr/>
        </p:nvCxnSpPr>
        <p:spPr>
          <a:xfrm flipV="1">
            <a:off x="1552507" y="413120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68B8BEEC-D928-041A-521D-AF538430E0E0}"/>
              </a:ext>
            </a:extLst>
          </p:cNvPr>
          <p:cNvCxnSpPr>
            <a:cxnSpLocks/>
            <a:stCxn id="1227" idx="5"/>
            <a:endCxn id="1229" idx="0"/>
          </p:cNvCxnSpPr>
          <p:nvPr/>
        </p:nvCxnSpPr>
        <p:spPr>
          <a:xfrm>
            <a:off x="1552507" y="4325986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Arrow Connector 1314">
            <a:extLst>
              <a:ext uri="{FF2B5EF4-FFF2-40B4-BE49-F238E27FC236}">
                <a16:creationId xmlns:a16="http://schemas.microsoft.com/office/drawing/2014/main" id="{018A466C-E3B2-9CCA-0B57-76CE9084F0B0}"/>
              </a:ext>
            </a:extLst>
          </p:cNvPr>
          <p:cNvCxnSpPr>
            <a:cxnSpLocks/>
            <a:endCxn id="1231" idx="0"/>
          </p:cNvCxnSpPr>
          <p:nvPr/>
        </p:nvCxnSpPr>
        <p:spPr>
          <a:xfrm>
            <a:off x="1923721" y="4332864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traight Arrow Connector 1315">
            <a:extLst>
              <a:ext uri="{FF2B5EF4-FFF2-40B4-BE49-F238E27FC236}">
                <a16:creationId xmlns:a16="http://schemas.microsoft.com/office/drawing/2014/main" id="{10533D2A-89BC-DAF5-01FD-C89F2D8B9BE6}"/>
              </a:ext>
            </a:extLst>
          </p:cNvPr>
          <p:cNvCxnSpPr>
            <a:cxnSpLocks/>
            <a:endCxn id="1230" idx="1"/>
          </p:cNvCxnSpPr>
          <p:nvPr/>
        </p:nvCxnSpPr>
        <p:spPr>
          <a:xfrm>
            <a:off x="1843438" y="4126835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traight Arrow Connector 1316">
            <a:extLst>
              <a:ext uri="{FF2B5EF4-FFF2-40B4-BE49-F238E27FC236}">
                <a16:creationId xmlns:a16="http://schemas.microsoft.com/office/drawing/2014/main" id="{E34C9F0A-789D-6742-CCAF-D1FEC60C4834}"/>
              </a:ext>
            </a:extLst>
          </p:cNvPr>
          <p:cNvCxnSpPr>
            <a:cxnSpLocks/>
            <a:stCxn id="1228" idx="6"/>
            <a:endCxn id="1236" idx="2"/>
          </p:cNvCxnSpPr>
          <p:nvPr/>
        </p:nvCxnSpPr>
        <p:spPr>
          <a:xfrm flipV="1">
            <a:off x="1861717" y="4102079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B019FC53-EEF0-0E52-0807-2B60C70BE1C5}"/>
              </a:ext>
            </a:extLst>
          </p:cNvPr>
          <p:cNvCxnSpPr>
            <a:cxnSpLocks/>
            <a:endCxn id="1232" idx="2"/>
          </p:cNvCxnSpPr>
          <p:nvPr/>
        </p:nvCxnSpPr>
        <p:spPr>
          <a:xfrm>
            <a:off x="1950769" y="4296864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traight Arrow Connector 1318">
            <a:extLst>
              <a:ext uri="{FF2B5EF4-FFF2-40B4-BE49-F238E27FC236}">
                <a16:creationId xmlns:a16="http://schemas.microsoft.com/office/drawing/2014/main" id="{1771CDDB-77E0-DB5C-617F-0FBC98FD20C7}"/>
              </a:ext>
            </a:extLst>
          </p:cNvPr>
          <p:cNvCxnSpPr>
            <a:cxnSpLocks/>
            <a:stCxn id="1231" idx="6"/>
            <a:endCxn id="1234" idx="2"/>
          </p:cNvCxnSpPr>
          <p:nvPr/>
        </p:nvCxnSpPr>
        <p:spPr>
          <a:xfrm flipV="1">
            <a:off x="2034390" y="452571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49BDC0D5-7D95-F765-6828-926C6E8FE903}"/>
              </a:ext>
            </a:extLst>
          </p:cNvPr>
          <p:cNvCxnSpPr>
            <a:cxnSpLocks/>
            <a:stCxn id="1232" idx="4"/>
            <a:endCxn id="1234" idx="0"/>
          </p:cNvCxnSpPr>
          <p:nvPr/>
        </p:nvCxnSpPr>
        <p:spPr>
          <a:xfrm>
            <a:off x="2400722" y="4332864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Arrow Connector 1320">
            <a:extLst>
              <a:ext uri="{FF2B5EF4-FFF2-40B4-BE49-F238E27FC236}">
                <a16:creationId xmlns:a16="http://schemas.microsoft.com/office/drawing/2014/main" id="{E5DBB19B-8A4E-F0FE-D234-9AF4B9909F6C}"/>
              </a:ext>
            </a:extLst>
          </p:cNvPr>
          <p:cNvCxnSpPr>
            <a:cxnSpLocks/>
            <a:stCxn id="1236" idx="5"/>
            <a:endCxn id="1232" idx="1"/>
          </p:cNvCxnSpPr>
          <p:nvPr/>
        </p:nvCxnSpPr>
        <p:spPr>
          <a:xfrm>
            <a:off x="2252008" y="4127535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871D86E0-5B92-F5BD-E937-C66997833DC4}"/>
              </a:ext>
            </a:extLst>
          </p:cNvPr>
          <p:cNvCxnSpPr>
            <a:cxnSpLocks/>
            <a:stCxn id="1236" idx="6"/>
            <a:endCxn id="1233" idx="2"/>
          </p:cNvCxnSpPr>
          <p:nvPr/>
        </p:nvCxnSpPr>
        <p:spPr>
          <a:xfrm>
            <a:off x="2262552" y="410207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EF119164-823B-E619-E243-26B67D8C6D42}"/>
              </a:ext>
            </a:extLst>
          </p:cNvPr>
          <p:cNvCxnSpPr>
            <a:cxnSpLocks/>
            <a:stCxn id="1234" idx="6"/>
            <a:endCxn id="1237" idx="2"/>
          </p:cNvCxnSpPr>
          <p:nvPr/>
        </p:nvCxnSpPr>
        <p:spPr>
          <a:xfrm>
            <a:off x="2520343" y="4525718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Arrow Connector 1323">
            <a:extLst>
              <a:ext uri="{FF2B5EF4-FFF2-40B4-BE49-F238E27FC236}">
                <a16:creationId xmlns:a16="http://schemas.microsoft.com/office/drawing/2014/main" id="{39C3A4FE-BED5-8714-D926-9985FCAC7D2D}"/>
              </a:ext>
            </a:extLst>
          </p:cNvPr>
          <p:cNvCxnSpPr>
            <a:cxnSpLocks/>
            <a:stCxn id="1235" idx="5"/>
            <a:endCxn id="1237" idx="0"/>
          </p:cNvCxnSpPr>
          <p:nvPr/>
        </p:nvCxnSpPr>
        <p:spPr>
          <a:xfrm>
            <a:off x="2796896" y="4325986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" name="Straight Arrow Connector 1324">
            <a:extLst>
              <a:ext uri="{FF2B5EF4-FFF2-40B4-BE49-F238E27FC236}">
                <a16:creationId xmlns:a16="http://schemas.microsoft.com/office/drawing/2014/main" id="{68D0332C-14BA-4A74-947D-B3D569375E88}"/>
              </a:ext>
            </a:extLst>
          </p:cNvPr>
          <p:cNvCxnSpPr>
            <a:cxnSpLocks/>
            <a:stCxn id="1235" idx="3"/>
            <a:endCxn id="1234" idx="7"/>
          </p:cNvCxnSpPr>
          <p:nvPr/>
        </p:nvCxnSpPr>
        <p:spPr>
          <a:xfrm flipH="1">
            <a:off x="2509799" y="4325986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Straight Arrow Connector 1325">
            <a:extLst>
              <a:ext uri="{FF2B5EF4-FFF2-40B4-BE49-F238E27FC236}">
                <a16:creationId xmlns:a16="http://schemas.microsoft.com/office/drawing/2014/main" id="{A08833A1-F842-B404-3673-9D69923C0648}"/>
              </a:ext>
            </a:extLst>
          </p:cNvPr>
          <p:cNvCxnSpPr>
            <a:cxnSpLocks/>
            <a:stCxn id="1235" idx="1"/>
            <a:endCxn id="1233" idx="4"/>
          </p:cNvCxnSpPr>
          <p:nvPr/>
        </p:nvCxnSpPr>
        <p:spPr>
          <a:xfrm flipH="1" flipV="1">
            <a:off x="2699388" y="4138079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7" name="Straight Arrow Connector 1326">
            <a:extLst>
              <a:ext uri="{FF2B5EF4-FFF2-40B4-BE49-F238E27FC236}">
                <a16:creationId xmlns:a16="http://schemas.microsoft.com/office/drawing/2014/main" id="{3A475652-B7FE-97C0-9C3B-E447044B5FCF}"/>
              </a:ext>
            </a:extLst>
          </p:cNvPr>
          <p:cNvCxnSpPr>
            <a:cxnSpLocks/>
            <a:stCxn id="1239" idx="2"/>
            <a:endCxn id="1233" idx="6"/>
          </p:cNvCxnSpPr>
          <p:nvPr/>
        </p:nvCxnSpPr>
        <p:spPr>
          <a:xfrm flipH="1" flipV="1">
            <a:off x="2735388" y="4102079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Arrow Connector 1327">
            <a:extLst>
              <a:ext uri="{FF2B5EF4-FFF2-40B4-BE49-F238E27FC236}">
                <a16:creationId xmlns:a16="http://schemas.microsoft.com/office/drawing/2014/main" id="{993802ED-8597-D364-34A6-EE4FD6526E0C}"/>
              </a:ext>
            </a:extLst>
          </p:cNvPr>
          <p:cNvCxnSpPr>
            <a:cxnSpLocks/>
            <a:stCxn id="1239" idx="3"/>
            <a:endCxn id="1238" idx="7"/>
          </p:cNvCxnSpPr>
          <p:nvPr/>
        </p:nvCxnSpPr>
        <p:spPr>
          <a:xfrm flipH="1">
            <a:off x="3567308" y="413120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9" name="Straight Arrow Connector 1328">
            <a:extLst>
              <a:ext uri="{FF2B5EF4-FFF2-40B4-BE49-F238E27FC236}">
                <a16:creationId xmlns:a16="http://schemas.microsoft.com/office/drawing/2014/main" id="{12A6F0B6-5981-BEED-4F7F-8BC793E48D44}"/>
              </a:ext>
            </a:extLst>
          </p:cNvPr>
          <p:cNvCxnSpPr>
            <a:cxnSpLocks/>
            <a:stCxn id="1239" idx="3"/>
            <a:endCxn id="1240" idx="7"/>
          </p:cNvCxnSpPr>
          <p:nvPr/>
        </p:nvCxnSpPr>
        <p:spPr>
          <a:xfrm flipH="1">
            <a:off x="3650929" y="4131201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Straight Arrow Connector 1329">
            <a:extLst>
              <a:ext uri="{FF2B5EF4-FFF2-40B4-BE49-F238E27FC236}">
                <a16:creationId xmlns:a16="http://schemas.microsoft.com/office/drawing/2014/main" id="{1FBF577B-46A1-7471-7ABA-6C9C78F15063}"/>
              </a:ext>
            </a:extLst>
          </p:cNvPr>
          <p:cNvCxnSpPr>
            <a:cxnSpLocks/>
            <a:stCxn id="1241" idx="4"/>
            <a:endCxn id="1242" idx="0"/>
          </p:cNvCxnSpPr>
          <p:nvPr/>
        </p:nvCxnSpPr>
        <p:spPr>
          <a:xfrm>
            <a:off x="3929570" y="4340196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Straight Arrow Connector 1330">
            <a:extLst>
              <a:ext uri="{FF2B5EF4-FFF2-40B4-BE49-F238E27FC236}">
                <a16:creationId xmlns:a16="http://schemas.microsoft.com/office/drawing/2014/main" id="{D4A7CC3A-53B0-5AB9-F2B5-24C987514F2A}"/>
              </a:ext>
            </a:extLst>
          </p:cNvPr>
          <p:cNvCxnSpPr>
            <a:cxnSpLocks/>
            <a:stCxn id="1240" idx="6"/>
            <a:endCxn id="1242" idx="2"/>
          </p:cNvCxnSpPr>
          <p:nvPr/>
        </p:nvCxnSpPr>
        <p:spPr>
          <a:xfrm>
            <a:off x="3661473" y="452938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Arrow Connector 1331">
            <a:extLst>
              <a:ext uri="{FF2B5EF4-FFF2-40B4-BE49-F238E27FC236}">
                <a16:creationId xmlns:a16="http://schemas.microsoft.com/office/drawing/2014/main" id="{BF0F9A8B-2FBA-9060-4BE7-90C7DE214AAF}"/>
              </a:ext>
            </a:extLst>
          </p:cNvPr>
          <p:cNvCxnSpPr>
            <a:cxnSpLocks/>
            <a:stCxn id="1242" idx="6"/>
            <a:endCxn id="1245" idx="2"/>
          </p:cNvCxnSpPr>
          <p:nvPr/>
        </p:nvCxnSpPr>
        <p:spPr>
          <a:xfrm flipV="1">
            <a:off x="4049191" y="452571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Arrow Connector 1332">
            <a:extLst>
              <a:ext uri="{FF2B5EF4-FFF2-40B4-BE49-F238E27FC236}">
                <a16:creationId xmlns:a16="http://schemas.microsoft.com/office/drawing/2014/main" id="{7BBDE4F3-A0BE-C797-B2D9-E5B53BB11F9B}"/>
              </a:ext>
            </a:extLst>
          </p:cNvPr>
          <p:cNvCxnSpPr>
            <a:cxnSpLocks/>
            <a:stCxn id="1245" idx="6"/>
            <a:endCxn id="1246" idx="3"/>
          </p:cNvCxnSpPr>
          <p:nvPr/>
        </p:nvCxnSpPr>
        <p:spPr>
          <a:xfrm flipV="1">
            <a:off x="4535144" y="4325986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Arrow Connector 1333">
            <a:extLst>
              <a:ext uri="{FF2B5EF4-FFF2-40B4-BE49-F238E27FC236}">
                <a16:creationId xmlns:a16="http://schemas.microsoft.com/office/drawing/2014/main" id="{C9649E43-3480-55A1-6BE1-7466A35362D9}"/>
              </a:ext>
            </a:extLst>
          </p:cNvPr>
          <p:cNvCxnSpPr>
            <a:cxnSpLocks/>
            <a:stCxn id="1246" idx="1"/>
            <a:endCxn id="1244" idx="4"/>
          </p:cNvCxnSpPr>
          <p:nvPr/>
        </p:nvCxnSpPr>
        <p:spPr>
          <a:xfrm flipH="1" flipV="1">
            <a:off x="4714189" y="413807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Arrow Connector 1334">
            <a:extLst>
              <a:ext uri="{FF2B5EF4-FFF2-40B4-BE49-F238E27FC236}">
                <a16:creationId xmlns:a16="http://schemas.microsoft.com/office/drawing/2014/main" id="{88713201-0B6D-F4AD-F31F-02D7C59073BF}"/>
              </a:ext>
            </a:extLst>
          </p:cNvPr>
          <p:cNvCxnSpPr>
            <a:cxnSpLocks/>
            <a:stCxn id="1246" idx="2"/>
            <a:endCxn id="1243" idx="6"/>
          </p:cNvCxnSpPr>
          <p:nvPr/>
        </p:nvCxnSpPr>
        <p:spPr>
          <a:xfrm flipH="1" flipV="1">
            <a:off x="4451523" y="4296864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Arrow Connector 1335">
            <a:extLst>
              <a:ext uri="{FF2B5EF4-FFF2-40B4-BE49-F238E27FC236}">
                <a16:creationId xmlns:a16="http://schemas.microsoft.com/office/drawing/2014/main" id="{8B7A724E-D2E2-2119-8B09-6CF4D90FA390}"/>
              </a:ext>
            </a:extLst>
          </p:cNvPr>
          <p:cNvCxnSpPr>
            <a:cxnSpLocks/>
            <a:stCxn id="1243" idx="1"/>
            <a:endCxn id="1311" idx="6"/>
          </p:cNvCxnSpPr>
          <p:nvPr/>
        </p:nvCxnSpPr>
        <p:spPr>
          <a:xfrm flipH="1" flipV="1">
            <a:off x="4277353" y="4102079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traight Arrow Connector 1336">
            <a:extLst>
              <a:ext uri="{FF2B5EF4-FFF2-40B4-BE49-F238E27FC236}">
                <a16:creationId xmlns:a16="http://schemas.microsoft.com/office/drawing/2014/main" id="{B81D4287-2481-A28B-0294-AEE5BD8FD889}"/>
              </a:ext>
            </a:extLst>
          </p:cNvPr>
          <p:cNvCxnSpPr>
            <a:cxnSpLocks/>
            <a:stCxn id="1311" idx="6"/>
            <a:endCxn id="1244" idx="2"/>
          </p:cNvCxnSpPr>
          <p:nvPr/>
        </p:nvCxnSpPr>
        <p:spPr>
          <a:xfrm>
            <a:off x="4277353" y="410207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Arrow Connector 1337">
            <a:extLst>
              <a:ext uri="{FF2B5EF4-FFF2-40B4-BE49-F238E27FC236}">
                <a16:creationId xmlns:a16="http://schemas.microsoft.com/office/drawing/2014/main" id="{672DAF38-364E-8811-388D-48F11BEA4EB3}"/>
              </a:ext>
            </a:extLst>
          </p:cNvPr>
          <p:cNvCxnSpPr>
            <a:cxnSpLocks/>
            <a:endCxn id="1311" idx="2"/>
          </p:cNvCxnSpPr>
          <p:nvPr/>
        </p:nvCxnSpPr>
        <p:spPr>
          <a:xfrm>
            <a:off x="3893570" y="4102079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Arrow Connector 1338">
            <a:extLst>
              <a:ext uri="{FF2B5EF4-FFF2-40B4-BE49-F238E27FC236}">
                <a16:creationId xmlns:a16="http://schemas.microsoft.com/office/drawing/2014/main" id="{C3E65013-82CD-90B1-2604-AF0E58653DDC}"/>
              </a:ext>
            </a:extLst>
          </p:cNvPr>
          <p:cNvCxnSpPr>
            <a:cxnSpLocks/>
            <a:stCxn id="1239" idx="4"/>
            <a:endCxn id="1241" idx="1"/>
          </p:cNvCxnSpPr>
          <p:nvPr/>
        </p:nvCxnSpPr>
        <p:spPr>
          <a:xfrm>
            <a:off x="3840518" y="4141745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Arrow Connector 1339">
            <a:extLst>
              <a:ext uri="{FF2B5EF4-FFF2-40B4-BE49-F238E27FC236}">
                <a16:creationId xmlns:a16="http://schemas.microsoft.com/office/drawing/2014/main" id="{28E979CD-A16C-CA44-D915-906F1A698D48}"/>
              </a:ext>
            </a:extLst>
          </p:cNvPr>
          <p:cNvCxnSpPr>
            <a:cxnSpLocks/>
            <a:stCxn id="1241" idx="6"/>
            <a:endCxn id="1243" idx="2"/>
          </p:cNvCxnSpPr>
          <p:nvPr/>
        </p:nvCxnSpPr>
        <p:spPr>
          <a:xfrm flipV="1">
            <a:off x="3965570" y="4296864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Arrow Connector 1340">
            <a:extLst>
              <a:ext uri="{FF2B5EF4-FFF2-40B4-BE49-F238E27FC236}">
                <a16:creationId xmlns:a16="http://schemas.microsoft.com/office/drawing/2014/main" id="{7AB95F25-816E-962B-DEB5-132C59329F1A}"/>
              </a:ext>
            </a:extLst>
          </p:cNvPr>
          <p:cNvCxnSpPr>
            <a:cxnSpLocks/>
            <a:endCxn id="1311" idx="4"/>
          </p:cNvCxnSpPr>
          <p:nvPr/>
        </p:nvCxnSpPr>
        <p:spPr>
          <a:xfrm flipV="1">
            <a:off x="3961927" y="4138079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Arrow Connector 1341">
            <a:extLst>
              <a:ext uri="{FF2B5EF4-FFF2-40B4-BE49-F238E27FC236}">
                <a16:creationId xmlns:a16="http://schemas.microsoft.com/office/drawing/2014/main" id="{0D5B07C3-6F2F-B9D1-5622-6FCA5C70AD54}"/>
              </a:ext>
            </a:extLst>
          </p:cNvPr>
          <p:cNvCxnSpPr>
            <a:cxnSpLocks/>
            <a:stCxn id="1238" idx="2"/>
            <a:endCxn id="1235" idx="6"/>
          </p:cNvCxnSpPr>
          <p:nvPr/>
        </p:nvCxnSpPr>
        <p:spPr>
          <a:xfrm flipH="1">
            <a:off x="2807440" y="4300530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Arrow Connector 1342">
            <a:extLst>
              <a:ext uri="{FF2B5EF4-FFF2-40B4-BE49-F238E27FC236}">
                <a16:creationId xmlns:a16="http://schemas.microsoft.com/office/drawing/2014/main" id="{26C1548D-127E-CE92-2940-AB5F1FE0D6D0}"/>
              </a:ext>
            </a:extLst>
          </p:cNvPr>
          <p:cNvCxnSpPr>
            <a:cxnSpLocks/>
            <a:stCxn id="1238" idx="3"/>
            <a:endCxn id="1237" idx="7"/>
          </p:cNvCxnSpPr>
          <p:nvPr/>
        </p:nvCxnSpPr>
        <p:spPr>
          <a:xfrm flipH="1">
            <a:off x="3164976" y="432598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Arrow Connector 1407">
            <a:extLst>
              <a:ext uri="{FF2B5EF4-FFF2-40B4-BE49-F238E27FC236}">
                <a16:creationId xmlns:a16="http://schemas.microsoft.com/office/drawing/2014/main" id="{D53F2B22-830A-C199-7DC3-6ADB4A9A5552}"/>
              </a:ext>
            </a:extLst>
          </p:cNvPr>
          <p:cNvCxnSpPr>
            <a:cxnSpLocks/>
            <a:stCxn id="1238" idx="4"/>
            <a:endCxn id="1240" idx="1"/>
          </p:cNvCxnSpPr>
          <p:nvPr/>
        </p:nvCxnSpPr>
        <p:spPr>
          <a:xfrm>
            <a:off x="3541852" y="433653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2E61E9AA-49C4-70A0-A870-F7D214F9B947}"/>
              </a:ext>
            </a:extLst>
          </p:cNvPr>
          <p:cNvCxnSpPr>
            <a:cxnSpLocks/>
          </p:cNvCxnSpPr>
          <p:nvPr/>
        </p:nvCxnSpPr>
        <p:spPr>
          <a:xfrm>
            <a:off x="2694625" y="4138079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2B03A2C2-12F9-1283-6D90-0F69C33E31B4}"/>
              </a:ext>
            </a:extLst>
          </p:cNvPr>
          <p:cNvCxnSpPr>
            <a:cxnSpLocks/>
            <a:stCxn id="1232" idx="6"/>
            <a:endCxn id="1235" idx="2"/>
          </p:cNvCxnSpPr>
          <p:nvPr/>
        </p:nvCxnSpPr>
        <p:spPr>
          <a:xfrm>
            <a:off x="2436722" y="4296864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traight Arrow Connector 1410">
            <a:extLst>
              <a:ext uri="{FF2B5EF4-FFF2-40B4-BE49-F238E27FC236}">
                <a16:creationId xmlns:a16="http://schemas.microsoft.com/office/drawing/2014/main" id="{CEE48743-1C86-0CC6-7FBE-67F820FC2A9C}"/>
              </a:ext>
            </a:extLst>
          </p:cNvPr>
          <p:cNvCxnSpPr>
            <a:cxnSpLocks/>
            <a:stCxn id="1232" idx="7"/>
            <a:endCxn id="1233" idx="3"/>
          </p:cNvCxnSpPr>
          <p:nvPr/>
        </p:nvCxnSpPr>
        <p:spPr>
          <a:xfrm flipV="1">
            <a:off x="2426178" y="412753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Arrow Connector 1411">
            <a:extLst>
              <a:ext uri="{FF2B5EF4-FFF2-40B4-BE49-F238E27FC236}">
                <a16:creationId xmlns:a16="http://schemas.microsoft.com/office/drawing/2014/main" id="{5D9E1C70-401F-B251-BD73-CFB3A303F102}"/>
              </a:ext>
            </a:extLst>
          </p:cNvPr>
          <p:cNvCxnSpPr>
            <a:cxnSpLocks/>
            <a:stCxn id="1229" idx="6"/>
            <a:endCxn id="1231" idx="2"/>
          </p:cNvCxnSpPr>
          <p:nvPr/>
        </p:nvCxnSpPr>
        <p:spPr>
          <a:xfrm>
            <a:off x="1646672" y="452938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57A2AD89-9938-EB90-810E-E04E7CDEB910}"/>
              </a:ext>
            </a:extLst>
          </p:cNvPr>
          <p:cNvCxnSpPr>
            <a:cxnSpLocks/>
            <a:stCxn id="1416" idx="6"/>
            <a:endCxn id="1229" idx="2"/>
          </p:cNvCxnSpPr>
          <p:nvPr/>
        </p:nvCxnSpPr>
        <p:spPr>
          <a:xfrm flipV="1">
            <a:off x="1160719" y="4529384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Arrow Connector 1413">
            <a:extLst>
              <a:ext uri="{FF2B5EF4-FFF2-40B4-BE49-F238E27FC236}">
                <a16:creationId xmlns:a16="http://schemas.microsoft.com/office/drawing/2014/main" id="{B813B757-C56F-FAC6-C56C-D252E92FE011}"/>
              </a:ext>
            </a:extLst>
          </p:cNvPr>
          <p:cNvCxnSpPr>
            <a:cxnSpLocks/>
            <a:stCxn id="1229" idx="0"/>
            <a:endCxn id="1230" idx="3"/>
          </p:cNvCxnSpPr>
          <p:nvPr/>
        </p:nvCxnSpPr>
        <p:spPr>
          <a:xfrm flipV="1">
            <a:off x="1610672" y="4329652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Straight Arrow Connector 1414">
            <a:extLst>
              <a:ext uri="{FF2B5EF4-FFF2-40B4-BE49-F238E27FC236}">
                <a16:creationId xmlns:a16="http://schemas.microsoft.com/office/drawing/2014/main" id="{EF2A3D11-FDC7-FFAA-0BC1-1CFDF75347EA}"/>
              </a:ext>
            </a:extLst>
          </p:cNvPr>
          <p:cNvCxnSpPr>
            <a:cxnSpLocks/>
            <a:stCxn id="1230" idx="7"/>
            <a:endCxn id="1236" idx="3"/>
          </p:cNvCxnSpPr>
          <p:nvPr/>
        </p:nvCxnSpPr>
        <p:spPr>
          <a:xfrm flipV="1">
            <a:off x="1940225" y="4127535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Oval 1415">
            <a:extLst>
              <a:ext uri="{FF2B5EF4-FFF2-40B4-BE49-F238E27FC236}">
                <a16:creationId xmlns:a16="http://schemas.microsoft.com/office/drawing/2014/main" id="{969B15C3-97B1-0E58-E035-73BC89A3AC48}"/>
              </a:ext>
            </a:extLst>
          </p:cNvPr>
          <p:cNvSpPr/>
          <p:nvPr/>
        </p:nvSpPr>
        <p:spPr>
          <a:xfrm>
            <a:off x="1088719" y="453953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D62770-D6B7-9EB6-09D8-F39F06D23F6E}"/>
              </a:ext>
            </a:extLst>
          </p:cNvPr>
          <p:cNvSpPr/>
          <p:nvPr/>
        </p:nvSpPr>
        <p:spPr>
          <a:xfrm>
            <a:off x="1016719" y="494672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D40541-2010-6475-E13C-092719469FB2}"/>
              </a:ext>
            </a:extLst>
          </p:cNvPr>
          <p:cNvSpPr/>
          <p:nvPr/>
        </p:nvSpPr>
        <p:spPr>
          <a:xfrm>
            <a:off x="1019794" y="522250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50AB6-4393-D2D7-F16E-724E358EB1EC}"/>
              </a:ext>
            </a:extLst>
          </p:cNvPr>
          <p:cNvSpPr txBox="1"/>
          <p:nvPr/>
        </p:nvSpPr>
        <p:spPr>
          <a:xfrm>
            <a:off x="1088719" y="4830305"/>
            <a:ext cx="5379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Active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ED0C-4C23-5655-FF1A-71E4EE1175B6}"/>
              </a:ext>
            </a:extLst>
          </p:cNvPr>
          <p:cNvSpPr txBox="1"/>
          <p:nvPr/>
        </p:nvSpPr>
        <p:spPr>
          <a:xfrm>
            <a:off x="1088718" y="5120350"/>
            <a:ext cx="5379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Idle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F1902F-D36F-12ED-23CF-85D581E70FB5}"/>
              </a:ext>
            </a:extLst>
          </p:cNvPr>
          <p:cNvSpPr/>
          <p:nvPr/>
        </p:nvSpPr>
        <p:spPr>
          <a:xfrm>
            <a:off x="1016719" y="5498827"/>
            <a:ext cx="72000" cy="72000"/>
          </a:xfrm>
          <a:prstGeom prst="ellipse">
            <a:avLst/>
          </a:prstGeom>
          <a:solidFill>
            <a:srgbClr val="FFFF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80ECA-C783-60A4-4AE6-95D518FF9D0E}"/>
              </a:ext>
            </a:extLst>
          </p:cNvPr>
          <p:cNvSpPr txBox="1"/>
          <p:nvPr/>
        </p:nvSpPr>
        <p:spPr>
          <a:xfrm>
            <a:off x="1085643" y="5396668"/>
            <a:ext cx="53799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CH node</a:t>
            </a:r>
          </a:p>
        </p:txBody>
      </p:sp>
    </p:spTree>
    <p:extLst>
      <p:ext uri="{BB962C8B-B14F-4D97-AF65-F5344CB8AC3E}">
        <p14:creationId xmlns:p14="http://schemas.microsoft.com/office/powerpoint/2010/main" val="387982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Flowchart: Data 1346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664408" y="1946150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LEACH</a:t>
            </a:r>
          </a:p>
        </p:txBody>
      </p:sp>
      <p:sp>
        <p:nvSpPr>
          <p:cNvPr id="1247" name="Flowchart: Data 1246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656000" y="314004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49105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789717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574672" y="3622894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878769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962390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364722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663388" y="3195589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448343" y="36192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735440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2190552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3103520" y="366904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505852" y="3394040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804518" y="31992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589473" y="36228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893570" y="339770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977191" y="366538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379523" y="33903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678189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463144" y="3619228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767241" y="33940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4205353" y="319558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69" name="Straight Arrow Connector 1268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1309" idx="7"/>
            <a:endCxn id="1248" idx="3"/>
          </p:cNvCxnSpPr>
          <p:nvPr/>
        </p:nvCxnSpPr>
        <p:spPr>
          <a:xfrm flipV="1">
            <a:off x="1150175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Arrow Connector 1269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1248" idx="7"/>
            <a:endCxn id="1249" idx="3"/>
          </p:cNvCxnSpPr>
          <p:nvPr/>
        </p:nvCxnSpPr>
        <p:spPr>
          <a:xfrm flipV="1">
            <a:off x="1552507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Arrow Connector 1270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1248" idx="5"/>
            <a:endCxn id="1250" idx="0"/>
          </p:cNvCxnSpPr>
          <p:nvPr/>
        </p:nvCxnSpPr>
        <p:spPr>
          <a:xfrm>
            <a:off x="1552507" y="3455496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Arrow Connector 1271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1252" idx="0"/>
          </p:cNvCxnSpPr>
          <p:nvPr/>
        </p:nvCxnSpPr>
        <p:spPr>
          <a:xfrm>
            <a:off x="1923721" y="3462374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Arrow Connector 1272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1251" idx="1"/>
          </p:cNvCxnSpPr>
          <p:nvPr/>
        </p:nvCxnSpPr>
        <p:spPr>
          <a:xfrm>
            <a:off x="1843438" y="3256345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Arrow Connector 1273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1249" idx="6"/>
            <a:endCxn id="1257" idx="2"/>
          </p:cNvCxnSpPr>
          <p:nvPr/>
        </p:nvCxnSpPr>
        <p:spPr>
          <a:xfrm flipV="1">
            <a:off x="1861717" y="3231589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1253" idx="2"/>
          </p:cNvCxnSpPr>
          <p:nvPr/>
        </p:nvCxnSpPr>
        <p:spPr>
          <a:xfrm>
            <a:off x="1950769" y="3426374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Arrow Connector 1275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1252" idx="6"/>
            <a:endCxn id="1255" idx="2"/>
          </p:cNvCxnSpPr>
          <p:nvPr/>
        </p:nvCxnSpPr>
        <p:spPr>
          <a:xfrm flipV="1">
            <a:off x="2034390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Arrow Connector 1276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1253" idx="4"/>
            <a:endCxn id="1255" idx="0"/>
          </p:cNvCxnSpPr>
          <p:nvPr/>
        </p:nvCxnSpPr>
        <p:spPr>
          <a:xfrm>
            <a:off x="2400722" y="3462374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Arrow Connector 1277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1257" idx="5"/>
            <a:endCxn id="1253" idx="1"/>
          </p:cNvCxnSpPr>
          <p:nvPr/>
        </p:nvCxnSpPr>
        <p:spPr>
          <a:xfrm>
            <a:off x="2252008" y="3257045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Arrow Connector 1278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1257" idx="6"/>
            <a:endCxn id="1254" idx="2"/>
          </p:cNvCxnSpPr>
          <p:nvPr/>
        </p:nvCxnSpPr>
        <p:spPr>
          <a:xfrm>
            <a:off x="2262552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1255" idx="6"/>
            <a:endCxn id="1258" idx="2"/>
          </p:cNvCxnSpPr>
          <p:nvPr/>
        </p:nvCxnSpPr>
        <p:spPr>
          <a:xfrm>
            <a:off x="2520343" y="3655228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1256" idx="5"/>
            <a:endCxn id="1258" idx="0"/>
          </p:cNvCxnSpPr>
          <p:nvPr/>
        </p:nvCxnSpPr>
        <p:spPr>
          <a:xfrm>
            <a:off x="2796896" y="3455496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1256" idx="3"/>
            <a:endCxn id="1255" idx="7"/>
          </p:cNvCxnSpPr>
          <p:nvPr/>
        </p:nvCxnSpPr>
        <p:spPr>
          <a:xfrm flipH="1">
            <a:off x="2509799" y="3455496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1256" idx="1"/>
            <a:endCxn id="1254" idx="4"/>
          </p:cNvCxnSpPr>
          <p:nvPr/>
        </p:nvCxnSpPr>
        <p:spPr>
          <a:xfrm flipH="1" flipV="1">
            <a:off x="2699388" y="3267589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Arrow Connector 1283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1260" idx="2"/>
            <a:endCxn id="1254" idx="6"/>
          </p:cNvCxnSpPr>
          <p:nvPr/>
        </p:nvCxnSpPr>
        <p:spPr>
          <a:xfrm flipH="1" flipV="1">
            <a:off x="2735388" y="3231589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1260" idx="3"/>
            <a:endCxn id="1259" idx="7"/>
          </p:cNvCxnSpPr>
          <p:nvPr/>
        </p:nvCxnSpPr>
        <p:spPr>
          <a:xfrm flipH="1">
            <a:off x="3567308" y="3260711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Arrow Connector 1285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1260" idx="3"/>
            <a:endCxn id="1261" idx="7"/>
          </p:cNvCxnSpPr>
          <p:nvPr/>
        </p:nvCxnSpPr>
        <p:spPr>
          <a:xfrm flipH="1">
            <a:off x="3650929" y="3260711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Arrow Connector 1286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1262" idx="4"/>
            <a:endCxn id="1263" idx="0"/>
          </p:cNvCxnSpPr>
          <p:nvPr/>
        </p:nvCxnSpPr>
        <p:spPr>
          <a:xfrm>
            <a:off x="3929570" y="3469706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Arrow Connector 1287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1261" idx="6"/>
            <a:endCxn id="1263" idx="2"/>
          </p:cNvCxnSpPr>
          <p:nvPr/>
        </p:nvCxnSpPr>
        <p:spPr>
          <a:xfrm>
            <a:off x="3661473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traight Arrow Connector 1288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1263" idx="6"/>
            <a:endCxn id="1266" idx="2"/>
          </p:cNvCxnSpPr>
          <p:nvPr/>
        </p:nvCxnSpPr>
        <p:spPr>
          <a:xfrm flipV="1">
            <a:off x="4049191" y="365522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Arrow Connector 1289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1266" idx="6"/>
            <a:endCxn id="1267" idx="3"/>
          </p:cNvCxnSpPr>
          <p:nvPr/>
        </p:nvCxnSpPr>
        <p:spPr>
          <a:xfrm flipV="1">
            <a:off x="4535144" y="3455496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traight Arrow Connector 1290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1267" idx="1"/>
            <a:endCxn id="1265" idx="4"/>
          </p:cNvCxnSpPr>
          <p:nvPr/>
        </p:nvCxnSpPr>
        <p:spPr>
          <a:xfrm flipH="1" flipV="1">
            <a:off x="4714189" y="326758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Arrow Connector 1291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1267" idx="2"/>
            <a:endCxn id="1264" idx="6"/>
          </p:cNvCxnSpPr>
          <p:nvPr/>
        </p:nvCxnSpPr>
        <p:spPr>
          <a:xfrm flipH="1" flipV="1">
            <a:off x="4451523" y="3426374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traight Arrow Connector 1292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1264" idx="1"/>
            <a:endCxn id="1268" idx="6"/>
          </p:cNvCxnSpPr>
          <p:nvPr/>
        </p:nvCxnSpPr>
        <p:spPr>
          <a:xfrm flipH="1" flipV="1">
            <a:off x="4277353" y="3231589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Arrow Connector 1293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1268" idx="6"/>
            <a:endCxn id="1265" idx="2"/>
          </p:cNvCxnSpPr>
          <p:nvPr/>
        </p:nvCxnSpPr>
        <p:spPr>
          <a:xfrm>
            <a:off x="4277353" y="3231589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1294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1268" idx="2"/>
          </p:cNvCxnSpPr>
          <p:nvPr/>
        </p:nvCxnSpPr>
        <p:spPr>
          <a:xfrm>
            <a:off x="3893570" y="3231589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Arrow Connector 1295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1260" idx="4"/>
            <a:endCxn id="1262" idx="1"/>
          </p:cNvCxnSpPr>
          <p:nvPr/>
        </p:nvCxnSpPr>
        <p:spPr>
          <a:xfrm>
            <a:off x="3840518" y="3271255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7" name="Straight Arrow Connector 1296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1262" idx="6"/>
            <a:endCxn id="1264" idx="2"/>
          </p:cNvCxnSpPr>
          <p:nvPr/>
        </p:nvCxnSpPr>
        <p:spPr>
          <a:xfrm flipV="1">
            <a:off x="3965570" y="3426374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1297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1268" idx="4"/>
          </p:cNvCxnSpPr>
          <p:nvPr/>
        </p:nvCxnSpPr>
        <p:spPr>
          <a:xfrm flipV="1">
            <a:off x="3961927" y="3267589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9" name="Straight Arrow Connector 1298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1259" idx="2"/>
            <a:endCxn id="1256" idx="6"/>
          </p:cNvCxnSpPr>
          <p:nvPr/>
        </p:nvCxnSpPr>
        <p:spPr>
          <a:xfrm flipH="1">
            <a:off x="2807440" y="3430040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1259" idx="3"/>
            <a:endCxn id="1258" idx="7"/>
          </p:cNvCxnSpPr>
          <p:nvPr/>
        </p:nvCxnSpPr>
        <p:spPr>
          <a:xfrm flipH="1">
            <a:off x="3164976" y="3455496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" name="Straight Arrow Connector 1300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1259" idx="4"/>
            <a:endCxn id="1261" idx="1"/>
          </p:cNvCxnSpPr>
          <p:nvPr/>
        </p:nvCxnSpPr>
        <p:spPr>
          <a:xfrm>
            <a:off x="3541852" y="346604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1301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694625" y="3267589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1253" idx="6"/>
            <a:endCxn id="1256" idx="2"/>
          </p:cNvCxnSpPr>
          <p:nvPr/>
        </p:nvCxnSpPr>
        <p:spPr>
          <a:xfrm>
            <a:off x="2436722" y="3426374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1253" idx="7"/>
            <a:endCxn id="1254" idx="3"/>
          </p:cNvCxnSpPr>
          <p:nvPr/>
        </p:nvCxnSpPr>
        <p:spPr>
          <a:xfrm flipV="1">
            <a:off x="2426178" y="325704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Straight Arrow Connector 1304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1250" idx="6"/>
            <a:endCxn id="1252" idx="2"/>
          </p:cNvCxnSpPr>
          <p:nvPr/>
        </p:nvCxnSpPr>
        <p:spPr>
          <a:xfrm>
            <a:off x="1646672" y="3658894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Arrow Connector 1305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1309" idx="6"/>
            <a:endCxn id="1250" idx="2"/>
          </p:cNvCxnSpPr>
          <p:nvPr/>
        </p:nvCxnSpPr>
        <p:spPr>
          <a:xfrm flipV="1">
            <a:off x="1160719" y="3658894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1250" idx="0"/>
            <a:endCxn id="1251" idx="3"/>
          </p:cNvCxnSpPr>
          <p:nvPr/>
        </p:nvCxnSpPr>
        <p:spPr>
          <a:xfrm flipV="1">
            <a:off x="1610672" y="3459162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1251" idx="7"/>
            <a:endCxn id="1257" idx="3"/>
          </p:cNvCxnSpPr>
          <p:nvPr/>
        </p:nvCxnSpPr>
        <p:spPr>
          <a:xfrm flipV="1">
            <a:off x="1940225" y="3257045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Oval 1308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1088719" y="3669046"/>
            <a:ext cx="72000" cy="72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10" name="Straight Arrow Connector 1309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791363" y="3488566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5" name="Cube 134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730790" y="2148622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46" name="Picture 134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247291" y="1835963"/>
            <a:ext cx="266725" cy="383612"/>
          </a:xfrm>
          <a:prstGeom prst="rect">
            <a:avLst/>
          </a:prstGeom>
        </p:spPr>
      </p:pic>
      <p:sp>
        <p:nvSpPr>
          <p:cNvPr id="1348" name="TextBox 1347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Collision Avoidance </a:t>
            </a:r>
            <a:r>
              <a:rPr lang="en-US" sz="1600" dirty="0" err="1"/>
              <a:t>pada</a:t>
            </a:r>
            <a:r>
              <a:rPr lang="en-US" sz="1600" dirty="0"/>
              <a:t> Non-Persistent CSMA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random </a:t>
            </a:r>
            <a:r>
              <a:rPr lang="en-US" sz="1600" dirty="0" err="1"/>
              <a:t>backoff</a:t>
            </a:r>
            <a:r>
              <a:rPr lang="en-US" sz="1600" dirty="0"/>
              <a:t> time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base station </a:t>
            </a:r>
            <a:r>
              <a:rPr lang="en-US" sz="1600" i="1" dirty="0"/>
              <a:t>idle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busy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Ratio delay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underwater </a:t>
            </a:r>
            <a:r>
              <a:rPr lang="en-US" sz="1600" dirty="0" err="1"/>
              <a:t>ketimbang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transmisi</a:t>
            </a:r>
            <a:r>
              <a:rPr lang="en-US" sz="1600" dirty="0"/>
              <a:t> terrestrial, yang di </a:t>
            </a:r>
            <a:r>
              <a:rPr lang="en-US" sz="1600" dirty="0" err="1"/>
              <a:t>sebabkan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propagasi</a:t>
            </a:r>
            <a:r>
              <a:rPr lang="en-US" sz="1600" dirty="0"/>
              <a:t>,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Collision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menurun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00598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Collision Avoidance </a:t>
            </a:r>
            <a:r>
              <a:rPr lang="en-US" sz="1600" dirty="0" err="1"/>
              <a:t>pada</a:t>
            </a:r>
            <a:r>
              <a:rPr lang="en-US" sz="1600" dirty="0"/>
              <a:t> Non-Persistent CSMA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random </a:t>
            </a:r>
            <a:r>
              <a:rPr lang="en-US" sz="1600" dirty="0" err="1"/>
              <a:t>backoff</a:t>
            </a:r>
            <a:r>
              <a:rPr lang="en-US" sz="1600" dirty="0"/>
              <a:t> time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base station </a:t>
            </a:r>
            <a:r>
              <a:rPr lang="en-US" sz="1600" i="1" dirty="0"/>
              <a:t>idle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busy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Ratio delay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underwater </a:t>
            </a:r>
            <a:r>
              <a:rPr lang="en-US" sz="1600" dirty="0" err="1"/>
              <a:t>ketimbang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transmisi</a:t>
            </a:r>
            <a:r>
              <a:rPr lang="en-US" sz="1600" dirty="0"/>
              <a:t> terrestrial, yang di </a:t>
            </a:r>
            <a:r>
              <a:rPr lang="en-US" sz="1600" dirty="0" err="1"/>
              <a:t>sebabkan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propagasi</a:t>
            </a:r>
            <a:r>
              <a:rPr lang="en-US" sz="1600" dirty="0"/>
              <a:t>,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Collision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menurun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404826" y="5303837"/>
            <a:ext cx="52244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Simulasi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persamaan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Ref [1] </a:t>
            </a:r>
            <a:r>
              <a:rPr lang="en-US" sz="1100" dirty="0" err="1"/>
              <a:t>dan</a:t>
            </a:r>
            <a:r>
              <a:rPr lang="en-US" sz="1100" dirty="0"/>
              <a:t> [2]</a:t>
            </a:r>
            <a:endParaRPr lang="en-ID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88" y="1986039"/>
            <a:ext cx="6322596" cy="33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5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 </a:t>
            </a:r>
            <a:r>
              <a:rPr lang="en-ID" sz="1200" dirty="0" err="1"/>
              <a:t>Naryanto</a:t>
            </a:r>
            <a:r>
              <a:rPr lang="en-ID" sz="1200" dirty="0"/>
              <a:t>, </a:t>
            </a:r>
            <a:r>
              <a:rPr lang="en-ID" sz="1200" dirty="0" err="1"/>
              <a:t>Heru</a:t>
            </a:r>
            <a:r>
              <a:rPr lang="en-ID" sz="1200" dirty="0"/>
              <a:t> Sri. "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Sumber</a:t>
            </a:r>
            <a:r>
              <a:rPr lang="en-ID" sz="1200" dirty="0"/>
              <a:t> Tsunami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Pertimbangan</a:t>
            </a:r>
            <a:r>
              <a:rPr lang="en-ID" sz="1200" dirty="0"/>
              <a:t> </a:t>
            </a:r>
            <a:r>
              <a:rPr lang="en-ID" sz="1200" dirty="0" err="1"/>
              <a:t>Perencanaan</a:t>
            </a:r>
            <a:r>
              <a:rPr lang="en-ID" sz="1200" dirty="0"/>
              <a:t> </a:t>
            </a:r>
            <a:r>
              <a:rPr lang="en-ID" sz="1200" dirty="0" err="1"/>
              <a:t>Jalur</a:t>
            </a:r>
            <a:r>
              <a:rPr lang="en-ID" sz="1200" dirty="0"/>
              <a:t> </a:t>
            </a:r>
            <a:r>
              <a:rPr lang="en-ID" sz="1200" dirty="0" err="1"/>
              <a:t>Kabel</a:t>
            </a:r>
            <a:r>
              <a:rPr lang="en-ID" sz="1200" dirty="0"/>
              <a:t> </a:t>
            </a:r>
            <a:r>
              <a:rPr lang="en-ID" sz="1200" dirty="0" err="1"/>
              <a:t>InaCBT</a:t>
            </a:r>
            <a:r>
              <a:rPr lang="en-ID" sz="1200" dirty="0"/>
              <a:t> di </a:t>
            </a:r>
            <a:r>
              <a:rPr lang="en-ID" sz="1200" dirty="0" err="1"/>
              <a:t>Selat</a:t>
            </a:r>
            <a:r>
              <a:rPr lang="en-ID" sz="1200" dirty="0"/>
              <a:t> </a:t>
            </a:r>
            <a:r>
              <a:rPr lang="en-ID" sz="1200" dirty="0" err="1"/>
              <a:t>Makasar</a:t>
            </a:r>
            <a:r>
              <a:rPr lang="en-ID" sz="1200" dirty="0"/>
              <a:t>." </a:t>
            </a:r>
            <a:r>
              <a:rPr lang="en-ID" sz="1200" dirty="0" err="1"/>
              <a:t>Jurnal</a:t>
            </a:r>
            <a:r>
              <a:rPr lang="en-ID" sz="1200" dirty="0"/>
              <a:t> ALAMI: </a:t>
            </a:r>
            <a:r>
              <a:rPr lang="en-ID" sz="1200" dirty="0" err="1"/>
              <a:t>Jurnal</a:t>
            </a:r>
            <a:r>
              <a:rPr lang="en-ID" sz="1200" dirty="0"/>
              <a:t> </a:t>
            </a:r>
            <a:r>
              <a:rPr lang="en-ID" sz="1200" dirty="0" err="1"/>
              <a:t>Teknologi</a:t>
            </a:r>
            <a:r>
              <a:rPr lang="en-ID" sz="1200" dirty="0"/>
              <a:t> </a:t>
            </a:r>
            <a:r>
              <a:rPr lang="en-ID" sz="1200" dirty="0" err="1"/>
              <a:t>Reduksi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Bencana</a:t>
            </a:r>
            <a:r>
              <a:rPr lang="en-ID" sz="1200" dirty="0"/>
              <a:t> 5.1 (2021): 8-18.</a:t>
            </a:r>
          </a:p>
          <a:p>
            <a:pPr marL="266700" indent="-266700" algn="just"/>
            <a:r>
              <a:rPr lang="en-ID" sz="1200" dirty="0"/>
              <a:t>[2] </a:t>
            </a:r>
            <a:r>
              <a:rPr lang="en-ID" sz="1200" dirty="0" err="1"/>
              <a:t>Jati</a:t>
            </a:r>
            <a:r>
              <a:rPr lang="en-ID" sz="1200" dirty="0"/>
              <a:t>, </a:t>
            </a:r>
            <a:r>
              <a:rPr lang="en-ID" sz="1200" dirty="0" err="1"/>
              <a:t>Hafidz</a:t>
            </a:r>
            <a:r>
              <a:rPr lang="en-ID" sz="1200" dirty="0"/>
              <a:t> </a:t>
            </a:r>
            <a:r>
              <a:rPr lang="en-ID" sz="1200" dirty="0" err="1"/>
              <a:t>Kuncoro</a:t>
            </a:r>
            <a:r>
              <a:rPr lang="en-ID" sz="1200" dirty="0"/>
              <a:t>, </a:t>
            </a:r>
            <a:r>
              <a:rPr lang="en-ID" sz="1200" dirty="0" err="1"/>
              <a:t>Lukman</a:t>
            </a:r>
            <a:r>
              <a:rPr lang="en-ID" sz="1200" dirty="0"/>
              <a:t> </a:t>
            </a:r>
            <a:r>
              <a:rPr lang="en-ID" sz="1200" dirty="0" err="1"/>
              <a:t>Yudho</a:t>
            </a:r>
            <a:r>
              <a:rPr lang="en-ID" sz="1200" dirty="0"/>
              <a:t> </a:t>
            </a:r>
            <a:r>
              <a:rPr lang="en-ID" sz="1200" dirty="0" err="1"/>
              <a:t>Prakoso</a:t>
            </a:r>
            <a:r>
              <a:rPr lang="en-ID" sz="1200" dirty="0"/>
              <a:t>, and Muhammad </a:t>
            </a:r>
            <a:r>
              <a:rPr lang="en-ID" sz="1200" dirty="0" err="1"/>
              <a:t>Ihsan</a:t>
            </a:r>
            <a:r>
              <a:rPr lang="en-ID" sz="1200" dirty="0"/>
              <a:t>. "Indonesia's Sea </a:t>
            </a:r>
            <a:r>
              <a:rPr lang="en-ID" sz="1200" dirty="0" err="1"/>
              <a:t>Defense</a:t>
            </a:r>
            <a:r>
              <a:rPr lang="en-ID" sz="1200" dirty="0"/>
              <a:t> Strategy in the IKN Nusantara: Smart </a:t>
            </a:r>
            <a:r>
              <a:rPr lang="en-ID" sz="1200" dirty="0" err="1"/>
              <a:t>Defense</a:t>
            </a:r>
            <a:r>
              <a:rPr lang="en-ID" sz="1200" dirty="0"/>
              <a:t> and Dual Strategy." International Journal Of Humanities Education and Social Sciences 3.2 (2023).</a:t>
            </a:r>
          </a:p>
          <a:p>
            <a:pPr marL="266700" indent="-266700" algn="just"/>
            <a:r>
              <a:rPr lang="en-ID" sz="1200" dirty="0"/>
              <a:t>[3] </a:t>
            </a:r>
            <a:r>
              <a:rPr lang="en-ID" sz="1200" dirty="0" err="1"/>
              <a:t>Setiyo</a:t>
            </a:r>
            <a:r>
              <a:rPr lang="en-ID" sz="1200" dirty="0"/>
              <a:t> </a:t>
            </a:r>
            <a:r>
              <a:rPr lang="en-ID" sz="1200" dirty="0" err="1"/>
              <a:t>Pranowo</a:t>
            </a:r>
            <a:r>
              <a:rPr lang="en-ID" sz="1200" dirty="0"/>
              <a:t>, Widodo, </a:t>
            </a:r>
            <a:r>
              <a:rPr lang="en-ID" sz="1200" dirty="0" err="1"/>
              <a:t>Nurhidayat</a:t>
            </a:r>
            <a:r>
              <a:rPr lang="en-ID" sz="1200" dirty="0"/>
              <a:t> </a:t>
            </a:r>
            <a:r>
              <a:rPr lang="en-ID" sz="1200" dirty="0" err="1"/>
              <a:t>Nurhidayat</a:t>
            </a:r>
            <a:r>
              <a:rPr lang="en-ID" sz="1200" dirty="0"/>
              <a:t>, and </a:t>
            </a:r>
            <a:r>
              <a:rPr lang="en-ID" sz="1200" dirty="0" err="1"/>
              <a:t>Nuki</a:t>
            </a:r>
            <a:r>
              <a:rPr lang="en-ID" sz="1200" dirty="0"/>
              <a:t> </a:t>
            </a:r>
            <a:r>
              <a:rPr lang="en-ID" sz="1200" dirty="0" err="1"/>
              <a:t>Widi</a:t>
            </a:r>
            <a:r>
              <a:rPr lang="en-ID" sz="1200" dirty="0"/>
              <a:t> </a:t>
            </a:r>
            <a:r>
              <a:rPr lang="en-ID" sz="1200" dirty="0" err="1"/>
              <a:t>Asmoro</a:t>
            </a:r>
            <a:r>
              <a:rPr lang="en-ID" sz="1200" dirty="0"/>
              <a:t>. "</a:t>
            </a:r>
            <a:r>
              <a:rPr lang="en-ID" sz="1200" dirty="0" err="1"/>
              <a:t>Karakteristik</a:t>
            </a:r>
            <a:r>
              <a:rPr lang="en-ID" sz="1200" dirty="0"/>
              <a:t> </a:t>
            </a:r>
            <a:r>
              <a:rPr lang="en-ID" sz="1200" dirty="0" err="1"/>
              <a:t>Suhu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Salinitas</a:t>
            </a:r>
            <a:r>
              <a:rPr lang="en-ID" sz="1200" dirty="0"/>
              <a:t> di </a:t>
            </a:r>
            <a:r>
              <a:rPr lang="en-ID" sz="1200" dirty="0" err="1"/>
              <a:t>Selat</a:t>
            </a:r>
            <a:r>
              <a:rPr lang="en-ID" sz="1200" dirty="0"/>
              <a:t> Makassar </a:t>
            </a:r>
            <a:r>
              <a:rPr lang="en-ID" sz="1200" dirty="0" err="1"/>
              <a:t>Berdasarkan</a:t>
            </a:r>
            <a:r>
              <a:rPr lang="en-ID" sz="1200" dirty="0"/>
              <a:t> Data CTD Cruise </a:t>
            </a:r>
            <a:r>
              <a:rPr lang="en-ID" sz="1200" dirty="0" err="1"/>
              <a:t>Arlindo</a:t>
            </a:r>
            <a:r>
              <a:rPr lang="en-ID" sz="1200" dirty="0"/>
              <a:t> 2005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Timit</a:t>
            </a:r>
            <a:r>
              <a:rPr lang="en-ID" sz="1200" dirty="0"/>
              <a:t> 2015" </a:t>
            </a:r>
            <a:r>
              <a:rPr lang="en-ID" sz="1200" dirty="0" err="1"/>
              <a:t>Jurnal</a:t>
            </a:r>
            <a:r>
              <a:rPr lang="en-ID" sz="1200" dirty="0"/>
              <a:t> Chart Datum 8.2 (2022): 107-116.</a:t>
            </a:r>
          </a:p>
          <a:p>
            <a:pPr marL="266700" indent="-266700" algn="just"/>
            <a:r>
              <a:rPr lang="en-ID" sz="1200" dirty="0"/>
              <a:t>[4] </a:t>
            </a:r>
            <a:r>
              <a:rPr lang="en-ID" sz="1200" dirty="0" err="1"/>
              <a:t>Safitri</a:t>
            </a:r>
            <a:r>
              <a:rPr lang="en-ID" sz="1200" dirty="0"/>
              <a:t>, M., and M. R. </a:t>
            </a:r>
            <a:r>
              <a:rPr lang="en-ID" sz="1200" dirty="0" err="1"/>
              <a:t>Putri</a:t>
            </a:r>
            <a:r>
              <a:rPr lang="en-ID" sz="1200" dirty="0"/>
              <a:t>. "</a:t>
            </a:r>
            <a:r>
              <a:rPr lang="en-ID" sz="1200" dirty="0" err="1"/>
              <a:t>Kondisi</a:t>
            </a:r>
            <a:r>
              <a:rPr lang="en-ID" sz="1200" dirty="0"/>
              <a:t> </a:t>
            </a:r>
            <a:r>
              <a:rPr lang="en-ID" sz="1200" dirty="0" err="1"/>
              <a:t>Keasaman</a:t>
            </a:r>
            <a:r>
              <a:rPr lang="en-ID" sz="1200" dirty="0"/>
              <a:t> (pH) </a:t>
            </a:r>
            <a:r>
              <a:rPr lang="en-ID" sz="1200" dirty="0" err="1"/>
              <a:t>Laut</a:t>
            </a:r>
            <a:r>
              <a:rPr lang="en-ID" sz="1200" dirty="0"/>
              <a:t> Indonesia." PROSIDING (2013): 73.</a:t>
            </a:r>
          </a:p>
          <a:p>
            <a:pPr marL="266700" indent="-266700" algn="just"/>
            <a:r>
              <a:rPr lang="en-ID" sz="1200" dirty="0"/>
              <a:t>[5] </a:t>
            </a:r>
            <a:r>
              <a:rPr lang="en-US" sz="1200" dirty="0"/>
              <a:t>Casey, Kenan, Alvin Lim, and Gerry Dozier. "A sensor network architecture for tsunami detection and response." International Journal of Distributed Sensor Networks 4.1 (2008): 27-42.</a:t>
            </a:r>
          </a:p>
          <a:p>
            <a:pPr marL="266700" indent="-266700" algn="just"/>
            <a:r>
              <a:rPr lang="en-US" sz="1200" dirty="0"/>
              <a:t>[6] </a:t>
            </a:r>
            <a:r>
              <a:rPr lang="en-US" sz="1200" dirty="0" err="1"/>
              <a:t>Gani</a:t>
            </a:r>
            <a:r>
              <a:rPr lang="en-US" sz="1200" dirty="0"/>
              <a:t>, </a:t>
            </a:r>
            <a:r>
              <a:rPr lang="en-US" sz="1200" dirty="0" err="1"/>
              <a:t>Irwan</a:t>
            </a:r>
            <a:r>
              <a:rPr lang="en-US" sz="1200" dirty="0"/>
              <a:t>, et al. "Makassar Strait Area Development in Indonesia Based on the Marine Economy Sector." Economies 10.8 (2022): 195.</a:t>
            </a:r>
            <a:endParaRPr lang="en-ID" sz="1200" dirty="0"/>
          </a:p>
          <a:p>
            <a:pPr marL="266700" indent="-266700" algn="just"/>
            <a:r>
              <a:rPr lang="en-ID" sz="1200" dirty="0"/>
              <a:t>[7] </a:t>
            </a:r>
            <a:r>
              <a:rPr lang="en-US" sz="1200" dirty="0" err="1"/>
              <a:t>Kleinrock</a:t>
            </a:r>
            <a:r>
              <a:rPr lang="en-US" sz="1200" dirty="0"/>
              <a:t>, Leonard, and Fouad </a:t>
            </a:r>
            <a:r>
              <a:rPr lang="en-US" sz="1200" dirty="0" err="1"/>
              <a:t>Tobagi</a:t>
            </a:r>
            <a:r>
              <a:rPr lang="en-US" sz="1200" dirty="0"/>
              <a:t>. "Random access techniques for data transmission over packet-switched radio channels." Proceedings of the May 19-22, 1975, national computer conference and exposition. 1975.</a:t>
            </a:r>
          </a:p>
          <a:p>
            <a:pPr marL="266700" indent="-266700" algn="just"/>
            <a:r>
              <a:rPr lang="en-US" sz="1200" dirty="0"/>
              <a:t>[8] </a:t>
            </a:r>
            <a:r>
              <a:rPr lang="en-US" sz="1200" dirty="0" err="1"/>
              <a:t>Kleinrock</a:t>
            </a:r>
            <a:r>
              <a:rPr lang="en-US" sz="1200" dirty="0"/>
              <a:t>, Leonard, and Fouad </a:t>
            </a:r>
            <a:r>
              <a:rPr lang="en-US" sz="1200" dirty="0" err="1"/>
              <a:t>Tobagi</a:t>
            </a:r>
            <a:r>
              <a:rPr lang="en-US" sz="1200" dirty="0"/>
              <a:t>. "Packet switching in radio channels: Part I-carrier sense multiple-access modes and their throughput-delay characteristics." IEEE transactions on Communications 23.12 (1975): 1400-1416.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83613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81D4680C-A220-BE9D-F704-BF19F6287B36}"/>
              </a:ext>
            </a:extLst>
          </p:cNvPr>
          <p:cNvCxnSpPr>
            <a:cxnSpLocks/>
          </p:cNvCxnSpPr>
          <p:nvPr/>
        </p:nvCxnSpPr>
        <p:spPr>
          <a:xfrm flipH="1">
            <a:off x="1302048" y="2445324"/>
            <a:ext cx="5524" cy="211898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 AND NOVELTY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53" name="Flowchart: Data 952">
            <a:extLst>
              <a:ext uri="{FF2B5EF4-FFF2-40B4-BE49-F238E27FC236}">
                <a16:creationId xmlns:a16="http://schemas.microsoft.com/office/drawing/2014/main" id="{C302F7B6-B262-B207-5D79-C59DDC9F6A37}"/>
              </a:ext>
            </a:extLst>
          </p:cNvPr>
          <p:cNvSpPr/>
          <p:nvPr/>
        </p:nvSpPr>
        <p:spPr>
          <a:xfrm>
            <a:off x="655486" y="3006733"/>
            <a:ext cx="3212041" cy="569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0D05C72F-68AD-B624-C827-8BD82D633247}"/>
              </a:ext>
            </a:extLst>
          </p:cNvPr>
          <p:cNvSpPr/>
          <p:nvPr/>
        </p:nvSpPr>
        <p:spPr>
          <a:xfrm>
            <a:off x="1059469" y="325489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B701A295-E195-D432-6AE3-3EC9416DD967}"/>
              </a:ext>
            </a:extLst>
          </p:cNvPr>
          <p:cNvSpPr/>
          <p:nvPr/>
        </p:nvSpPr>
        <p:spPr>
          <a:xfrm>
            <a:off x="1004774" y="344841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CBECABFD-F081-FA44-70ED-2D74AB4476E8}"/>
              </a:ext>
            </a:extLst>
          </p:cNvPr>
          <p:cNvSpPr/>
          <p:nvPr/>
        </p:nvSpPr>
        <p:spPr>
          <a:xfrm>
            <a:off x="1348140" y="325653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ED3B3A22-A8AB-C48C-92FD-7FE78BD0D5F7}"/>
              </a:ext>
            </a:extLst>
          </p:cNvPr>
          <p:cNvSpPr/>
          <p:nvPr/>
        </p:nvSpPr>
        <p:spPr>
          <a:xfrm>
            <a:off x="1398738" y="305888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58" name="Straight Arrow Connector 957">
            <a:extLst>
              <a:ext uri="{FF2B5EF4-FFF2-40B4-BE49-F238E27FC236}">
                <a16:creationId xmlns:a16="http://schemas.microsoft.com/office/drawing/2014/main" id="{F694C9EF-47DF-A64D-81C1-18EACB6ABA58}"/>
              </a:ext>
            </a:extLst>
          </p:cNvPr>
          <p:cNvCxnSpPr>
            <a:cxnSpLocks/>
            <a:stCxn id="954" idx="4"/>
            <a:endCxn id="955" idx="0"/>
          </p:cNvCxnSpPr>
          <p:nvPr/>
        </p:nvCxnSpPr>
        <p:spPr>
          <a:xfrm flipH="1">
            <a:off x="1040774" y="3326891"/>
            <a:ext cx="54695" cy="12152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Arrow Connector 958">
            <a:extLst>
              <a:ext uri="{FF2B5EF4-FFF2-40B4-BE49-F238E27FC236}">
                <a16:creationId xmlns:a16="http://schemas.microsoft.com/office/drawing/2014/main" id="{ABC84397-4A3C-F79F-2D38-FAED82E58044}"/>
              </a:ext>
            </a:extLst>
          </p:cNvPr>
          <p:cNvCxnSpPr>
            <a:cxnSpLocks/>
            <a:stCxn id="956" idx="3"/>
            <a:endCxn id="955" idx="7"/>
          </p:cNvCxnSpPr>
          <p:nvPr/>
        </p:nvCxnSpPr>
        <p:spPr>
          <a:xfrm flipH="1">
            <a:off x="1066230" y="3317990"/>
            <a:ext cx="292454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Arrow Connector 959">
            <a:extLst>
              <a:ext uri="{FF2B5EF4-FFF2-40B4-BE49-F238E27FC236}">
                <a16:creationId xmlns:a16="http://schemas.microsoft.com/office/drawing/2014/main" id="{BA9D0ECD-0F51-E016-6A04-89507E82554F}"/>
              </a:ext>
            </a:extLst>
          </p:cNvPr>
          <p:cNvCxnSpPr>
            <a:cxnSpLocks/>
            <a:stCxn id="956" idx="2"/>
            <a:endCxn id="954" idx="6"/>
          </p:cNvCxnSpPr>
          <p:nvPr/>
        </p:nvCxnSpPr>
        <p:spPr>
          <a:xfrm flipH="1" flipV="1">
            <a:off x="1131469" y="3290891"/>
            <a:ext cx="216671" cy="164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Arrow Connector 960">
            <a:extLst>
              <a:ext uri="{FF2B5EF4-FFF2-40B4-BE49-F238E27FC236}">
                <a16:creationId xmlns:a16="http://schemas.microsoft.com/office/drawing/2014/main" id="{E8AC0148-73D9-A718-F592-656FE8155FA3}"/>
              </a:ext>
            </a:extLst>
          </p:cNvPr>
          <p:cNvCxnSpPr>
            <a:cxnSpLocks/>
            <a:stCxn id="956" idx="0"/>
            <a:endCxn id="957" idx="4"/>
          </p:cNvCxnSpPr>
          <p:nvPr/>
        </p:nvCxnSpPr>
        <p:spPr>
          <a:xfrm flipV="1">
            <a:off x="1384140" y="3130883"/>
            <a:ext cx="50598" cy="12565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Arrow Connector 961">
            <a:extLst>
              <a:ext uri="{FF2B5EF4-FFF2-40B4-BE49-F238E27FC236}">
                <a16:creationId xmlns:a16="http://schemas.microsoft.com/office/drawing/2014/main" id="{F1569468-55FF-38CA-A108-07EC0770BC5F}"/>
              </a:ext>
            </a:extLst>
          </p:cNvPr>
          <p:cNvCxnSpPr>
            <a:cxnSpLocks/>
            <a:stCxn id="954" idx="7"/>
            <a:endCxn id="957" idx="3"/>
          </p:cNvCxnSpPr>
          <p:nvPr/>
        </p:nvCxnSpPr>
        <p:spPr>
          <a:xfrm flipV="1">
            <a:off x="1120925" y="3120339"/>
            <a:ext cx="288357" cy="14509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" name="Oval 962">
            <a:extLst>
              <a:ext uri="{FF2B5EF4-FFF2-40B4-BE49-F238E27FC236}">
                <a16:creationId xmlns:a16="http://schemas.microsoft.com/office/drawing/2014/main" id="{412A20CE-4441-14EF-97BB-2BAB97019819}"/>
              </a:ext>
            </a:extLst>
          </p:cNvPr>
          <p:cNvSpPr/>
          <p:nvPr/>
        </p:nvSpPr>
        <p:spPr>
          <a:xfrm>
            <a:off x="1636811" y="325653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B8AB6001-A89F-E04B-F719-1A31D12639E0}"/>
              </a:ext>
            </a:extLst>
          </p:cNvPr>
          <p:cNvSpPr/>
          <p:nvPr/>
        </p:nvSpPr>
        <p:spPr>
          <a:xfrm>
            <a:off x="1408929" y="34435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65" name="Straight Arrow Connector 964">
            <a:extLst>
              <a:ext uri="{FF2B5EF4-FFF2-40B4-BE49-F238E27FC236}">
                <a16:creationId xmlns:a16="http://schemas.microsoft.com/office/drawing/2014/main" id="{04ED579E-81CB-2B2E-5C78-5E2653645B69}"/>
              </a:ext>
            </a:extLst>
          </p:cNvPr>
          <p:cNvCxnSpPr>
            <a:cxnSpLocks/>
            <a:stCxn id="963" idx="3"/>
            <a:endCxn id="964" idx="7"/>
          </p:cNvCxnSpPr>
          <p:nvPr/>
        </p:nvCxnSpPr>
        <p:spPr>
          <a:xfrm flipH="1">
            <a:off x="1470385" y="3317990"/>
            <a:ext cx="176970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Arrow Connector 965">
            <a:extLst>
              <a:ext uri="{FF2B5EF4-FFF2-40B4-BE49-F238E27FC236}">
                <a16:creationId xmlns:a16="http://schemas.microsoft.com/office/drawing/2014/main" id="{83A8E103-8068-A717-704B-32A7153DB07A}"/>
              </a:ext>
            </a:extLst>
          </p:cNvPr>
          <p:cNvCxnSpPr>
            <a:cxnSpLocks/>
            <a:stCxn id="964" idx="1"/>
            <a:endCxn id="956" idx="5"/>
          </p:cNvCxnSpPr>
          <p:nvPr/>
        </p:nvCxnSpPr>
        <p:spPr>
          <a:xfrm flipH="1" flipV="1">
            <a:off x="1409596" y="3317990"/>
            <a:ext cx="9877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Arrow Connector 966">
            <a:extLst>
              <a:ext uri="{FF2B5EF4-FFF2-40B4-BE49-F238E27FC236}">
                <a16:creationId xmlns:a16="http://schemas.microsoft.com/office/drawing/2014/main" id="{85C6BBA8-B1BC-3FC4-F42A-5EF72C4EA629}"/>
              </a:ext>
            </a:extLst>
          </p:cNvPr>
          <p:cNvCxnSpPr>
            <a:cxnSpLocks/>
            <a:stCxn id="963" idx="2"/>
            <a:endCxn id="956" idx="6"/>
          </p:cNvCxnSpPr>
          <p:nvPr/>
        </p:nvCxnSpPr>
        <p:spPr>
          <a:xfrm flipH="1">
            <a:off x="1420140" y="3292534"/>
            <a:ext cx="216671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Arrow Connector 967">
            <a:extLst>
              <a:ext uri="{FF2B5EF4-FFF2-40B4-BE49-F238E27FC236}">
                <a16:creationId xmlns:a16="http://schemas.microsoft.com/office/drawing/2014/main" id="{771B9DB0-E07A-5E58-EFFE-E73BD902D1AE}"/>
              </a:ext>
            </a:extLst>
          </p:cNvPr>
          <p:cNvCxnSpPr>
            <a:cxnSpLocks/>
            <a:stCxn id="963" idx="1"/>
            <a:endCxn id="957" idx="6"/>
          </p:cNvCxnSpPr>
          <p:nvPr/>
        </p:nvCxnSpPr>
        <p:spPr>
          <a:xfrm flipH="1" flipV="1">
            <a:off x="1470738" y="3094883"/>
            <a:ext cx="176617" cy="1721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Arrow Connector 968">
            <a:extLst>
              <a:ext uri="{FF2B5EF4-FFF2-40B4-BE49-F238E27FC236}">
                <a16:creationId xmlns:a16="http://schemas.microsoft.com/office/drawing/2014/main" id="{2652CBA3-C470-3BB1-9FF1-83878540AC3F}"/>
              </a:ext>
            </a:extLst>
          </p:cNvPr>
          <p:cNvCxnSpPr>
            <a:cxnSpLocks/>
            <a:stCxn id="964" idx="2"/>
            <a:endCxn id="955" idx="6"/>
          </p:cNvCxnSpPr>
          <p:nvPr/>
        </p:nvCxnSpPr>
        <p:spPr>
          <a:xfrm flipH="1">
            <a:off x="1076774" y="3479551"/>
            <a:ext cx="332155" cy="48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Oval 969">
            <a:extLst>
              <a:ext uri="{FF2B5EF4-FFF2-40B4-BE49-F238E27FC236}">
                <a16:creationId xmlns:a16="http://schemas.microsoft.com/office/drawing/2014/main" id="{1D9CC445-D4B6-B7AE-4435-4BEE0140B7C4}"/>
              </a:ext>
            </a:extLst>
          </p:cNvPr>
          <p:cNvSpPr/>
          <p:nvPr/>
        </p:nvSpPr>
        <p:spPr>
          <a:xfrm>
            <a:off x="2723193" y="324447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8E8E0280-A61C-72D2-C611-8BC700E8E54C}"/>
              </a:ext>
            </a:extLst>
          </p:cNvPr>
          <p:cNvSpPr/>
          <p:nvPr/>
        </p:nvSpPr>
        <p:spPr>
          <a:xfrm>
            <a:off x="2668498" y="34435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BE6037F7-D2AE-22CC-7EFB-B824803ADF7E}"/>
              </a:ext>
            </a:extLst>
          </p:cNvPr>
          <p:cNvSpPr/>
          <p:nvPr/>
        </p:nvSpPr>
        <p:spPr>
          <a:xfrm>
            <a:off x="3011864" y="325166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2D54281E-DA98-A16E-D29E-869AB2FEDEB8}"/>
              </a:ext>
            </a:extLst>
          </p:cNvPr>
          <p:cNvSpPr/>
          <p:nvPr/>
        </p:nvSpPr>
        <p:spPr>
          <a:xfrm>
            <a:off x="3037320" y="306572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CA3AF8AC-6265-3F95-6D55-D2E60B166C8E}"/>
              </a:ext>
            </a:extLst>
          </p:cNvPr>
          <p:cNvCxnSpPr>
            <a:cxnSpLocks/>
            <a:stCxn id="970" idx="4"/>
            <a:endCxn id="971" idx="0"/>
          </p:cNvCxnSpPr>
          <p:nvPr/>
        </p:nvCxnSpPr>
        <p:spPr>
          <a:xfrm flipH="1">
            <a:off x="2704498" y="3316474"/>
            <a:ext cx="54695" cy="12707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Arrow Connector 974">
            <a:extLst>
              <a:ext uri="{FF2B5EF4-FFF2-40B4-BE49-F238E27FC236}">
                <a16:creationId xmlns:a16="http://schemas.microsoft.com/office/drawing/2014/main" id="{B756DC76-DB60-3CCE-6220-BFB276BF3BB6}"/>
              </a:ext>
            </a:extLst>
          </p:cNvPr>
          <p:cNvCxnSpPr>
            <a:cxnSpLocks/>
            <a:stCxn id="972" idx="3"/>
            <a:endCxn id="971" idx="7"/>
          </p:cNvCxnSpPr>
          <p:nvPr/>
        </p:nvCxnSpPr>
        <p:spPr>
          <a:xfrm flipH="1">
            <a:off x="2729954" y="3313125"/>
            <a:ext cx="292454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5D30BCEB-21C0-2C08-4D42-FBEFBD1C2836}"/>
              </a:ext>
            </a:extLst>
          </p:cNvPr>
          <p:cNvCxnSpPr>
            <a:cxnSpLocks/>
            <a:stCxn id="972" idx="2"/>
            <a:endCxn id="970" idx="6"/>
          </p:cNvCxnSpPr>
          <p:nvPr/>
        </p:nvCxnSpPr>
        <p:spPr>
          <a:xfrm flipH="1" flipV="1">
            <a:off x="2795193" y="3280474"/>
            <a:ext cx="216671" cy="71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Arrow Connector 976">
            <a:extLst>
              <a:ext uri="{FF2B5EF4-FFF2-40B4-BE49-F238E27FC236}">
                <a16:creationId xmlns:a16="http://schemas.microsoft.com/office/drawing/2014/main" id="{733A52AD-2D57-B305-82FA-1D3D290F2672}"/>
              </a:ext>
            </a:extLst>
          </p:cNvPr>
          <p:cNvCxnSpPr>
            <a:cxnSpLocks/>
            <a:stCxn id="972" idx="0"/>
            <a:endCxn id="973" idx="4"/>
          </p:cNvCxnSpPr>
          <p:nvPr/>
        </p:nvCxnSpPr>
        <p:spPr>
          <a:xfrm flipV="1">
            <a:off x="3047864" y="3137728"/>
            <a:ext cx="25456" cy="11394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79A1C68D-FA7D-C3E8-EC45-0535811023DB}"/>
              </a:ext>
            </a:extLst>
          </p:cNvPr>
          <p:cNvCxnSpPr>
            <a:cxnSpLocks/>
            <a:stCxn id="970" idx="7"/>
            <a:endCxn id="973" idx="3"/>
          </p:cNvCxnSpPr>
          <p:nvPr/>
        </p:nvCxnSpPr>
        <p:spPr>
          <a:xfrm flipV="1">
            <a:off x="2784649" y="3127184"/>
            <a:ext cx="263215" cy="12783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Oval 978">
            <a:extLst>
              <a:ext uri="{FF2B5EF4-FFF2-40B4-BE49-F238E27FC236}">
                <a16:creationId xmlns:a16="http://schemas.microsoft.com/office/drawing/2014/main" id="{5E1A83A0-9F3F-52BB-0AB1-2242261B2540}"/>
              </a:ext>
            </a:extLst>
          </p:cNvPr>
          <p:cNvSpPr/>
          <p:nvPr/>
        </p:nvSpPr>
        <p:spPr>
          <a:xfrm>
            <a:off x="3395647" y="326913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27073DDE-8C9B-7E89-9144-42650C9959EF}"/>
              </a:ext>
            </a:extLst>
          </p:cNvPr>
          <p:cNvSpPr/>
          <p:nvPr/>
        </p:nvSpPr>
        <p:spPr>
          <a:xfrm>
            <a:off x="3123918" y="34435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81" name="Straight Arrow Connector 980">
            <a:extLst>
              <a:ext uri="{FF2B5EF4-FFF2-40B4-BE49-F238E27FC236}">
                <a16:creationId xmlns:a16="http://schemas.microsoft.com/office/drawing/2014/main" id="{420167D6-588B-27D4-D8B2-FE82C72ADAE3}"/>
              </a:ext>
            </a:extLst>
          </p:cNvPr>
          <p:cNvCxnSpPr>
            <a:cxnSpLocks/>
            <a:stCxn id="979" idx="3"/>
            <a:endCxn id="980" idx="7"/>
          </p:cNvCxnSpPr>
          <p:nvPr/>
        </p:nvCxnSpPr>
        <p:spPr>
          <a:xfrm flipH="1">
            <a:off x="3185374" y="3330595"/>
            <a:ext cx="220817" cy="12350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Arrow Connector 981">
            <a:extLst>
              <a:ext uri="{FF2B5EF4-FFF2-40B4-BE49-F238E27FC236}">
                <a16:creationId xmlns:a16="http://schemas.microsoft.com/office/drawing/2014/main" id="{3AF4E57A-D40E-0E05-9EC5-DE676D95C50D}"/>
              </a:ext>
            </a:extLst>
          </p:cNvPr>
          <p:cNvCxnSpPr>
            <a:cxnSpLocks/>
            <a:stCxn id="980" idx="1"/>
            <a:endCxn id="972" idx="5"/>
          </p:cNvCxnSpPr>
          <p:nvPr/>
        </p:nvCxnSpPr>
        <p:spPr>
          <a:xfrm flipH="1" flipV="1">
            <a:off x="3073320" y="3313125"/>
            <a:ext cx="61142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Arrow Connector 982">
            <a:extLst>
              <a:ext uri="{FF2B5EF4-FFF2-40B4-BE49-F238E27FC236}">
                <a16:creationId xmlns:a16="http://schemas.microsoft.com/office/drawing/2014/main" id="{230F9575-B558-2299-B383-1B038295EFF8}"/>
              </a:ext>
            </a:extLst>
          </p:cNvPr>
          <p:cNvCxnSpPr>
            <a:cxnSpLocks/>
            <a:stCxn id="979" idx="2"/>
            <a:endCxn id="972" idx="6"/>
          </p:cNvCxnSpPr>
          <p:nvPr/>
        </p:nvCxnSpPr>
        <p:spPr>
          <a:xfrm flipH="1" flipV="1">
            <a:off x="3083864" y="3287669"/>
            <a:ext cx="311783" cy="174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>
            <a:extLst>
              <a:ext uri="{FF2B5EF4-FFF2-40B4-BE49-F238E27FC236}">
                <a16:creationId xmlns:a16="http://schemas.microsoft.com/office/drawing/2014/main" id="{6F4803BC-BF9C-6485-7CC3-E4165B5EA15F}"/>
              </a:ext>
            </a:extLst>
          </p:cNvPr>
          <p:cNvCxnSpPr>
            <a:cxnSpLocks/>
            <a:stCxn id="979" idx="0"/>
            <a:endCxn id="1019" idx="5"/>
          </p:cNvCxnSpPr>
          <p:nvPr/>
        </p:nvCxnSpPr>
        <p:spPr>
          <a:xfrm flipV="1">
            <a:off x="3431647" y="3125498"/>
            <a:ext cx="11510" cy="14364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Arrow Connector 984">
            <a:extLst>
              <a:ext uri="{FF2B5EF4-FFF2-40B4-BE49-F238E27FC236}">
                <a16:creationId xmlns:a16="http://schemas.microsoft.com/office/drawing/2014/main" id="{1200D3BD-BD6D-4A8F-451A-189C39B3405D}"/>
              </a:ext>
            </a:extLst>
          </p:cNvPr>
          <p:cNvCxnSpPr>
            <a:cxnSpLocks/>
            <a:stCxn id="980" idx="2"/>
            <a:endCxn id="971" idx="6"/>
          </p:cNvCxnSpPr>
          <p:nvPr/>
        </p:nvCxnSpPr>
        <p:spPr>
          <a:xfrm flipH="1">
            <a:off x="2740498" y="3479551"/>
            <a:ext cx="383420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Oval 985">
            <a:extLst>
              <a:ext uri="{FF2B5EF4-FFF2-40B4-BE49-F238E27FC236}">
                <a16:creationId xmlns:a16="http://schemas.microsoft.com/office/drawing/2014/main" id="{E30CE583-2E00-38B5-66A4-F5439D8BF44B}"/>
              </a:ext>
            </a:extLst>
          </p:cNvPr>
          <p:cNvSpPr/>
          <p:nvPr/>
        </p:nvSpPr>
        <p:spPr>
          <a:xfrm>
            <a:off x="1813084" y="34386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87" name="Straight Arrow Connector 986">
            <a:extLst>
              <a:ext uri="{FF2B5EF4-FFF2-40B4-BE49-F238E27FC236}">
                <a16:creationId xmlns:a16="http://schemas.microsoft.com/office/drawing/2014/main" id="{2E5C31D5-C49B-CB62-3802-E2E39FB26AE5}"/>
              </a:ext>
            </a:extLst>
          </p:cNvPr>
          <p:cNvCxnSpPr>
            <a:cxnSpLocks/>
            <a:stCxn id="986" idx="2"/>
            <a:endCxn id="964" idx="6"/>
          </p:cNvCxnSpPr>
          <p:nvPr/>
        </p:nvCxnSpPr>
        <p:spPr>
          <a:xfrm flipH="1">
            <a:off x="1480929" y="3474630"/>
            <a:ext cx="332155" cy="492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Oval 987">
            <a:extLst>
              <a:ext uri="{FF2B5EF4-FFF2-40B4-BE49-F238E27FC236}">
                <a16:creationId xmlns:a16="http://schemas.microsoft.com/office/drawing/2014/main" id="{C7274C30-6E67-CA46-84A0-75D5ADFD35BA}"/>
              </a:ext>
            </a:extLst>
          </p:cNvPr>
          <p:cNvSpPr/>
          <p:nvPr/>
        </p:nvSpPr>
        <p:spPr>
          <a:xfrm rot="512950">
            <a:off x="1876614" y="325489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90A8B350-40D3-5FE4-4E71-A5D498465B87}"/>
              </a:ext>
            </a:extLst>
          </p:cNvPr>
          <p:cNvSpPr/>
          <p:nvPr/>
        </p:nvSpPr>
        <p:spPr>
          <a:xfrm>
            <a:off x="1811681" y="343951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C10745B6-53DC-3C3B-1405-7D1DEB59A815}"/>
              </a:ext>
            </a:extLst>
          </p:cNvPr>
          <p:cNvSpPr/>
          <p:nvPr/>
        </p:nvSpPr>
        <p:spPr>
          <a:xfrm>
            <a:off x="2155047" y="325489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D4D78E4C-65AA-1A89-9966-56FCA94AEB0F}"/>
              </a:ext>
            </a:extLst>
          </p:cNvPr>
          <p:cNvSpPr/>
          <p:nvPr/>
        </p:nvSpPr>
        <p:spPr>
          <a:xfrm>
            <a:off x="2204812" y="306102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92" name="Straight Arrow Connector 991">
            <a:extLst>
              <a:ext uri="{FF2B5EF4-FFF2-40B4-BE49-F238E27FC236}">
                <a16:creationId xmlns:a16="http://schemas.microsoft.com/office/drawing/2014/main" id="{FD7BE518-2272-5A31-171E-3EF73759A67E}"/>
              </a:ext>
            </a:extLst>
          </p:cNvPr>
          <p:cNvCxnSpPr>
            <a:cxnSpLocks/>
            <a:stCxn id="988" idx="4"/>
            <a:endCxn id="989" idx="0"/>
          </p:cNvCxnSpPr>
          <p:nvPr/>
        </p:nvCxnSpPr>
        <p:spPr>
          <a:xfrm flipH="1">
            <a:off x="1847681" y="3326491"/>
            <a:ext cx="59581" cy="11302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05CD6003-E702-115B-78A4-A54653D5F723}"/>
              </a:ext>
            </a:extLst>
          </p:cNvPr>
          <p:cNvCxnSpPr>
            <a:cxnSpLocks/>
            <a:stCxn id="990" idx="3"/>
            <a:endCxn id="989" idx="7"/>
          </p:cNvCxnSpPr>
          <p:nvPr/>
        </p:nvCxnSpPr>
        <p:spPr>
          <a:xfrm flipH="1">
            <a:off x="1873137" y="3316347"/>
            <a:ext cx="292454" cy="13371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Arrow Connector 993">
            <a:extLst>
              <a:ext uri="{FF2B5EF4-FFF2-40B4-BE49-F238E27FC236}">
                <a16:creationId xmlns:a16="http://schemas.microsoft.com/office/drawing/2014/main" id="{5257A7A4-EA32-4131-35FB-1844D0872FFC}"/>
              </a:ext>
            </a:extLst>
          </p:cNvPr>
          <p:cNvCxnSpPr>
            <a:cxnSpLocks/>
            <a:stCxn id="990" idx="2"/>
            <a:endCxn id="988" idx="6"/>
          </p:cNvCxnSpPr>
          <p:nvPr/>
        </p:nvCxnSpPr>
        <p:spPr>
          <a:xfrm flipH="1">
            <a:off x="1948214" y="3290891"/>
            <a:ext cx="206833" cy="535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Arrow Connector 994">
            <a:extLst>
              <a:ext uri="{FF2B5EF4-FFF2-40B4-BE49-F238E27FC236}">
                <a16:creationId xmlns:a16="http://schemas.microsoft.com/office/drawing/2014/main" id="{C886385C-7D7A-C425-9267-BDAF06EEED88}"/>
              </a:ext>
            </a:extLst>
          </p:cNvPr>
          <p:cNvCxnSpPr>
            <a:cxnSpLocks/>
            <a:stCxn id="990" idx="0"/>
            <a:endCxn id="991" idx="4"/>
          </p:cNvCxnSpPr>
          <p:nvPr/>
        </p:nvCxnSpPr>
        <p:spPr>
          <a:xfrm flipV="1">
            <a:off x="2191047" y="3133020"/>
            <a:ext cx="49765" cy="12187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Arrow Connector 995">
            <a:extLst>
              <a:ext uri="{FF2B5EF4-FFF2-40B4-BE49-F238E27FC236}">
                <a16:creationId xmlns:a16="http://schemas.microsoft.com/office/drawing/2014/main" id="{564B8133-22BA-0C47-5483-3EA1C5DA2BB7}"/>
              </a:ext>
            </a:extLst>
          </p:cNvPr>
          <p:cNvCxnSpPr>
            <a:cxnSpLocks/>
            <a:stCxn id="988" idx="7"/>
            <a:endCxn id="991" idx="3"/>
          </p:cNvCxnSpPr>
          <p:nvPr/>
        </p:nvCxnSpPr>
        <p:spPr>
          <a:xfrm flipV="1">
            <a:off x="1941571" y="3122476"/>
            <a:ext cx="273785" cy="14702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Oval 996">
            <a:extLst>
              <a:ext uri="{FF2B5EF4-FFF2-40B4-BE49-F238E27FC236}">
                <a16:creationId xmlns:a16="http://schemas.microsoft.com/office/drawing/2014/main" id="{2B122D17-A33B-47FA-AE97-12F65BB86853}"/>
              </a:ext>
            </a:extLst>
          </p:cNvPr>
          <p:cNvSpPr/>
          <p:nvPr/>
        </p:nvSpPr>
        <p:spPr>
          <a:xfrm>
            <a:off x="2443718" y="32476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4064F3DA-22CA-0CC9-DC5D-BCDE367F0243}"/>
              </a:ext>
            </a:extLst>
          </p:cNvPr>
          <p:cNvSpPr/>
          <p:nvPr/>
        </p:nvSpPr>
        <p:spPr>
          <a:xfrm>
            <a:off x="2215836" y="34346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99" name="Straight Arrow Connector 998">
            <a:extLst>
              <a:ext uri="{FF2B5EF4-FFF2-40B4-BE49-F238E27FC236}">
                <a16:creationId xmlns:a16="http://schemas.microsoft.com/office/drawing/2014/main" id="{3C8684D6-9C70-2489-E854-A05A4C4653CF}"/>
              </a:ext>
            </a:extLst>
          </p:cNvPr>
          <p:cNvCxnSpPr>
            <a:cxnSpLocks/>
            <a:stCxn id="997" idx="3"/>
            <a:endCxn id="998" idx="7"/>
          </p:cNvCxnSpPr>
          <p:nvPr/>
        </p:nvCxnSpPr>
        <p:spPr>
          <a:xfrm flipH="1">
            <a:off x="2277292" y="3309089"/>
            <a:ext cx="176970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Arrow Connector 999">
            <a:extLst>
              <a:ext uri="{FF2B5EF4-FFF2-40B4-BE49-F238E27FC236}">
                <a16:creationId xmlns:a16="http://schemas.microsoft.com/office/drawing/2014/main" id="{8CCFE154-D269-5504-8196-090669FBCEBA}"/>
              </a:ext>
            </a:extLst>
          </p:cNvPr>
          <p:cNvCxnSpPr>
            <a:cxnSpLocks/>
            <a:stCxn id="998" idx="1"/>
            <a:endCxn id="990" idx="5"/>
          </p:cNvCxnSpPr>
          <p:nvPr/>
        </p:nvCxnSpPr>
        <p:spPr>
          <a:xfrm flipH="1" flipV="1">
            <a:off x="2216503" y="3316347"/>
            <a:ext cx="9877" cy="12884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Arrow Connector 1000">
            <a:extLst>
              <a:ext uri="{FF2B5EF4-FFF2-40B4-BE49-F238E27FC236}">
                <a16:creationId xmlns:a16="http://schemas.microsoft.com/office/drawing/2014/main" id="{A029DF6C-3D8F-0EF0-BB93-6E3EA9E6AAF2}"/>
              </a:ext>
            </a:extLst>
          </p:cNvPr>
          <p:cNvCxnSpPr>
            <a:cxnSpLocks/>
            <a:stCxn id="997" idx="2"/>
            <a:endCxn id="990" idx="6"/>
          </p:cNvCxnSpPr>
          <p:nvPr/>
        </p:nvCxnSpPr>
        <p:spPr>
          <a:xfrm flipH="1">
            <a:off x="2227047" y="3283633"/>
            <a:ext cx="216671" cy="7258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Arrow Connector 1001">
            <a:extLst>
              <a:ext uri="{FF2B5EF4-FFF2-40B4-BE49-F238E27FC236}">
                <a16:creationId xmlns:a16="http://schemas.microsoft.com/office/drawing/2014/main" id="{CF4E040C-1877-4F21-8C90-9B9966D4C675}"/>
              </a:ext>
            </a:extLst>
          </p:cNvPr>
          <p:cNvCxnSpPr>
            <a:cxnSpLocks/>
            <a:stCxn id="997" idx="1"/>
            <a:endCxn id="991" idx="6"/>
          </p:cNvCxnSpPr>
          <p:nvPr/>
        </p:nvCxnSpPr>
        <p:spPr>
          <a:xfrm flipH="1" flipV="1">
            <a:off x="2276812" y="3097020"/>
            <a:ext cx="177450" cy="16115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1EAAA272-6BB3-A0DF-2179-15F0FCB7F556}"/>
              </a:ext>
            </a:extLst>
          </p:cNvPr>
          <p:cNvCxnSpPr>
            <a:cxnSpLocks/>
            <a:stCxn id="998" idx="2"/>
            <a:endCxn id="989" idx="6"/>
          </p:cNvCxnSpPr>
          <p:nvPr/>
        </p:nvCxnSpPr>
        <p:spPr>
          <a:xfrm flipH="1">
            <a:off x="1883681" y="3470650"/>
            <a:ext cx="332155" cy="48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Arrow Connector 1003">
            <a:extLst>
              <a:ext uri="{FF2B5EF4-FFF2-40B4-BE49-F238E27FC236}">
                <a16:creationId xmlns:a16="http://schemas.microsoft.com/office/drawing/2014/main" id="{33DCCF7B-21D2-F1BE-0E74-9A56C728A247}"/>
              </a:ext>
            </a:extLst>
          </p:cNvPr>
          <p:cNvCxnSpPr>
            <a:cxnSpLocks/>
            <a:stCxn id="963" idx="5"/>
            <a:endCxn id="989" idx="1"/>
          </p:cNvCxnSpPr>
          <p:nvPr/>
        </p:nvCxnSpPr>
        <p:spPr>
          <a:xfrm>
            <a:off x="1698267" y="3317990"/>
            <a:ext cx="123958" cy="132069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Arrow Connector 1004">
            <a:extLst>
              <a:ext uri="{FF2B5EF4-FFF2-40B4-BE49-F238E27FC236}">
                <a16:creationId xmlns:a16="http://schemas.microsoft.com/office/drawing/2014/main" id="{22ECF82A-C4F0-178C-FE0E-FC54874F35E9}"/>
              </a:ext>
            </a:extLst>
          </p:cNvPr>
          <p:cNvCxnSpPr>
            <a:cxnSpLocks/>
            <a:stCxn id="963" idx="6"/>
            <a:endCxn id="988" idx="2"/>
          </p:cNvCxnSpPr>
          <p:nvPr/>
        </p:nvCxnSpPr>
        <p:spPr>
          <a:xfrm flipV="1">
            <a:off x="1708811" y="3285539"/>
            <a:ext cx="168203" cy="69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Oval 1005">
            <a:extLst>
              <a:ext uri="{FF2B5EF4-FFF2-40B4-BE49-F238E27FC236}">
                <a16:creationId xmlns:a16="http://schemas.microsoft.com/office/drawing/2014/main" id="{E6E7A23E-C340-4249-A8A4-410C9A65ABEA}"/>
              </a:ext>
            </a:extLst>
          </p:cNvPr>
          <p:cNvSpPr/>
          <p:nvPr/>
        </p:nvSpPr>
        <p:spPr>
          <a:xfrm>
            <a:off x="1787441" y="306054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07" name="Straight Arrow Connector 1006">
            <a:extLst>
              <a:ext uri="{FF2B5EF4-FFF2-40B4-BE49-F238E27FC236}">
                <a16:creationId xmlns:a16="http://schemas.microsoft.com/office/drawing/2014/main" id="{878A839C-8B73-FCE8-09E9-181875A40E63}"/>
              </a:ext>
            </a:extLst>
          </p:cNvPr>
          <p:cNvCxnSpPr>
            <a:cxnSpLocks/>
            <a:stCxn id="963" idx="7"/>
            <a:endCxn id="1006" idx="3"/>
          </p:cNvCxnSpPr>
          <p:nvPr/>
        </p:nvCxnSpPr>
        <p:spPr>
          <a:xfrm flipV="1">
            <a:off x="1698267" y="3122004"/>
            <a:ext cx="99718" cy="14507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Arrow Connector 1007">
            <a:extLst>
              <a:ext uri="{FF2B5EF4-FFF2-40B4-BE49-F238E27FC236}">
                <a16:creationId xmlns:a16="http://schemas.microsoft.com/office/drawing/2014/main" id="{8C445E01-D8FD-678E-A536-94CE471CC106}"/>
              </a:ext>
            </a:extLst>
          </p:cNvPr>
          <p:cNvCxnSpPr>
            <a:cxnSpLocks/>
            <a:endCxn id="1006" idx="2"/>
          </p:cNvCxnSpPr>
          <p:nvPr/>
        </p:nvCxnSpPr>
        <p:spPr>
          <a:xfrm>
            <a:off x="1480929" y="3094883"/>
            <a:ext cx="306512" cy="16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Arrow Connector 1008">
            <a:extLst>
              <a:ext uri="{FF2B5EF4-FFF2-40B4-BE49-F238E27FC236}">
                <a16:creationId xmlns:a16="http://schemas.microsoft.com/office/drawing/2014/main" id="{5C3C47EE-C454-4745-F3C9-A4E99ACA6D17}"/>
              </a:ext>
            </a:extLst>
          </p:cNvPr>
          <p:cNvCxnSpPr>
            <a:cxnSpLocks/>
            <a:stCxn id="991" idx="2"/>
            <a:endCxn id="1006" idx="6"/>
          </p:cNvCxnSpPr>
          <p:nvPr/>
        </p:nvCxnSpPr>
        <p:spPr>
          <a:xfrm flipH="1" flipV="1">
            <a:off x="1859441" y="3096548"/>
            <a:ext cx="345371" cy="47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Arrow Connector 1009">
            <a:extLst>
              <a:ext uri="{FF2B5EF4-FFF2-40B4-BE49-F238E27FC236}">
                <a16:creationId xmlns:a16="http://schemas.microsoft.com/office/drawing/2014/main" id="{E7C74DA8-BB1A-E2B1-C8BA-CB9CE1DCA0A6}"/>
              </a:ext>
            </a:extLst>
          </p:cNvPr>
          <p:cNvCxnSpPr>
            <a:cxnSpLocks/>
            <a:stCxn id="988" idx="1"/>
            <a:endCxn id="1006" idx="5"/>
          </p:cNvCxnSpPr>
          <p:nvPr/>
        </p:nvCxnSpPr>
        <p:spPr>
          <a:xfrm flipH="1" flipV="1">
            <a:off x="1848897" y="3122004"/>
            <a:ext cx="42328" cy="13993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Arrow Connector 1010">
            <a:extLst>
              <a:ext uri="{FF2B5EF4-FFF2-40B4-BE49-F238E27FC236}">
                <a16:creationId xmlns:a16="http://schemas.microsoft.com/office/drawing/2014/main" id="{8F6E0FC9-DC84-6EA4-E6C5-020CEC3F222D}"/>
              </a:ext>
            </a:extLst>
          </p:cNvPr>
          <p:cNvCxnSpPr>
            <a:cxnSpLocks/>
            <a:stCxn id="971" idx="2"/>
            <a:endCxn id="998" idx="6"/>
          </p:cNvCxnSpPr>
          <p:nvPr/>
        </p:nvCxnSpPr>
        <p:spPr>
          <a:xfrm flipH="1" flipV="1">
            <a:off x="2287836" y="3470650"/>
            <a:ext cx="380662" cy="890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Arrow Connector 1011">
            <a:extLst>
              <a:ext uri="{FF2B5EF4-FFF2-40B4-BE49-F238E27FC236}">
                <a16:creationId xmlns:a16="http://schemas.microsoft.com/office/drawing/2014/main" id="{7EB9CAF4-CA5F-B2C5-0E94-784F2F8D62EF}"/>
              </a:ext>
            </a:extLst>
          </p:cNvPr>
          <p:cNvCxnSpPr>
            <a:cxnSpLocks/>
            <a:stCxn id="997" idx="5"/>
            <a:endCxn id="971" idx="1"/>
          </p:cNvCxnSpPr>
          <p:nvPr/>
        </p:nvCxnSpPr>
        <p:spPr>
          <a:xfrm>
            <a:off x="2505174" y="3309089"/>
            <a:ext cx="173868" cy="14500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Arrow Connector 1012">
            <a:extLst>
              <a:ext uri="{FF2B5EF4-FFF2-40B4-BE49-F238E27FC236}">
                <a16:creationId xmlns:a16="http://schemas.microsoft.com/office/drawing/2014/main" id="{D265578A-1699-AAC9-A681-4229FE86F725}"/>
              </a:ext>
            </a:extLst>
          </p:cNvPr>
          <p:cNvCxnSpPr>
            <a:cxnSpLocks/>
            <a:stCxn id="970" idx="2"/>
            <a:endCxn id="997" idx="6"/>
          </p:cNvCxnSpPr>
          <p:nvPr/>
        </p:nvCxnSpPr>
        <p:spPr>
          <a:xfrm flipH="1">
            <a:off x="2515718" y="3280474"/>
            <a:ext cx="207475" cy="3159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Oval 1013">
            <a:extLst>
              <a:ext uri="{FF2B5EF4-FFF2-40B4-BE49-F238E27FC236}">
                <a16:creationId xmlns:a16="http://schemas.microsoft.com/office/drawing/2014/main" id="{0CEDEF50-F6E6-BB76-3FEB-04D5D752E219}"/>
              </a:ext>
            </a:extLst>
          </p:cNvPr>
          <p:cNvSpPr/>
          <p:nvPr/>
        </p:nvSpPr>
        <p:spPr>
          <a:xfrm>
            <a:off x="2619039" y="30613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15" name="Straight Arrow Connector 1014">
            <a:extLst>
              <a:ext uri="{FF2B5EF4-FFF2-40B4-BE49-F238E27FC236}">
                <a16:creationId xmlns:a16="http://schemas.microsoft.com/office/drawing/2014/main" id="{4E798197-00A6-2417-0B8A-9F70DD880D30}"/>
              </a:ext>
            </a:extLst>
          </p:cNvPr>
          <p:cNvCxnSpPr>
            <a:cxnSpLocks/>
            <a:stCxn id="1014" idx="3"/>
            <a:endCxn id="997" idx="7"/>
          </p:cNvCxnSpPr>
          <p:nvPr/>
        </p:nvCxnSpPr>
        <p:spPr>
          <a:xfrm flipH="1">
            <a:off x="2505174" y="3122791"/>
            <a:ext cx="124409" cy="13538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Arrow Connector 1015">
            <a:extLst>
              <a:ext uri="{FF2B5EF4-FFF2-40B4-BE49-F238E27FC236}">
                <a16:creationId xmlns:a16="http://schemas.microsoft.com/office/drawing/2014/main" id="{267758C1-A508-B285-460D-416A16A94C17}"/>
              </a:ext>
            </a:extLst>
          </p:cNvPr>
          <p:cNvCxnSpPr>
            <a:cxnSpLocks/>
            <a:stCxn id="1014" idx="2"/>
            <a:endCxn id="991" idx="6"/>
          </p:cNvCxnSpPr>
          <p:nvPr/>
        </p:nvCxnSpPr>
        <p:spPr>
          <a:xfrm flipH="1" flipV="1">
            <a:off x="2276812" y="3097020"/>
            <a:ext cx="342227" cy="31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Arrow Connector 1016">
            <a:extLst>
              <a:ext uri="{FF2B5EF4-FFF2-40B4-BE49-F238E27FC236}">
                <a16:creationId xmlns:a16="http://schemas.microsoft.com/office/drawing/2014/main" id="{F21FC3AC-6C56-8AF5-7EC3-C35DDEC590CA}"/>
              </a:ext>
            </a:extLst>
          </p:cNvPr>
          <p:cNvCxnSpPr>
            <a:cxnSpLocks/>
            <a:stCxn id="973" idx="2"/>
            <a:endCxn id="1014" idx="6"/>
          </p:cNvCxnSpPr>
          <p:nvPr/>
        </p:nvCxnSpPr>
        <p:spPr>
          <a:xfrm flipH="1" flipV="1">
            <a:off x="2691039" y="3097335"/>
            <a:ext cx="346281" cy="439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Arrow Connector 1017">
            <a:extLst>
              <a:ext uri="{FF2B5EF4-FFF2-40B4-BE49-F238E27FC236}">
                <a16:creationId xmlns:a16="http://schemas.microsoft.com/office/drawing/2014/main" id="{8C3DA117-FF9C-2A4E-D27D-25BD75CEA78E}"/>
              </a:ext>
            </a:extLst>
          </p:cNvPr>
          <p:cNvCxnSpPr>
            <a:cxnSpLocks/>
            <a:stCxn id="970" idx="1"/>
            <a:endCxn id="1014" idx="5"/>
          </p:cNvCxnSpPr>
          <p:nvPr/>
        </p:nvCxnSpPr>
        <p:spPr>
          <a:xfrm flipH="1" flipV="1">
            <a:off x="2680495" y="3122791"/>
            <a:ext cx="53242" cy="13222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Oval 1018">
            <a:extLst>
              <a:ext uri="{FF2B5EF4-FFF2-40B4-BE49-F238E27FC236}">
                <a16:creationId xmlns:a16="http://schemas.microsoft.com/office/drawing/2014/main" id="{BBE6DCBC-820E-F83D-B871-DEFF4FDB8C68}"/>
              </a:ext>
            </a:extLst>
          </p:cNvPr>
          <p:cNvSpPr/>
          <p:nvPr/>
        </p:nvSpPr>
        <p:spPr>
          <a:xfrm rot="2533703">
            <a:off x="3405416" y="30535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20" name="Straight Arrow Connector 1019">
            <a:extLst>
              <a:ext uri="{FF2B5EF4-FFF2-40B4-BE49-F238E27FC236}">
                <a16:creationId xmlns:a16="http://schemas.microsoft.com/office/drawing/2014/main" id="{8E389967-527F-FDA6-CF24-10AF3A871F8B}"/>
              </a:ext>
            </a:extLst>
          </p:cNvPr>
          <p:cNvCxnSpPr>
            <a:cxnSpLocks/>
            <a:stCxn id="1019" idx="3"/>
            <a:endCxn id="973" idx="6"/>
          </p:cNvCxnSpPr>
          <p:nvPr/>
        </p:nvCxnSpPr>
        <p:spPr>
          <a:xfrm flipH="1">
            <a:off x="3109320" y="3091281"/>
            <a:ext cx="296138" cy="1044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Arrow Connector 1020">
            <a:extLst>
              <a:ext uri="{FF2B5EF4-FFF2-40B4-BE49-F238E27FC236}">
                <a16:creationId xmlns:a16="http://schemas.microsoft.com/office/drawing/2014/main" id="{604D3313-DC45-560E-7645-3B647153D8C3}"/>
              </a:ext>
            </a:extLst>
          </p:cNvPr>
          <p:cNvCxnSpPr>
            <a:cxnSpLocks/>
            <a:stCxn id="1019" idx="4"/>
            <a:endCxn id="972" idx="7"/>
          </p:cNvCxnSpPr>
          <p:nvPr/>
        </p:nvCxnSpPr>
        <p:spPr>
          <a:xfrm flipH="1">
            <a:off x="3073320" y="3116197"/>
            <a:ext cx="343901" cy="14601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Flowchart: Data 1022">
            <a:extLst>
              <a:ext uri="{FF2B5EF4-FFF2-40B4-BE49-F238E27FC236}">
                <a16:creationId xmlns:a16="http://schemas.microsoft.com/office/drawing/2014/main" id="{08F5B4C6-04DF-66B1-3965-08251A1E8B40}"/>
              </a:ext>
            </a:extLst>
          </p:cNvPr>
          <p:cNvSpPr/>
          <p:nvPr/>
        </p:nvSpPr>
        <p:spPr>
          <a:xfrm>
            <a:off x="657561" y="3953564"/>
            <a:ext cx="3212041" cy="569400"/>
          </a:xfrm>
          <a:prstGeom prst="flowChartInputOutpu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0D14921A-4AFA-7350-33B3-3D4CC8A13114}"/>
              </a:ext>
            </a:extLst>
          </p:cNvPr>
          <p:cNvSpPr/>
          <p:nvPr/>
        </p:nvSpPr>
        <p:spPr>
          <a:xfrm>
            <a:off x="1047586" y="418801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6AC6A872-D37F-4AA2-F97C-1826B6DAAAAB}"/>
              </a:ext>
            </a:extLst>
          </p:cNvPr>
          <p:cNvSpPr/>
          <p:nvPr/>
        </p:nvSpPr>
        <p:spPr>
          <a:xfrm>
            <a:off x="992891" y="43815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E40CF6C9-A9F8-A70A-2596-11B0BC874365}"/>
              </a:ext>
            </a:extLst>
          </p:cNvPr>
          <p:cNvSpPr/>
          <p:nvPr/>
        </p:nvSpPr>
        <p:spPr>
          <a:xfrm>
            <a:off x="1336257" y="418965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885ABA0A-3B84-9BFC-AB32-E452C9C4B499}"/>
              </a:ext>
            </a:extLst>
          </p:cNvPr>
          <p:cNvSpPr/>
          <p:nvPr/>
        </p:nvSpPr>
        <p:spPr>
          <a:xfrm>
            <a:off x="1386855" y="399200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6BA49634-9F8F-B8DD-9B29-1072BE630DB0}"/>
              </a:ext>
            </a:extLst>
          </p:cNvPr>
          <p:cNvCxnSpPr>
            <a:stCxn id="1024" idx="4"/>
            <a:endCxn id="1025" idx="0"/>
          </p:cNvCxnSpPr>
          <p:nvPr/>
        </p:nvCxnSpPr>
        <p:spPr>
          <a:xfrm flipH="1">
            <a:off x="1028891" y="4260016"/>
            <a:ext cx="54695" cy="12152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15EB2AA1-27D1-B145-9B9B-993FBAD19423}"/>
              </a:ext>
            </a:extLst>
          </p:cNvPr>
          <p:cNvCxnSpPr>
            <a:cxnSpLocks/>
            <a:stCxn id="1026" idx="3"/>
            <a:endCxn id="1025" idx="7"/>
          </p:cNvCxnSpPr>
          <p:nvPr/>
        </p:nvCxnSpPr>
        <p:spPr>
          <a:xfrm flipH="1">
            <a:off x="1054347" y="4251115"/>
            <a:ext cx="292454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F05890-5C6F-AF27-4747-614311B28439}"/>
              </a:ext>
            </a:extLst>
          </p:cNvPr>
          <p:cNvCxnSpPr>
            <a:cxnSpLocks/>
            <a:stCxn id="1026" idx="2"/>
            <a:endCxn id="1024" idx="6"/>
          </p:cNvCxnSpPr>
          <p:nvPr/>
        </p:nvCxnSpPr>
        <p:spPr>
          <a:xfrm flipH="1" flipV="1">
            <a:off x="1119586" y="4224016"/>
            <a:ext cx="216671" cy="164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32BFB001-BA8F-FFE2-E1D9-37682BAAA818}"/>
              </a:ext>
            </a:extLst>
          </p:cNvPr>
          <p:cNvCxnSpPr>
            <a:cxnSpLocks/>
            <a:stCxn id="1026" idx="0"/>
            <a:endCxn id="1027" idx="4"/>
          </p:cNvCxnSpPr>
          <p:nvPr/>
        </p:nvCxnSpPr>
        <p:spPr>
          <a:xfrm flipV="1">
            <a:off x="1372257" y="4064008"/>
            <a:ext cx="50598" cy="12565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6C6B9273-D90B-C1EB-5A9B-70812C12851C}"/>
              </a:ext>
            </a:extLst>
          </p:cNvPr>
          <p:cNvCxnSpPr>
            <a:cxnSpLocks/>
            <a:stCxn id="1024" idx="7"/>
            <a:endCxn id="1027" idx="3"/>
          </p:cNvCxnSpPr>
          <p:nvPr/>
        </p:nvCxnSpPr>
        <p:spPr>
          <a:xfrm flipV="1">
            <a:off x="1109042" y="4053464"/>
            <a:ext cx="288357" cy="14509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Oval 1032">
            <a:extLst>
              <a:ext uri="{FF2B5EF4-FFF2-40B4-BE49-F238E27FC236}">
                <a16:creationId xmlns:a16="http://schemas.microsoft.com/office/drawing/2014/main" id="{5E3FEB0F-4F45-16E9-FC27-8808E8ECD683}"/>
              </a:ext>
            </a:extLst>
          </p:cNvPr>
          <p:cNvSpPr/>
          <p:nvPr/>
        </p:nvSpPr>
        <p:spPr>
          <a:xfrm>
            <a:off x="1624928" y="418965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8D800729-57D9-9906-E30F-F49BA8177AFB}"/>
              </a:ext>
            </a:extLst>
          </p:cNvPr>
          <p:cNvSpPr/>
          <p:nvPr/>
        </p:nvSpPr>
        <p:spPr>
          <a:xfrm>
            <a:off x="1397046" y="437667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8898AAA8-B673-731F-7590-FF11549955A8}"/>
              </a:ext>
            </a:extLst>
          </p:cNvPr>
          <p:cNvCxnSpPr>
            <a:cxnSpLocks/>
            <a:stCxn id="1033" idx="3"/>
            <a:endCxn id="1034" idx="7"/>
          </p:cNvCxnSpPr>
          <p:nvPr/>
        </p:nvCxnSpPr>
        <p:spPr>
          <a:xfrm flipH="1">
            <a:off x="1458502" y="4251115"/>
            <a:ext cx="176970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8D004615-6B56-114D-0EA8-283903924A94}"/>
              </a:ext>
            </a:extLst>
          </p:cNvPr>
          <p:cNvCxnSpPr>
            <a:cxnSpLocks/>
            <a:stCxn id="1034" idx="1"/>
            <a:endCxn id="1026" idx="5"/>
          </p:cNvCxnSpPr>
          <p:nvPr/>
        </p:nvCxnSpPr>
        <p:spPr>
          <a:xfrm flipH="1" flipV="1">
            <a:off x="1397713" y="4251115"/>
            <a:ext cx="9877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80D28AE8-0AA5-8F01-5013-C5758738066A}"/>
              </a:ext>
            </a:extLst>
          </p:cNvPr>
          <p:cNvCxnSpPr>
            <a:cxnSpLocks/>
            <a:stCxn id="1033" idx="2"/>
            <a:endCxn id="1026" idx="6"/>
          </p:cNvCxnSpPr>
          <p:nvPr/>
        </p:nvCxnSpPr>
        <p:spPr>
          <a:xfrm flipH="1">
            <a:off x="1408257" y="4225659"/>
            <a:ext cx="216671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990C76DC-F8CD-4706-AE3F-87FD74D408CE}"/>
              </a:ext>
            </a:extLst>
          </p:cNvPr>
          <p:cNvCxnSpPr>
            <a:cxnSpLocks/>
            <a:stCxn id="1033" idx="1"/>
            <a:endCxn id="1027" idx="6"/>
          </p:cNvCxnSpPr>
          <p:nvPr/>
        </p:nvCxnSpPr>
        <p:spPr>
          <a:xfrm flipH="1" flipV="1">
            <a:off x="1458855" y="4028008"/>
            <a:ext cx="176617" cy="1721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A77FC1B-CBC1-8526-594E-8D960DB933C8}"/>
              </a:ext>
            </a:extLst>
          </p:cNvPr>
          <p:cNvCxnSpPr>
            <a:cxnSpLocks/>
            <a:stCxn id="1034" idx="2"/>
            <a:endCxn id="1025" idx="6"/>
          </p:cNvCxnSpPr>
          <p:nvPr/>
        </p:nvCxnSpPr>
        <p:spPr>
          <a:xfrm flipH="1">
            <a:off x="1064891" y="4412676"/>
            <a:ext cx="332155" cy="48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Oval 1039">
            <a:extLst>
              <a:ext uri="{FF2B5EF4-FFF2-40B4-BE49-F238E27FC236}">
                <a16:creationId xmlns:a16="http://schemas.microsoft.com/office/drawing/2014/main" id="{87FB7BD1-6D71-B18A-4CD1-69D44C7A0166}"/>
              </a:ext>
            </a:extLst>
          </p:cNvPr>
          <p:cNvSpPr/>
          <p:nvPr/>
        </p:nvSpPr>
        <p:spPr>
          <a:xfrm>
            <a:off x="2711310" y="417759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58724529-24C7-C4C0-024D-7A34EA6418FC}"/>
              </a:ext>
            </a:extLst>
          </p:cNvPr>
          <p:cNvSpPr/>
          <p:nvPr/>
        </p:nvSpPr>
        <p:spPr>
          <a:xfrm>
            <a:off x="2656615" y="437667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3996C7EE-79A8-A207-CC00-2F24AC0ED0B9}"/>
              </a:ext>
            </a:extLst>
          </p:cNvPr>
          <p:cNvSpPr/>
          <p:nvPr/>
        </p:nvSpPr>
        <p:spPr>
          <a:xfrm>
            <a:off x="2999981" y="418479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B91E5D24-FFC9-9FD8-7806-DC9239DD1679}"/>
              </a:ext>
            </a:extLst>
          </p:cNvPr>
          <p:cNvSpPr/>
          <p:nvPr/>
        </p:nvSpPr>
        <p:spPr>
          <a:xfrm>
            <a:off x="3025437" y="399885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18883A73-7C35-7F73-2630-8EECF7104C73}"/>
              </a:ext>
            </a:extLst>
          </p:cNvPr>
          <p:cNvCxnSpPr>
            <a:cxnSpLocks/>
            <a:stCxn id="1040" idx="4"/>
            <a:endCxn id="1041" idx="0"/>
          </p:cNvCxnSpPr>
          <p:nvPr/>
        </p:nvCxnSpPr>
        <p:spPr>
          <a:xfrm flipH="1">
            <a:off x="2692615" y="4249599"/>
            <a:ext cx="54695" cy="12707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59D27D8-1765-F278-395D-0416ED044643}"/>
              </a:ext>
            </a:extLst>
          </p:cNvPr>
          <p:cNvCxnSpPr>
            <a:cxnSpLocks/>
            <a:stCxn id="1042" idx="3"/>
            <a:endCxn id="1041" idx="7"/>
          </p:cNvCxnSpPr>
          <p:nvPr/>
        </p:nvCxnSpPr>
        <p:spPr>
          <a:xfrm flipH="1">
            <a:off x="2718071" y="4246250"/>
            <a:ext cx="292454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0539924B-6441-990E-5D15-044EAC4A94EC}"/>
              </a:ext>
            </a:extLst>
          </p:cNvPr>
          <p:cNvCxnSpPr>
            <a:cxnSpLocks/>
            <a:stCxn id="1042" idx="2"/>
            <a:endCxn id="1040" idx="6"/>
          </p:cNvCxnSpPr>
          <p:nvPr/>
        </p:nvCxnSpPr>
        <p:spPr>
          <a:xfrm flipH="1" flipV="1">
            <a:off x="2783310" y="4213599"/>
            <a:ext cx="216671" cy="71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FE8F17E7-82C3-BDD1-0A45-017E1D478938}"/>
              </a:ext>
            </a:extLst>
          </p:cNvPr>
          <p:cNvCxnSpPr>
            <a:cxnSpLocks/>
            <a:stCxn id="1042" idx="0"/>
            <a:endCxn id="1043" idx="4"/>
          </p:cNvCxnSpPr>
          <p:nvPr/>
        </p:nvCxnSpPr>
        <p:spPr>
          <a:xfrm flipV="1">
            <a:off x="3035981" y="4070853"/>
            <a:ext cx="25456" cy="11394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8E2986A8-81A4-1924-5194-9C11FF2DCD02}"/>
              </a:ext>
            </a:extLst>
          </p:cNvPr>
          <p:cNvCxnSpPr>
            <a:cxnSpLocks/>
            <a:stCxn id="1040" idx="7"/>
            <a:endCxn id="1043" idx="3"/>
          </p:cNvCxnSpPr>
          <p:nvPr/>
        </p:nvCxnSpPr>
        <p:spPr>
          <a:xfrm flipV="1">
            <a:off x="2772766" y="4060309"/>
            <a:ext cx="263215" cy="12783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Oval 1048">
            <a:extLst>
              <a:ext uri="{FF2B5EF4-FFF2-40B4-BE49-F238E27FC236}">
                <a16:creationId xmlns:a16="http://schemas.microsoft.com/office/drawing/2014/main" id="{C798CA44-F1E3-8220-8C15-472CDC4A05FB}"/>
              </a:ext>
            </a:extLst>
          </p:cNvPr>
          <p:cNvSpPr/>
          <p:nvPr/>
        </p:nvSpPr>
        <p:spPr>
          <a:xfrm>
            <a:off x="3383764" y="420226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FC4C9930-ACAE-C7AB-368B-E380E3314732}"/>
              </a:ext>
            </a:extLst>
          </p:cNvPr>
          <p:cNvSpPr/>
          <p:nvPr/>
        </p:nvSpPr>
        <p:spPr>
          <a:xfrm>
            <a:off x="3112035" y="437667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B16FA6FD-9464-2C4D-7FB7-6A2B788F8CAB}"/>
              </a:ext>
            </a:extLst>
          </p:cNvPr>
          <p:cNvCxnSpPr>
            <a:cxnSpLocks/>
            <a:stCxn id="1049" idx="3"/>
            <a:endCxn id="1050" idx="7"/>
          </p:cNvCxnSpPr>
          <p:nvPr/>
        </p:nvCxnSpPr>
        <p:spPr>
          <a:xfrm flipH="1">
            <a:off x="3173491" y="4263720"/>
            <a:ext cx="220817" cy="12350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485E80B7-34F7-ABB2-B48B-A71DA8C53AEB}"/>
              </a:ext>
            </a:extLst>
          </p:cNvPr>
          <p:cNvCxnSpPr>
            <a:cxnSpLocks/>
            <a:stCxn id="1050" idx="1"/>
            <a:endCxn id="1042" idx="5"/>
          </p:cNvCxnSpPr>
          <p:nvPr/>
        </p:nvCxnSpPr>
        <p:spPr>
          <a:xfrm flipH="1" flipV="1">
            <a:off x="3061437" y="4246250"/>
            <a:ext cx="61142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3A697AD0-FB1D-1BCC-C064-D6ADF586D2D4}"/>
              </a:ext>
            </a:extLst>
          </p:cNvPr>
          <p:cNvCxnSpPr>
            <a:cxnSpLocks/>
            <a:stCxn id="1049" idx="2"/>
            <a:endCxn id="1042" idx="6"/>
          </p:cNvCxnSpPr>
          <p:nvPr/>
        </p:nvCxnSpPr>
        <p:spPr>
          <a:xfrm flipH="1" flipV="1">
            <a:off x="3071981" y="4220794"/>
            <a:ext cx="311783" cy="174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FE5A9C81-7A2E-D828-A332-334E5466B35C}"/>
              </a:ext>
            </a:extLst>
          </p:cNvPr>
          <p:cNvCxnSpPr>
            <a:cxnSpLocks/>
            <a:stCxn id="1049" idx="0"/>
            <a:endCxn id="1089" idx="5"/>
          </p:cNvCxnSpPr>
          <p:nvPr/>
        </p:nvCxnSpPr>
        <p:spPr>
          <a:xfrm flipV="1">
            <a:off x="3419764" y="4058623"/>
            <a:ext cx="11510" cy="14364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0705DF4A-327D-E90C-1962-C650ADA2CF63}"/>
              </a:ext>
            </a:extLst>
          </p:cNvPr>
          <p:cNvCxnSpPr>
            <a:cxnSpLocks/>
            <a:stCxn id="1050" idx="2"/>
            <a:endCxn id="1041" idx="6"/>
          </p:cNvCxnSpPr>
          <p:nvPr/>
        </p:nvCxnSpPr>
        <p:spPr>
          <a:xfrm flipH="1">
            <a:off x="2728615" y="4412676"/>
            <a:ext cx="383420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937A3FDC-C392-94A6-3319-09C56F3C61A3}"/>
              </a:ext>
            </a:extLst>
          </p:cNvPr>
          <p:cNvSpPr/>
          <p:nvPr/>
        </p:nvSpPr>
        <p:spPr>
          <a:xfrm>
            <a:off x="1801201" y="43717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37DB88C-9001-9001-1B44-04B659D5C847}"/>
              </a:ext>
            </a:extLst>
          </p:cNvPr>
          <p:cNvCxnSpPr>
            <a:cxnSpLocks/>
            <a:stCxn id="1056" idx="2"/>
            <a:endCxn id="1034" idx="6"/>
          </p:cNvCxnSpPr>
          <p:nvPr/>
        </p:nvCxnSpPr>
        <p:spPr>
          <a:xfrm flipH="1">
            <a:off x="1469046" y="4407755"/>
            <a:ext cx="332155" cy="492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Oval 1057">
            <a:extLst>
              <a:ext uri="{FF2B5EF4-FFF2-40B4-BE49-F238E27FC236}">
                <a16:creationId xmlns:a16="http://schemas.microsoft.com/office/drawing/2014/main" id="{93C5BD75-F762-3AB2-F370-AF9244832212}"/>
              </a:ext>
            </a:extLst>
          </p:cNvPr>
          <p:cNvSpPr/>
          <p:nvPr/>
        </p:nvSpPr>
        <p:spPr>
          <a:xfrm rot="512950">
            <a:off x="1864731" y="418801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4EBC033A-4D6C-D6E4-0635-E39F76300CA1}"/>
              </a:ext>
            </a:extLst>
          </p:cNvPr>
          <p:cNvSpPr/>
          <p:nvPr/>
        </p:nvSpPr>
        <p:spPr>
          <a:xfrm>
            <a:off x="1799798" y="437264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4457A182-371F-C3A6-7FF3-833DC0F790D4}"/>
              </a:ext>
            </a:extLst>
          </p:cNvPr>
          <p:cNvSpPr/>
          <p:nvPr/>
        </p:nvSpPr>
        <p:spPr>
          <a:xfrm>
            <a:off x="2143164" y="418801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872BAA9F-9F85-2619-2241-2999A7D2226E}"/>
              </a:ext>
            </a:extLst>
          </p:cNvPr>
          <p:cNvSpPr/>
          <p:nvPr/>
        </p:nvSpPr>
        <p:spPr>
          <a:xfrm>
            <a:off x="2192929" y="39941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7EF71C3B-F13A-52BD-D5EF-CE6F52F3E83E}"/>
              </a:ext>
            </a:extLst>
          </p:cNvPr>
          <p:cNvCxnSpPr>
            <a:stCxn id="1058" idx="4"/>
            <a:endCxn id="1059" idx="0"/>
          </p:cNvCxnSpPr>
          <p:nvPr/>
        </p:nvCxnSpPr>
        <p:spPr>
          <a:xfrm flipH="1">
            <a:off x="1835798" y="4259616"/>
            <a:ext cx="59581" cy="11302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5FEF84A2-E493-89D4-6B27-1BF23EE4F8E4}"/>
              </a:ext>
            </a:extLst>
          </p:cNvPr>
          <p:cNvCxnSpPr>
            <a:cxnSpLocks/>
            <a:stCxn id="1060" idx="3"/>
            <a:endCxn id="1059" idx="7"/>
          </p:cNvCxnSpPr>
          <p:nvPr/>
        </p:nvCxnSpPr>
        <p:spPr>
          <a:xfrm flipH="1">
            <a:off x="1861254" y="4249472"/>
            <a:ext cx="292454" cy="13371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FE9104BE-FF04-5176-ADC0-954BCFC3CA87}"/>
              </a:ext>
            </a:extLst>
          </p:cNvPr>
          <p:cNvCxnSpPr>
            <a:cxnSpLocks/>
            <a:stCxn id="1060" idx="2"/>
            <a:endCxn id="1058" idx="6"/>
          </p:cNvCxnSpPr>
          <p:nvPr/>
        </p:nvCxnSpPr>
        <p:spPr>
          <a:xfrm flipH="1">
            <a:off x="1936331" y="4224016"/>
            <a:ext cx="206833" cy="535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B9C28745-803E-EE03-42E9-9C13FC251370}"/>
              </a:ext>
            </a:extLst>
          </p:cNvPr>
          <p:cNvCxnSpPr>
            <a:cxnSpLocks/>
            <a:stCxn id="1060" idx="0"/>
            <a:endCxn id="1061" idx="4"/>
          </p:cNvCxnSpPr>
          <p:nvPr/>
        </p:nvCxnSpPr>
        <p:spPr>
          <a:xfrm flipV="1">
            <a:off x="2179164" y="4066145"/>
            <a:ext cx="49765" cy="12187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057AFFB5-CB30-770F-43E7-6285FAEBB4CB}"/>
              </a:ext>
            </a:extLst>
          </p:cNvPr>
          <p:cNvCxnSpPr>
            <a:cxnSpLocks/>
            <a:stCxn id="1058" idx="7"/>
            <a:endCxn id="1061" idx="3"/>
          </p:cNvCxnSpPr>
          <p:nvPr/>
        </p:nvCxnSpPr>
        <p:spPr>
          <a:xfrm flipV="1">
            <a:off x="1929688" y="4055601"/>
            <a:ext cx="273785" cy="14702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Oval 1066">
            <a:extLst>
              <a:ext uri="{FF2B5EF4-FFF2-40B4-BE49-F238E27FC236}">
                <a16:creationId xmlns:a16="http://schemas.microsoft.com/office/drawing/2014/main" id="{CFECAB80-98B6-66C2-C177-CBE3886C3BEE}"/>
              </a:ext>
            </a:extLst>
          </p:cNvPr>
          <p:cNvSpPr/>
          <p:nvPr/>
        </p:nvSpPr>
        <p:spPr>
          <a:xfrm>
            <a:off x="2431835" y="418075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67FF71CA-F52C-A5CD-77F5-1115F1E0423D}"/>
              </a:ext>
            </a:extLst>
          </p:cNvPr>
          <p:cNvSpPr/>
          <p:nvPr/>
        </p:nvSpPr>
        <p:spPr>
          <a:xfrm>
            <a:off x="2203953" y="436777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D929CEA0-3C38-C494-21B6-28E5D9DB2DC1}"/>
              </a:ext>
            </a:extLst>
          </p:cNvPr>
          <p:cNvCxnSpPr>
            <a:cxnSpLocks/>
            <a:stCxn id="1067" idx="3"/>
            <a:endCxn id="1068" idx="7"/>
          </p:cNvCxnSpPr>
          <p:nvPr/>
        </p:nvCxnSpPr>
        <p:spPr>
          <a:xfrm flipH="1">
            <a:off x="2265409" y="4242214"/>
            <a:ext cx="176970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73C024A1-63D0-A7C4-DD3D-E8608618D157}"/>
              </a:ext>
            </a:extLst>
          </p:cNvPr>
          <p:cNvCxnSpPr>
            <a:cxnSpLocks/>
            <a:stCxn id="1068" idx="1"/>
            <a:endCxn id="1060" idx="5"/>
          </p:cNvCxnSpPr>
          <p:nvPr/>
        </p:nvCxnSpPr>
        <p:spPr>
          <a:xfrm flipH="1" flipV="1">
            <a:off x="2204620" y="4249472"/>
            <a:ext cx="9877" cy="12884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04C3C107-3BD1-6333-FD83-9946AA2BF410}"/>
              </a:ext>
            </a:extLst>
          </p:cNvPr>
          <p:cNvCxnSpPr>
            <a:cxnSpLocks/>
            <a:stCxn id="1067" idx="2"/>
            <a:endCxn id="1060" idx="6"/>
          </p:cNvCxnSpPr>
          <p:nvPr/>
        </p:nvCxnSpPr>
        <p:spPr>
          <a:xfrm flipH="1">
            <a:off x="2215164" y="4216758"/>
            <a:ext cx="216671" cy="7258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C7B78BED-2B5F-2E72-0D17-F12E9EB3A1FD}"/>
              </a:ext>
            </a:extLst>
          </p:cNvPr>
          <p:cNvCxnSpPr>
            <a:cxnSpLocks/>
            <a:stCxn id="1067" idx="1"/>
            <a:endCxn id="1061" idx="6"/>
          </p:cNvCxnSpPr>
          <p:nvPr/>
        </p:nvCxnSpPr>
        <p:spPr>
          <a:xfrm flipH="1" flipV="1">
            <a:off x="2264929" y="4030145"/>
            <a:ext cx="177450" cy="16115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42077F2A-34BA-74D0-DC6D-DABB16B36A82}"/>
              </a:ext>
            </a:extLst>
          </p:cNvPr>
          <p:cNvCxnSpPr>
            <a:cxnSpLocks/>
            <a:stCxn id="1068" idx="2"/>
            <a:endCxn id="1059" idx="6"/>
          </p:cNvCxnSpPr>
          <p:nvPr/>
        </p:nvCxnSpPr>
        <p:spPr>
          <a:xfrm flipH="1">
            <a:off x="1871798" y="4403775"/>
            <a:ext cx="332155" cy="48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E74EA2B6-1C4B-5000-22E4-3751785F3988}"/>
              </a:ext>
            </a:extLst>
          </p:cNvPr>
          <p:cNvCxnSpPr>
            <a:cxnSpLocks/>
            <a:stCxn id="1033" idx="5"/>
            <a:endCxn id="1059" idx="1"/>
          </p:cNvCxnSpPr>
          <p:nvPr/>
        </p:nvCxnSpPr>
        <p:spPr>
          <a:xfrm>
            <a:off x="1686384" y="4251115"/>
            <a:ext cx="123958" cy="132069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EEAE66F7-D284-4E09-678E-FC917078F4A2}"/>
              </a:ext>
            </a:extLst>
          </p:cNvPr>
          <p:cNvCxnSpPr>
            <a:cxnSpLocks/>
            <a:stCxn id="1033" idx="6"/>
            <a:endCxn id="1058" idx="2"/>
          </p:cNvCxnSpPr>
          <p:nvPr/>
        </p:nvCxnSpPr>
        <p:spPr>
          <a:xfrm flipV="1">
            <a:off x="1696928" y="4218664"/>
            <a:ext cx="168203" cy="69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Oval 1075">
            <a:extLst>
              <a:ext uri="{FF2B5EF4-FFF2-40B4-BE49-F238E27FC236}">
                <a16:creationId xmlns:a16="http://schemas.microsoft.com/office/drawing/2014/main" id="{091AFB4A-2E81-2F1B-484F-EB7AE956A695}"/>
              </a:ext>
            </a:extLst>
          </p:cNvPr>
          <p:cNvSpPr/>
          <p:nvPr/>
        </p:nvSpPr>
        <p:spPr>
          <a:xfrm>
            <a:off x="1775558" y="399367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0594C400-39FF-6A37-B32A-BA90671E52FC}"/>
              </a:ext>
            </a:extLst>
          </p:cNvPr>
          <p:cNvCxnSpPr>
            <a:cxnSpLocks/>
            <a:stCxn id="1033" idx="7"/>
            <a:endCxn id="1076" idx="3"/>
          </p:cNvCxnSpPr>
          <p:nvPr/>
        </p:nvCxnSpPr>
        <p:spPr>
          <a:xfrm flipV="1">
            <a:off x="1686384" y="4055129"/>
            <a:ext cx="99718" cy="14507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BA19D018-137F-D1C7-A52E-F64F935DF1D5}"/>
              </a:ext>
            </a:extLst>
          </p:cNvPr>
          <p:cNvCxnSpPr>
            <a:cxnSpLocks/>
            <a:endCxn id="1076" idx="2"/>
          </p:cNvCxnSpPr>
          <p:nvPr/>
        </p:nvCxnSpPr>
        <p:spPr>
          <a:xfrm>
            <a:off x="1469046" y="4028008"/>
            <a:ext cx="306512" cy="16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F4A61D13-DC68-94DF-13A4-743AABCA714E}"/>
              </a:ext>
            </a:extLst>
          </p:cNvPr>
          <p:cNvCxnSpPr>
            <a:cxnSpLocks/>
            <a:stCxn id="1061" idx="2"/>
            <a:endCxn id="1076" idx="6"/>
          </p:cNvCxnSpPr>
          <p:nvPr/>
        </p:nvCxnSpPr>
        <p:spPr>
          <a:xfrm flipH="1" flipV="1">
            <a:off x="1847558" y="4029673"/>
            <a:ext cx="345371" cy="47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91C3BF48-FC74-E9D1-98C2-B7C76F60A8A4}"/>
              </a:ext>
            </a:extLst>
          </p:cNvPr>
          <p:cNvCxnSpPr>
            <a:cxnSpLocks/>
            <a:stCxn id="1058" idx="1"/>
            <a:endCxn id="1076" idx="5"/>
          </p:cNvCxnSpPr>
          <p:nvPr/>
        </p:nvCxnSpPr>
        <p:spPr>
          <a:xfrm flipH="1" flipV="1">
            <a:off x="1837014" y="4055129"/>
            <a:ext cx="42328" cy="13993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29D1E801-5790-6FBD-2DCC-4DA3AAA6867C}"/>
              </a:ext>
            </a:extLst>
          </p:cNvPr>
          <p:cNvCxnSpPr>
            <a:cxnSpLocks/>
            <a:stCxn id="1041" idx="2"/>
            <a:endCxn id="1068" idx="6"/>
          </p:cNvCxnSpPr>
          <p:nvPr/>
        </p:nvCxnSpPr>
        <p:spPr>
          <a:xfrm flipH="1" flipV="1">
            <a:off x="2275953" y="4403775"/>
            <a:ext cx="380662" cy="890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E154EDEF-7CB8-6EC1-FF79-FE60AF15CD68}"/>
              </a:ext>
            </a:extLst>
          </p:cNvPr>
          <p:cNvCxnSpPr>
            <a:cxnSpLocks/>
            <a:stCxn id="1067" idx="5"/>
            <a:endCxn id="1041" idx="1"/>
          </p:cNvCxnSpPr>
          <p:nvPr/>
        </p:nvCxnSpPr>
        <p:spPr>
          <a:xfrm>
            <a:off x="2493291" y="4242214"/>
            <a:ext cx="173868" cy="14500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0DFA25B1-80DF-CC0E-F7B2-A95376110183}"/>
              </a:ext>
            </a:extLst>
          </p:cNvPr>
          <p:cNvCxnSpPr>
            <a:cxnSpLocks/>
            <a:stCxn id="1040" idx="2"/>
            <a:endCxn id="1067" idx="6"/>
          </p:cNvCxnSpPr>
          <p:nvPr/>
        </p:nvCxnSpPr>
        <p:spPr>
          <a:xfrm flipH="1">
            <a:off x="2503835" y="4213599"/>
            <a:ext cx="207475" cy="3159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4" name="Oval 1083">
            <a:extLst>
              <a:ext uri="{FF2B5EF4-FFF2-40B4-BE49-F238E27FC236}">
                <a16:creationId xmlns:a16="http://schemas.microsoft.com/office/drawing/2014/main" id="{E60A73E9-3CC1-3259-7613-D586A9FEF034}"/>
              </a:ext>
            </a:extLst>
          </p:cNvPr>
          <p:cNvSpPr/>
          <p:nvPr/>
        </p:nvSpPr>
        <p:spPr>
          <a:xfrm>
            <a:off x="2607156" y="399446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43FC0302-E9D0-DC8F-19B2-F7E28B7DE7A8}"/>
              </a:ext>
            </a:extLst>
          </p:cNvPr>
          <p:cNvCxnSpPr>
            <a:cxnSpLocks/>
            <a:stCxn id="1084" idx="3"/>
            <a:endCxn id="1067" idx="7"/>
          </p:cNvCxnSpPr>
          <p:nvPr/>
        </p:nvCxnSpPr>
        <p:spPr>
          <a:xfrm flipH="1">
            <a:off x="2493291" y="4055916"/>
            <a:ext cx="124409" cy="13538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E0E29D4B-16E9-824F-BC36-E7D9D25445AF}"/>
              </a:ext>
            </a:extLst>
          </p:cNvPr>
          <p:cNvCxnSpPr>
            <a:cxnSpLocks/>
            <a:stCxn id="1084" idx="2"/>
            <a:endCxn id="1061" idx="6"/>
          </p:cNvCxnSpPr>
          <p:nvPr/>
        </p:nvCxnSpPr>
        <p:spPr>
          <a:xfrm flipH="1" flipV="1">
            <a:off x="2264929" y="4030145"/>
            <a:ext cx="342227" cy="31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3C5C939D-7953-FB93-35A6-E3C721E7473A}"/>
              </a:ext>
            </a:extLst>
          </p:cNvPr>
          <p:cNvCxnSpPr>
            <a:cxnSpLocks/>
            <a:stCxn id="1043" idx="2"/>
            <a:endCxn id="1084" idx="6"/>
          </p:cNvCxnSpPr>
          <p:nvPr/>
        </p:nvCxnSpPr>
        <p:spPr>
          <a:xfrm flipH="1" flipV="1">
            <a:off x="2679156" y="4030460"/>
            <a:ext cx="346281" cy="439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B6966CF1-D793-B655-B58D-7FFDD242936A}"/>
              </a:ext>
            </a:extLst>
          </p:cNvPr>
          <p:cNvCxnSpPr>
            <a:cxnSpLocks/>
            <a:stCxn id="1040" idx="1"/>
            <a:endCxn id="1084" idx="5"/>
          </p:cNvCxnSpPr>
          <p:nvPr/>
        </p:nvCxnSpPr>
        <p:spPr>
          <a:xfrm flipH="1" flipV="1">
            <a:off x="2668612" y="4055916"/>
            <a:ext cx="53242" cy="13222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Oval 1088">
            <a:extLst>
              <a:ext uri="{FF2B5EF4-FFF2-40B4-BE49-F238E27FC236}">
                <a16:creationId xmlns:a16="http://schemas.microsoft.com/office/drawing/2014/main" id="{847CBF2A-9D42-4FE9-C6BA-6CDF469D400B}"/>
              </a:ext>
            </a:extLst>
          </p:cNvPr>
          <p:cNvSpPr/>
          <p:nvPr/>
        </p:nvSpPr>
        <p:spPr>
          <a:xfrm rot="2533703">
            <a:off x="3393533" y="39866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2C739369-7A44-3C10-6363-9097EABCA2E8}"/>
              </a:ext>
            </a:extLst>
          </p:cNvPr>
          <p:cNvCxnSpPr>
            <a:cxnSpLocks/>
            <a:stCxn id="1089" idx="3"/>
            <a:endCxn id="1043" idx="6"/>
          </p:cNvCxnSpPr>
          <p:nvPr/>
        </p:nvCxnSpPr>
        <p:spPr>
          <a:xfrm flipH="1">
            <a:off x="3097437" y="4024406"/>
            <a:ext cx="296138" cy="1044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E40A79D7-35F5-5038-2E21-A552285A3334}"/>
              </a:ext>
            </a:extLst>
          </p:cNvPr>
          <p:cNvCxnSpPr>
            <a:cxnSpLocks/>
            <a:stCxn id="1089" idx="4"/>
            <a:endCxn id="1042" idx="7"/>
          </p:cNvCxnSpPr>
          <p:nvPr/>
        </p:nvCxnSpPr>
        <p:spPr>
          <a:xfrm flipH="1">
            <a:off x="3061437" y="4049322"/>
            <a:ext cx="343901" cy="14601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Flowchart: Data 1091">
            <a:extLst>
              <a:ext uri="{FF2B5EF4-FFF2-40B4-BE49-F238E27FC236}">
                <a16:creationId xmlns:a16="http://schemas.microsoft.com/office/drawing/2014/main" id="{E23EF92D-EA61-A88B-5E63-85EC545B6898}"/>
              </a:ext>
            </a:extLst>
          </p:cNvPr>
          <p:cNvSpPr/>
          <p:nvPr/>
        </p:nvSpPr>
        <p:spPr>
          <a:xfrm>
            <a:off x="658844" y="4570201"/>
            <a:ext cx="3212041" cy="573254"/>
          </a:xfrm>
          <a:prstGeom prst="flowChartInputOutput">
            <a:avLst/>
          </a:prstGeom>
          <a:gradFill>
            <a:gsLst>
              <a:gs pos="87000">
                <a:srgbClr val="C0B680"/>
              </a:gs>
              <a:gs pos="15000">
                <a:srgbClr val="CC9900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4B0BDE8C-1966-098B-667F-566DECB284AE}"/>
              </a:ext>
            </a:extLst>
          </p:cNvPr>
          <p:cNvSpPr/>
          <p:nvPr/>
        </p:nvSpPr>
        <p:spPr>
          <a:xfrm>
            <a:off x="1045694" y="48085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3F96EF8A-0BAE-62E2-0401-F293A9C10902}"/>
              </a:ext>
            </a:extLst>
          </p:cNvPr>
          <p:cNvSpPr/>
          <p:nvPr/>
        </p:nvSpPr>
        <p:spPr>
          <a:xfrm>
            <a:off x="990999" y="5002032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9AFC6F90-01E4-A323-9A45-B48E268C21DB}"/>
              </a:ext>
            </a:extLst>
          </p:cNvPr>
          <p:cNvSpPr/>
          <p:nvPr/>
        </p:nvSpPr>
        <p:spPr>
          <a:xfrm>
            <a:off x="1334365" y="48101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9D245E82-A1D8-DF64-6BC0-17B98E5399A0}"/>
              </a:ext>
            </a:extLst>
          </p:cNvPr>
          <p:cNvSpPr/>
          <p:nvPr/>
        </p:nvSpPr>
        <p:spPr>
          <a:xfrm>
            <a:off x="1384963" y="461249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ED2EC49-1E2E-9B58-DFA3-847F8BEF4F93}"/>
              </a:ext>
            </a:extLst>
          </p:cNvPr>
          <p:cNvCxnSpPr>
            <a:stCxn id="1093" idx="4"/>
            <a:endCxn id="1094" idx="0"/>
          </p:cNvCxnSpPr>
          <p:nvPr/>
        </p:nvCxnSpPr>
        <p:spPr>
          <a:xfrm flipH="1">
            <a:off x="1026999" y="4880507"/>
            <a:ext cx="54695" cy="12152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E1DF940D-2F23-D90A-23D8-915A58E00A92}"/>
              </a:ext>
            </a:extLst>
          </p:cNvPr>
          <p:cNvCxnSpPr>
            <a:cxnSpLocks/>
            <a:stCxn id="1095" idx="3"/>
            <a:endCxn id="1094" idx="7"/>
          </p:cNvCxnSpPr>
          <p:nvPr/>
        </p:nvCxnSpPr>
        <p:spPr>
          <a:xfrm flipH="1">
            <a:off x="1052455" y="4871606"/>
            <a:ext cx="292454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937CD3B8-065A-AA08-995F-4D855936EB9E}"/>
              </a:ext>
            </a:extLst>
          </p:cNvPr>
          <p:cNvCxnSpPr>
            <a:cxnSpLocks/>
            <a:stCxn id="1095" idx="2"/>
            <a:endCxn id="1093" idx="6"/>
          </p:cNvCxnSpPr>
          <p:nvPr/>
        </p:nvCxnSpPr>
        <p:spPr>
          <a:xfrm flipH="1" flipV="1">
            <a:off x="1117694" y="4844507"/>
            <a:ext cx="216671" cy="164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AD159CA2-D84F-1333-0E2D-1F6EF8CE674F}"/>
              </a:ext>
            </a:extLst>
          </p:cNvPr>
          <p:cNvCxnSpPr>
            <a:cxnSpLocks/>
            <a:stCxn id="1095" idx="0"/>
            <a:endCxn id="1096" idx="4"/>
          </p:cNvCxnSpPr>
          <p:nvPr/>
        </p:nvCxnSpPr>
        <p:spPr>
          <a:xfrm flipV="1">
            <a:off x="1370365" y="4684499"/>
            <a:ext cx="50598" cy="12565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E008B297-19EB-6494-7112-4924047EAE00}"/>
              </a:ext>
            </a:extLst>
          </p:cNvPr>
          <p:cNvCxnSpPr>
            <a:cxnSpLocks/>
            <a:stCxn id="1093" idx="7"/>
            <a:endCxn id="1096" idx="3"/>
          </p:cNvCxnSpPr>
          <p:nvPr/>
        </p:nvCxnSpPr>
        <p:spPr>
          <a:xfrm flipV="1">
            <a:off x="1107150" y="4673955"/>
            <a:ext cx="288357" cy="14509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Oval 1101">
            <a:extLst>
              <a:ext uri="{FF2B5EF4-FFF2-40B4-BE49-F238E27FC236}">
                <a16:creationId xmlns:a16="http://schemas.microsoft.com/office/drawing/2014/main" id="{8C0B9237-707A-D3B9-7A8D-6065E1D591A0}"/>
              </a:ext>
            </a:extLst>
          </p:cNvPr>
          <p:cNvSpPr/>
          <p:nvPr/>
        </p:nvSpPr>
        <p:spPr>
          <a:xfrm>
            <a:off x="1623036" y="48101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57DFB70-33CE-9C85-1371-D72FB2BE08E4}"/>
              </a:ext>
            </a:extLst>
          </p:cNvPr>
          <p:cNvSpPr/>
          <p:nvPr/>
        </p:nvSpPr>
        <p:spPr>
          <a:xfrm>
            <a:off x="1395154" y="49971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04" name="Straight Arrow Connector 1103">
            <a:extLst>
              <a:ext uri="{FF2B5EF4-FFF2-40B4-BE49-F238E27FC236}">
                <a16:creationId xmlns:a16="http://schemas.microsoft.com/office/drawing/2014/main" id="{0723F086-0469-F2F1-71CF-596775C75546}"/>
              </a:ext>
            </a:extLst>
          </p:cNvPr>
          <p:cNvCxnSpPr>
            <a:cxnSpLocks/>
            <a:stCxn id="1102" idx="3"/>
            <a:endCxn id="1103" idx="7"/>
          </p:cNvCxnSpPr>
          <p:nvPr/>
        </p:nvCxnSpPr>
        <p:spPr>
          <a:xfrm flipH="1">
            <a:off x="1456610" y="4871606"/>
            <a:ext cx="176970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B0DC218-AC5E-F586-5D5A-F06846EA8C28}"/>
              </a:ext>
            </a:extLst>
          </p:cNvPr>
          <p:cNvCxnSpPr>
            <a:cxnSpLocks/>
            <a:stCxn id="1103" idx="1"/>
            <a:endCxn id="1095" idx="5"/>
          </p:cNvCxnSpPr>
          <p:nvPr/>
        </p:nvCxnSpPr>
        <p:spPr>
          <a:xfrm flipH="1" flipV="1">
            <a:off x="1395821" y="4871606"/>
            <a:ext cx="9877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63544F3E-BCE6-F5F0-A3A5-DA000F4CDE36}"/>
              </a:ext>
            </a:extLst>
          </p:cNvPr>
          <p:cNvCxnSpPr>
            <a:cxnSpLocks/>
            <a:stCxn id="1102" idx="2"/>
            <a:endCxn id="1095" idx="6"/>
          </p:cNvCxnSpPr>
          <p:nvPr/>
        </p:nvCxnSpPr>
        <p:spPr>
          <a:xfrm flipH="1">
            <a:off x="1406365" y="4846150"/>
            <a:ext cx="216671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2F429E70-09F2-0312-A8AC-5439696B17AD}"/>
              </a:ext>
            </a:extLst>
          </p:cNvPr>
          <p:cNvCxnSpPr>
            <a:cxnSpLocks/>
            <a:stCxn id="1102" idx="1"/>
            <a:endCxn id="1096" idx="6"/>
          </p:cNvCxnSpPr>
          <p:nvPr/>
        </p:nvCxnSpPr>
        <p:spPr>
          <a:xfrm flipH="1" flipV="1">
            <a:off x="1456963" y="4648499"/>
            <a:ext cx="176617" cy="1721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1A117DAF-6EE3-DEF6-4AA5-903F3CD11DC1}"/>
              </a:ext>
            </a:extLst>
          </p:cNvPr>
          <p:cNvCxnSpPr>
            <a:cxnSpLocks/>
            <a:stCxn id="1103" idx="2"/>
            <a:endCxn id="1094" idx="6"/>
          </p:cNvCxnSpPr>
          <p:nvPr/>
        </p:nvCxnSpPr>
        <p:spPr>
          <a:xfrm flipH="1">
            <a:off x="1062999" y="5033167"/>
            <a:ext cx="332155" cy="48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Oval 1108">
            <a:extLst>
              <a:ext uri="{FF2B5EF4-FFF2-40B4-BE49-F238E27FC236}">
                <a16:creationId xmlns:a16="http://schemas.microsoft.com/office/drawing/2014/main" id="{07DBDD3B-FE42-A24A-D94E-E344AD8060B6}"/>
              </a:ext>
            </a:extLst>
          </p:cNvPr>
          <p:cNvSpPr/>
          <p:nvPr/>
        </p:nvSpPr>
        <p:spPr>
          <a:xfrm>
            <a:off x="2709418" y="479809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34E6C692-1796-58EE-F3F6-1C045A2182E7}"/>
              </a:ext>
            </a:extLst>
          </p:cNvPr>
          <p:cNvSpPr/>
          <p:nvPr/>
        </p:nvSpPr>
        <p:spPr>
          <a:xfrm>
            <a:off x="2654723" y="49971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74DFA45F-FC34-8A2E-0739-157DA3B8C863}"/>
              </a:ext>
            </a:extLst>
          </p:cNvPr>
          <p:cNvSpPr/>
          <p:nvPr/>
        </p:nvSpPr>
        <p:spPr>
          <a:xfrm>
            <a:off x="2998089" y="480528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6DC8BD86-419F-371F-05E5-F654AA4C475C}"/>
              </a:ext>
            </a:extLst>
          </p:cNvPr>
          <p:cNvSpPr/>
          <p:nvPr/>
        </p:nvSpPr>
        <p:spPr>
          <a:xfrm>
            <a:off x="3023545" y="46193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113" name="Straight Arrow Connector 1112">
            <a:extLst>
              <a:ext uri="{FF2B5EF4-FFF2-40B4-BE49-F238E27FC236}">
                <a16:creationId xmlns:a16="http://schemas.microsoft.com/office/drawing/2014/main" id="{9CDA2658-CC69-49D7-BCBA-ABB5FFFEBF52}"/>
              </a:ext>
            </a:extLst>
          </p:cNvPr>
          <p:cNvCxnSpPr>
            <a:cxnSpLocks/>
            <a:stCxn id="1109" idx="4"/>
            <a:endCxn id="1110" idx="0"/>
          </p:cNvCxnSpPr>
          <p:nvPr/>
        </p:nvCxnSpPr>
        <p:spPr>
          <a:xfrm flipH="1">
            <a:off x="2690723" y="4870090"/>
            <a:ext cx="54695" cy="12707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462CA26-839A-FA0A-9E10-F181C5629869}"/>
              </a:ext>
            </a:extLst>
          </p:cNvPr>
          <p:cNvCxnSpPr>
            <a:cxnSpLocks/>
            <a:stCxn id="1111" idx="3"/>
            <a:endCxn id="1110" idx="7"/>
          </p:cNvCxnSpPr>
          <p:nvPr/>
        </p:nvCxnSpPr>
        <p:spPr>
          <a:xfrm flipH="1">
            <a:off x="2716179" y="4866741"/>
            <a:ext cx="292454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A99FDBC8-649A-8D75-2A7D-16C7C2A7E640}"/>
              </a:ext>
            </a:extLst>
          </p:cNvPr>
          <p:cNvCxnSpPr>
            <a:cxnSpLocks/>
            <a:stCxn id="1111" idx="2"/>
            <a:endCxn id="1109" idx="6"/>
          </p:cNvCxnSpPr>
          <p:nvPr/>
        </p:nvCxnSpPr>
        <p:spPr>
          <a:xfrm flipH="1" flipV="1">
            <a:off x="2781418" y="4834090"/>
            <a:ext cx="216671" cy="71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C2471CAF-FA68-796D-87A5-5F4418EE55C9}"/>
              </a:ext>
            </a:extLst>
          </p:cNvPr>
          <p:cNvCxnSpPr>
            <a:cxnSpLocks/>
            <a:stCxn id="1111" idx="0"/>
            <a:endCxn id="1112" idx="4"/>
          </p:cNvCxnSpPr>
          <p:nvPr/>
        </p:nvCxnSpPr>
        <p:spPr>
          <a:xfrm flipV="1">
            <a:off x="3034089" y="4691344"/>
            <a:ext cx="25456" cy="11394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C15FA87B-4E91-7149-D4D9-9314F83382F8}"/>
              </a:ext>
            </a:extLst>
          </p:cNvPr>
          <p:cNvCxnSpPr>
            <a:cxnSpLocks/>
            <a:stCxn id="1109" idx="7"/>
            <a:endCxn id="1112" idx="3"/>
          </p:cNvCxnSpPr>
          <p:nvPr/>
        </p:nvCxnSpPr>
        <p:spPr>
          <a:xfrm flipV="1">
            <a:off x="2770874" y="4680800"/>
            <a:ext cx="263215" cy="12783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Oval 1117">
            <a:extLst>
              <a:ext uri="{FF2B5EF4-FFF2-40B4-BE49-F238E27FC236}">
                <a16:creationId xmlns:a16="http://schemas.microsoft.com/office/drawing/2014/main" id="{67383912-D009-1081-4D05-2600E3BAE2FE}"/>
              </a:ext>
            </a:extLst>
          </p:cNvPr>
          <p:cNvSpPr/>
          <p:nvPr/>
        </p:nvSpPr>
        <p:spPr>
          <a:xfrm>
            <a:off x="3381872" y="482275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D37748EC-5B6B-B9A7-1465-C3D580240497}"/>
              </a:ext>
            </a:extLst>
          </p:cNvPr>
          <p:cNvSpPr/>
          <p:nvPr/>
        </p:nvSpPr>
        <p:spPr>
          <a:xfrm>
            <a:off x="3110143" y="49971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20" name="Straight Arrow Connector 1119">
            <a:extLst>
              <a:ext uri="{FF2B5EF4-FFF2-40B4-BE49-F238E27FC236}">
                <a16:creationId xmlns:a16="http://schemas.microsoft.com/office/drawing/2014/main" id="{34314BEC-77CD-137F-65BD-7F5F77AF2E9F}"/>
              </a:ext>
            </a:extLst>
          </p:cNvPr>
          <p:cNvCxnSpPr>
            <a:cxnSpLocks/>
            <a:stCxn id="1118" idx="3"/>
            <a:endCxn id="1119" idx="7"/>
          </p:cNvCxnSpPr>
          <p:nvPr/>
        </p:nvCxnSpPr>
        <p:spPr>
          <a:xfrm flipH="1">
            <a:off x="3171599" y="4884211"/>
            <a:ext cx="220817" cy="12350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164F5726-054F-19CC-6F02-CB8E64ADB7E7}"/>
              </a:ext>
            </a:extLst>
          </p:cNvPr>
          <p:cNvCxnSpPr>
            <a:cxnSpLocks/>
            <a:stCxn id="1119" idx="1"/>
            <a:endCxn id="1111" idx="5"/>
          </p:cNvCxnSpPr>
          <p:nvPr/>
        </p:nvCxnSpPr>
        <p:spPr>
          <a:xfrm flipH="1" flipV="1">
            <a:off x="3059545" y="4866741"/>
            <a:ext cx="61142" cy="1409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776FFB5F-0549-456E-8926-A4905A92446C}"/>
              </a:ext>
            </a:extLst>
          </p:cNvPr>
          <p:cNvCxnSpPr>
            <a:cxnSpLocks/>
            <a:stCxn id="1118" idx="2"/>
            <a:endCxn id="1111" idx="6"/>
          </p:cNvCxnSpPr>
          <p:nvPr/>
        </p:nvCxnSpPr>
        <p:spPr>
          <a:xfrm flipH="1" flipV="1">
            <a:off x="3070089" y="4841285"/>
            <a:ext cx="311783" cy="1747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63A78F0D-3F32-0BAA-82E5-A7870B484DD5}"/>
              </a:ext>
            </a:extLst>
          </p:cNvPr>
          <p:cNvCxnSpPr>
            <a:cxnSpLocks/>
            <a:stCxn id="1118" idx="0"/>
            <a:endCxn id="1158" idx="5"/>
          </p:cNvCxnSpPr>
          <p:nvPr/>
        </p:nvCxnSpPr>
        <p:spPr>
          <a:xfrm flipV="1">
            <a:off x="3417872" y="4679114"/>
            <a:ext cx="11510" cy="14364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DA4E0FE3-0F7D-5793-EF4B-DA1AB908E3A5}"/>
              </a:ext>
            </a:extLst>
          </p:cNvPr>
          <p:cNvCxnSpPr>
            <a:cxnSpLocks/>
            <a:stCxn id="1119" idx="2"/>
            <a:endCxn id="1110" idx="6"/>
          </p:cNvCxnSpPr>
          <p:nvPr/>
        </p:nvCxnSpPr>
        <p:spPr>
          <a:xfrm flipH="1">
            <a:off x="2726723" y="5033167"/>
            <a:ext cx="383420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Oval 1124">
            <a:extLst>
              <a:ext uri="{FF2B5EF4-FFF2-40B4-BE49-F238E27FC236}">
                <a16:creationId xmlns:a16="http://schemas.microsoft.com/office/drawing/2014/main" id="{428A0309-16C2-E09B-D99B-A670ED3510BF}"/>
              </a:ext>
            </a:extLst>
          </p:cNvPr>
          <p:cNvSpPr/>
          <p:nvPr/>
        </p:nvSpPr>
        <p:spPr>
          <a:xfrm>
            <a:off x="1799309" y="499224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5092DC80-FA2E-B78B-4EFE-411BCB054186}"/>
              </a:ext>
            </a:extLst>
          </p:cNvPr>
          <p:cNvCxnSpPr>
            <a:cxnSpLocks/>
            <a:stCxn id="1125" idx="2"/>
            <a:endCxn id="1103" idx="6"/>
          </p:cNvCxnSpPr>
          <p:nvPr/>
        </p:nvCxnSpPr>
        <p:spPr>
          <a:xfrm flipH="1">
            <a:off x="1467154" y="5028246"/>
            <a:ext cx="332155" cy="492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269565CD-F284-B286-3129-0FD204BD14D6}"/>
              </a:ext>
            </a:extLst>
          </p:cNvPr>
          <p:cNvSpPr/>
          <p:nvPr/>
        </p:nvSpPr>
        <p:spPr>
          <a:xfrm rot="512950">
            <a:off x="1862839" y="48085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8124BE23-09D4-7653-9747-1E28C011281E}"/>
              </a:ext>
            </a:extLst>
          </p:cNvPr>
          <p:cNvSpPr/>
          <p:nvPr/>
        </p:nvSpPr>
        <p:spPr>
          <a:xfrm>
            <a:off x="1797906" y="499313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DC6DE22A-EA04-BD4E-598B-89344840B51A}"/>
              </a:ext>
            </a:extLst>
          </p:cNvPr>
          <p:cNvSpPr/>
          <p:nvPr/>
        </p:nvSpPr>
        <p:spPr>
          <a:xfrm>
            <a:off x="2141272" y="48085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30C4278A-86C6-E4EA-1721-B6E57A400E21}"/>
              </a:ext>
            </a:extLst>
          </p:cNvPr>
          <p:cNvSpPr/>
          <p:nvPr/>
        </p:nvSpPr>
        <p:spPr>
          <a:xfrm>
            <a:off x="2191037" y="46146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5083B18B-ED11-1F05-B4BE-81FC970054B2}"/>
              </a:ext>
            </a:extLst>
          </p:cNvPr>
          <p:cNvCxnSpPr>
            <a:stCxn id="1127" idx="4"/>
            <a:endCxn id="1128" idx="0"/>
          </p:cNvCxnSpPr>
          <p:nvPr/>
        </p:nvCxnSpPr>
        <p:spPr>
          <a:xfrm flipH="1">
            <a:off x="1833906" y="4880107"/>
            <a:ext cx="59581" cy="11302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Arrow Connector 1131">
            <a:extLst>
              <a:ext uri="{FF2B5EF4-FFF2-40B4-BE49-F238E27FC236}">
                <a16:creationId xmlns:a16="http://schemas.microsoft.com/office/drawing/2014/main" id="{EBE2077A-5AFE-EAB6-F2FF-B94E18B2DE8E}"/>
              </a:ext>
            </a:extLst>
          </p:cNvPr>
          <p:cNvCxnSpPr>
            <a:cxnSpLocks/>
            <a:stCxn id="1129" idx="3"/>
            <a:endCxn id="1128" idx="7"/>
          </p:cNvCxnSpPr>
          <p:nvPr/>
        </p:nvCxnSpPr>
        <p:spPr>
          <a:xfrm flipH="1">
            <a:off x="1859362" y="4869963"/>
            <a:ext cx="292454" cy="13371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5FD05A89-EB81-D318-9112-1D0AE950E2BC}"/>
              </a:ext>
            </a:extLst>
          </p:cNvPr>
          <p:cNvCxnSpPr>
            <a:cxnSpLocks/>
            <a:stCxn id="1129" idx="2"/>
            <a:endCxn id="1127" idx="6"/>
          </p:cNvCxnSpPr>
          <p:nvPr/>
        </p:nvCxnSpPr>
        <p:spPr>
          <a:xfrm flipH="1">
            <a:off x="1934439" y="4844507"/>
            <a:ext cx="206833" cy="535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47D71DFF-F495-5753-FAEA-52312FFA80BF}"/>
              </a:ext>
            </a:extLst>
          </p:cNvPr>
          <p:cNvCxnSpPr>
            <a:cxnSpLocks/>
            <a:stCxn id="1129" idx="0"/>
            <a:endCxn id="1130" idx="4"/>
          </p:cNvCxnSpPr>
          <p:nvPr/>
        </p:nvCxnSpPr>
        <p:spPr>
          <a:xfrm flipV="1">
            <a:off x="2177272" y="4686636"/>
            <a:ext cx="49765" cy="12187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7D791150-1D13-2BCF-F6B2-1CA32C62B2F9}"/>
              </a:ext>
            </a:extLst>
          </p:cNvPr>
          <p:cNvCxnSpPr>
            <a:cxnSpLocks/>
            <a:stCxn id="1127" idx="7"/>
            <a:endCxn id="1130" idx="3"/>
          </p:cNvCxnSpPr>
          <p:nvPr/>
        </p:nvCxnSpPr>
        <p:spPr>
          <a:xfrm flipV="1">
            <a:off x="1927796" y="4676092"/>
            <a:ext cx="273785" cy="14702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Oval 1135">
            <a:extLst>
              <a:ext uri="{FF2B5EF4-FFF2-40B4-BE49-F238E27FC236}">
                <a16:creationId xmlns:a16="http://schemas.microsoft.com/office/drawing/2014/main" id="{29BE27C1-D95E-AF42-36AE-BFCCFA930831}"/>
              </a:ext>
            </a:extLst>
          </p:cNvPr>
          <p:cNvSpPr/>
          <p:nvPr/>
        </p:nvSpPr>
        <p:spPr>
          <a:xfrm>
            <a:off x="2429943" y="48012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029B7931-8C4C-CF0B-CB80-183DF00A9C24}"/>
              </a:ext>
            </a:extLst>
          </p:cNvPr>
          <p:cNvSpPr/>
          <p:nvPr/>
        </p:nvSpPr>
        <p:spPr>
          <a:xfrm>
            <a:off x="2202061" y="498826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BA75036F-3646-3AB7-0EC0-A82E8125BB5C}"/>
              </a:ext>
            </a:extLst>
          </p:cNvPr>
          <p:cNvCxnSpPr>
            <a:cxnSpLocks/>
            <a:stCxn id="1136" idx="3"/>
            <a:endCxn id="1137" idx="7"/>
          </p:cNvCxnSpPr>
          <p:nvPr/>
        </p:nvCxnSpPr>
        <p:spPr>
          <a:xfrm flipH="1">
            <a:off x="2263517" y="4862705"/>
            <a:ext cx="176970" cy="13610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C10157D9-847A-65A4-FFFD-2A1B5C57432F}"/>
              </a:ext>
            </a:extLst>
          </p:cNvPr>
          <p:cNvCxnSpPr>
            <a:cxnSpLocks/>
            <a:stCxn id="1137" idx="1"/>
            <a:endCxn id="1129" idx="5"/>
          </p:cNvCxnSpPr>
          <p:nvPr/>
        </p:nvCxnSpPr>
        <p:spPr>
          <a:xfrm flipH="1" flipV="1">
            <a:off x="2202728" y="4869963"/>
            <a:ext cx="9877" cy="12884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100BF62A-A9DD-932B-2859-ECBB51D1A785}"/>
              </a:ext>
            </a:extLst>
          </p:cNvPr>
          <p:cNvCxnSpPr>
            <a:cxnSpLocks/>
            <a:stCxn id="1136" idx="2"/>
            <a:endCxn id="1129" idx="6"/>
          </p:cNvCxnSpPr>
          <p:nvPr/>
        </p:nvCxnSpPr>
        <p:spPr>
          <a:xfrm flipH="1">
            <a:off x="2213272" y="4837249"/>
            <a:ext cx="216671" cy="7258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17438141-8E3F-47EA-2EA2-2D132F088609}"/>
              </a:ext>
            </a:extLst>
          </p:cNvPr>
          <p:cNvCxnSpPr>
            <a:cxnSpLocks/>
            <a:stCxn id="1136" idx="1"/>
            <a:endCxn id="1130" idx="6"/>
          </p:cNvCxnSpPr>
          <p:nvPr/>
        </p:nvCxnSpPr>
        <p:spPr>
          <a:xfrm flipH="1" flipV="1">
            <a:off x="2263037" y="4650636"/>
            <a:ext cx="177450" cy="16115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Arrow Connector 1141">
            <a:extLst>
              <a:ext uri="{FF2B5EF4-FFF2-40B4-BE49-F238E27FC236}">
                <a16:creationId xmlns:a16="http://schemas.microsoft.com/office/drawing/2014/main" id="{A95F9619-F6BF-4E83-253E-2035BB26B877}"/>
              </a:ext>
            </a:extLst>
          </p:cNvPr>
          <p:cNvCxnSpPr>
            <a:cxnSpLocks/>
            <a:stCxn id="1137" idx="2"/>
            <a:endCxn id="1128" idx="6"/>
          </p:cNvCxnSpPr>
          <p:nvPr/>
        </p:nvCxnSpPr>
        <p:spPr>
          <a:xfrm flipH="1">
            <a:off x="1869906" y="5024266"/>
            <a:ext cx="332155" cy="48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5CE3F109-6714-B86D-C889-647984623924}"/>
              </a:ext>
            </a:extLst>
          </p:cNvPr>
          <p:cNvCxnSpPr>
            <a:cxnSpLocks/>
            <a:stCxn id="1102" idx="5"/>
            <a:endCxn id="1128" idx="1"/>
          </p:cNvCxnSpPr>
          <p:nvPr/>
        </p:nvCxnSpPr>
        <p:spPr>
          <a:xfrm>
            <a:off x="1684492" y="4871606"/>
            <a:ext cx="123958" cy="132069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0B5F0376-0FCB-FAA0-1023-7BDA493E4689}"/>
              </a:ext>
            </a:extLst>
          </p:cNvPr>
          <p:cNvCxnSpPr>
            <a:cxnSpLocks/>
            <a:stCxn id="1102" idx="6"/>
            <a:endCxn id="1127" idx="2"/>
          </p:cNvCxnSpPr>
          <p:nvPr/>
        </p:nvCxnSpPr>
        <p:spPr>
          <a:xfrm flipV="1">
            <a:off x="1695036" y="4839155"/>
            <a:ext cx="168203" cy="699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Oval 1144">
            <a:extLst>
              <a:ext uri="{FF2B5EF4-FFF2-40B4-BE49-F238E27FC236}">
                <a16:creationId xmlns:a16="http://schemas.microsoft.com/office/drawing/2014/main" id="{4B183AEE-329F-E07A-E472-6F71DADB0FE8}"/>
              </a:ext>
            </a:extLst>
          </p:cNvPr>
          <p:cNvSpPr/>
          <p:nvPr/>
        </p:nvSpPr>
        <p:spPr>
          <a:xfrm>
            <a:off x="1773666" y="461416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68F71C52-553F-BAF4-620B-BCAA6BD81CE4}"/>
              </a:ext>
            </a:extLst>
          </p:cNvPr>
          <p:cNvCxnSpPr>
            <a:cxnSpLocks/>
            <a:stCxn id="1102" idx="7"/>
            <a:endCxn id="1145" idx="3"/>
          </p:cNvCxnSpPr>
          <p:nvPr/>
        </p:nvCxnSpPr>
        <p:spPr>
          <a:xfrm flipV="1">
            <a:off x="1684492" y="4675620"/>
            <a:ext cx="99718" cy="145074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4F5EBC93-4588-4850-5CE4-0ACDA28B50E3}"/>
              </a:ext>
            </a:extLst>
          </p:cNvPr>
          <p:cNvCxnSpPr>
            <a:cxnSpLocks/>
            <a:endCxn id="1145" idx="2"/>
          </p:cNvCxnSpPr>
          <p:nvPr/>
        </p:nvCxnSpPr>
        <p:spPr>
          <a:xfrm>
            <a:off x="1467154" y="4648499"/>
            <a:ext cx="306512" cy="166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7C934663-64EF-2730-4782-5CC4674769AC}"/>
              </a:ext>
            </a:extLst>
          </p:cNvPr>
          <p:cNvCxnSpPr>
            <a:cxnSpLocks/>
            <a:stCxn id="1130" idx="2"/>
            <a:endCxn id="1145" idx="6"/>
          </p:cNvCxnSpPr>
          <p:nvPr/>
        </p:nvCxnSpPr>
        <p:spPr>
          <a:xfrm flipH="1" flipV="1">
            <a:off x="1845666" y="4650164"/>
            <a:ext cx="345371" cy="472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824C89E0-503D-A47B-28DE-9660F5AC574D}"/>
              </a:ext>
            </a:extLst>
          </p:cNvPr>
          <p:cNvCxnSpPr>
            <a:cxnSpLocks/>
            <a:stCxn id="1127" idx="1"/>
            <a:endCxn id="1145" idx="5"/>
          </p:cNvCxnSpPr>
          <p:nvPr/>
        </p:nvCxnSpPr>
        <p:spPr>
          <a:xfrm flipH="1" flipV="1">
            <a:off x="1835122" y="4675620"/>
            <a:ext cx="42328" cy="13993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77538F51-2320-3997-3700-18B87228CE3C}"/>
              </a:ext>
            </a:extLst>
          </p:cNvPr>
          <p:cNvCxnSpPr>
            <a:cxnSpLocks/>
            <a:stCxn id="1110" idx="2"/>
            <a:endCxn id="1137" idx="6"/>
          </p:cNvCxnSpPr>
          <p:nvPr/>
        </p:nvCxnSpPr>
        <p:spPr>
          <a:xfrm flipH="1" flipV="1">
            <a:off x="2274061" y="5024266"/>
            <a:ext cx="380662" cy="8901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2522923D-64E5-29C5-CA4C-00376D6CD1BE}"/>
              </a:ext>
            </a:extLst>
          </p:cNvPr>
          <p:cNvCxnSpPr>
            <a:cxnSpLocks/>
            <a:stCxn id="1136" idx="5"/>
            <a:endCxn id="1110" idx="1"/>
          </p:cNvCxnSpPr>
          <p:nvPr/>
        </p:nvCxnSpPr>
        <p:spPr>
          <a:xfrm>
            <a:off x="2491399" y="4862705"/>
            <a:ext cx="173868" cy="14500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>
            <a:extLst>
              <a:ext uri="{FF2B5EF4-FFF2-40B4-BE49-F238E27FC236}">
                <a16:creationId xmlns:a16="http://schemas.microsoft.com/office/drawing/2014/main" id="{1EC68C86-3A13-5DBF-90FE-FAE5E6F0AABB}"/>
              </a:ext>
            </a:extLst>
          </p:cNvPr>
          <p:cNvCxnSpPr>
            <a:cxnSpLocks/>
            <a:stCxn id="1109" idx="2"/>
            <a:endCxn id="1136" idx="6"/>
          </p:cNvCxnSpPr>
          <p:nvPr/>
        </p:nvCxnSpPr>
        <p:spPr>
          <a:xfrm flipH="1">
            <a:off x="2501943" y="4834090"/>
            <a:ext cx="207475" cy="3159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Oval 1152">
            <a:extLst>
              <a:ext uri="{FF2B5EF4-FFF2-40B4-BE49-F238E27FC236}">
                <a16:creationId xmlns:a16="http://schemas.microsoft.com/office/drawing/2014/main" id="{42C9B8C0-F8AC-E4BD-4C0B-E9A23C257CAC}"/>
              </a:ext>
            </a:extLst>
          </p:cNvPr>
          <p:cNvSpPr/>
          <p:nvPr/>
        </p:nvSpPr>
        <p:spPr>
          <a:xfrm>
            <a:off x="2605264" y="46149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154" name="Straight Arrow Connector 1153">
            <a:extLst>
              <a:ext uri="{FF2B5EF4-FFF2-40B4-BE49-F238E27FC236}">
                <a16:creationId xmlns:a16="http://schemas.microsoft.com/office/drawing/2014/main" id="{7A6E7429-1F47-1DF0-BA4A-7AB003C981FB}"/>
              </a:ext>
            </a:extLst>
          </p:cNvPr>
          <p:cNvCxnSpPr>
            <a:cxnSpLocks/>
            <a:stCxn id="1153" idx="3"/>
            <a:endCxn id="1136" idx="7"/>
          </p:cNvCxnSpPr>
          <p:nvPr/>
        </p:nvCxnSpPr>
        <p:spPr>
          <a:xfrm flipH="1">
            <a:off x="2491399" y="4676407"/>
            <a:ext cx="124409" cy="13538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Arrow Connector 1154">
            <a:extLst>
              <a:ext uri="{FF2B5EF4-FFF2-40B4-BE49-F238E27FC236}">
                <a16:creationId xmlns:a16="http://schemas.microsoft.com/office/drawing/2014/main" id="{C7D6385A-07C1-12E8-25A4-BE4EE77E8B68}"/>
              </a:ext>
            </a:extLst>
          </p:cNvPr>
          <p:cNvCxnSpPr>
            <a:cxnSpLocks/>
            <a:stCxn id="1153" idx="2"/>
            <a:endCxn id="1130" idx="6"/>
          </p:cNvCxnSpPr>
          <p:nvPr/>
        </p:nvCxnSpPr>
        <p:spPr>
          <a:xfrm flipH="1" flipV="1">
            <a:off x="2263037" y="4650636"/>
            <a:ext cx="342227" cy="315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22924FB4-43EA-6765-5AAF-C51820F1CE7B}"/>
              </a:ext>
            </a:extLst>
          </p:cNvPr>
          <p:cNvCxnSpPr>
            <a:cxnSpLocks/>
            <a:stCxn id="1112" idx="2"/>
            <a:endCxn id="1153" idx="6"/>
          </p:cNvCxnSpPr>
          <p:nvPr/>
        </p:nvCxnSpPr>
        <p:spPr>
          <a:xfrm flipH="1" flipV="1">
            <a:off x="2677264" y="4650951"/>
            <a:ext cx="346281" cy="4393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C9E33D5E-6556-5C69-8BD6-BB0691295752}"/>
              </a:ext>
            </a:extLst>
          </p:cNvPr>
          <p:cNvCxnSpPr>
            <a:cxnSpLocks/>
            <a:stCxn id="1109" idx="1"/>
            <a:endCxn id="1153" idx="5"/>
          </p:cNvCxnSpPr>
          <p:nvPr/>
        </p:nvCxnSpPr>
        <p:spPr>
          <a:xfrm flipH="1" flipV="1">
            <a:off x="2666720" y="4676407"/>
            <a:ext cx="53242" cy="13222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Oval 1157">
            <a:extLst>
              <a:ext uri="{FF2B5EF4-FFF2-40B4-BE49-F238E27FC236}">
                <a16:creationId xmlns:a16="http://schemas.microsoft.com/office/drawing/2014/main" id="{12AAE359-1AC7-F41D-20FA-4C33257123A0}"/>
              </a:ext>
            </a:extLst>
          </p:cNvPr>
          <p:cNvSpPr/>
          <p:nvPr/>
        </p:nvSpPr>
        <p:spPr>
          <a:xfrm rot="2533703">
            <a:off x="3391641" y="460715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A84A8B7B-98E2-AF06-8E18-C71159E933EB}"/>
              </a:ext>
            </a:extLst>
          </p:cNvPr>
          <p:cNvCxnSpPr>
            <a:cxnSpLocks/>
            <a:stCxn id="1158" idx="3"/>
            <a:endCxn id="1112" idx="6"/>
          </p:cNvCxnSpPr>
          <p:nvPr/>
        </p:nvCxnSpPr>
        <p:spPr>
          <a:xfrm flipH="1">
            <a:off x="3095545" y="4644897"/>
            <a:ext cx="296138" cy="10447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C38C7D2D-4A5D-E147-DD49-F1ACF0961734}"/>
              </a:ext>
            </a:extLst>
          </p:cNvPr>
          <p:cNvCxnSpPr>
            <a:cxnSpLocks/>
            <a:stCxn id="1158" idx="4"/>
            <a:endCxn id="1111" idx="7"/>
          </p:cNvCxnSpPr>
          <p:nvPr/>
        </p:nvCxnSpPr>
        <p:spPr>
          <a:xfrm flipH="1">
            <a:off x="3059545" y="4669813"/>
            <a:ext cx="343901" cy="146016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" name="Flowchart: Data 1248">
            <a:extLst>
              <a:ext uri="{FF2B5EF4-FFF2-40B4-BE49-F238E27FC236}">
                <a16:creationId xmlns:a16="http://schemas.microsoft.com/office/drawing/2014/main" id="{D91BB865-B40B-3557-C529-718296643A2C}"/>
              </a:ext>
            </a:extLst>
          </p:cNvPr>
          <p:cNvSpPr/>
          <p:nvPr/>
        </p:nvSpPr>
        <p:spPr>
          <a:xfrm>
            <a:off x="670791" y="2445342"/>
            <a:ext cx="3192461" cy="525863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50" name="Cube 1249">
            <a:extLst>
              <a:ext uri="{FF2B5EF4-FFF2-40B4-BE49-F238E27FC236}">
                <a16:creationId xmlns:a16="http://schemas.microsoft.com/office/drawing/2014/main" id="{776BA6BA-A40D-681F-E4B0-96BB29F29F2E}"/>
              </a:ext>
            </a:extLst>
          </p:cNvPr>
          <p:cNvSpPr/>
          <p:nvPr/>
        </p:nvSpPr>
        <p:spPr>
          <a:xfrm>
            <a:off x="1969545" y="2651148"/>
            <a:ext cx="521854" cy="10155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51" name="Picture 1250" descr="A black and white radio tower&#10;&#10;Description automatically generated">
            <a:extLst>
              <a:ext uri="{FF2B5EF4-FFF2-40B4-BE49-F238E27FC236}">
                <a16:creationId xmlns:a16="http://schemas.microsoft.com/office/drawing/2014/main" id="{F76C8FDD-6736-BFEA-65CA-E73AEB4D1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065980" y="2383886"/>
            <a:ext cx="320799" cy="305462"/>
          </a:xfrm>
          <a:prstGeom prst="rect">
            <a:avLst/>
          </a:prstGeom>
        </p:spPr>
      </p:pic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6DCEEADF-C261-07A5-24E1-981A1F36C98B}"/>
              </a:ext>
            </a:extLst>
          </p:cNvPr>
          <p:cNvCxnSpPr>
            <a:cxnSpLocks/>
          </p:cNvCxnSpPr>
          <p:nvPr/>
        </p:nvCxnSpPr>
        <p:spPr>
          <a:xfrm>
            <a:off x="658360" y="2976420"/>
            <a:ext cx="0" cy="216703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0227CB9F-559C-4088-1DE0-79E8B1D339E4}"/>
              </a:ext>
            </a:extLst>
          </p:cNvPr>
          <p:cNvCxnSpPr>
            <a:cxnSpLocks/>
          </p:cNvCxnSpPr>
          <p:nvPr/>
        </p:nvCxnSpPr>
        <p:spPr>
          <a:xfrm flipH="1">
            <a:off x="3874061" y="2445342"/>
            <a:ext cx="1621" cy="212485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88BBBCC3-6DDC-72C5-D1F5-A7C69A64591B}"/>
              </a:ext>
            </a:extLst>
          </p:cNvPr>
          <p:cNvCxnSpPr>
            <a:cxnSpLocks/>
          </p:cNvCxnSpPr>
          <p:nvPr/>
        </p:nvCxnSpPr>
        <p:spPr>
          <a:xfrm>
            <a:off x="3224379" y="2971205"/>
            <a:ext cx="5191" cy="217442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Oval 1278">
            <a:extLst>
              <a:ext uri="{FF2B5EF4-FFF2-40B4-BE49-F238E27FC236}">
                <a16:creationId xmlns:a16="http://schemas.microsoft.com/office/drawing/2014/main" id="{4D3B07DB-A382-CBAE-D04F-CB745F6464D6}"/>
              </a:ext>
            </a:extLst>
          </p:cNvPr>
          <p:cNvSpPr/>
          <p:nvPr/>
        </p:nvSpPr>
        <p:spPr>
          <a:xfrm>
            <a:off x="714061" y="521926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80" name="TextBox 1279">
            <a:extLst>
              <a:ext uri="{FF2B5EF4-FFF2-40B4-BE49-F238E27FC236}">
                <a16:creationId xmlns:a16="http://schemas.microsoft.com/office/drawing/2014/main" id="{C56C59F9-778D-1C72-1400-102DB66CCF1E}"/>
              </a:ext>
            </a:extLst>
          </p:cNvPr>
          <p:cNvSpPr txBox="1"/>
          <p:nvPr/>
        </p:nvSpPr>
        <p:spPr>
          <a:xfrm>
            <a:off x="866607" y="5173292"/>
            <a:ext cx="38472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ID" sz="1050" dirty="0"/>
              <a:t>Sensor</a:t>
            </a:r>
          </a:p>
        </p:txBody>
      </p:sp>
      <p:sp>
        <p:nvSpPr>
          <p:cNvPr id="1281" name="Cube 1280">
            <a:extLst>
              <a:ext uri="{FF2B5EF4-FFF2-40B4-BE49-F238E27FC236}">
                <a16:creationId xmlns:a16="http://schemas.microsoft.com/office/drawing/2014/main" id="{B948B362-3D03-208D-A2EF-89887ACE0988}"/>
              </a:ext>
            </a:extLst>
          </p:cNvPr>
          <p:cNvSpPr/>
          <p:nvPr/>
        </p:nvSpPr>
        <p:spPr>
          <a:xfrm>
            <a:off x="5839165" y="2152039"/>
            <a:ext cx="521854" cy="10155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82" name="Picture 1281" descr="A black and white radio tower&#10;&#10;Description automatically generated">
            <a:extLst>
              <a:ext uri="{FF2B5EF4-FFF2-40B4-BE49-F238E27FC236}">
                <a16:creationId xmlns:a16="http://schemas.microsoft.com/office/drawing/2014/main" id="{B014A4A7-B8AB-7EC8-C0CE-00EE68319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935600" y="1884777"/>
            <a:ext cx="320799" cy="305462"/>
          </a:xfrm>
          <a:prstGeom prst="rect">
            <a:avLst/>
          </a:prstGeom>
        </p:spPr>
      </p:pic>
      <p:sp>
        <p:nvSpPr>
          <p:cNvPr id="1293" name="Oval 1292">
            <a:extLst>
              <a:ext uri="{FF2B5EF4-FFF2-40B4-BE49-F238E27FC236}">
                <a16:creationId xmlns:a16="http://schemas.microsoft.com/office/drawing/2014/main" id="{6A256F52-7E9F-E5EF-7225-1D08E5B4A73F}"/>
              </a:ext>
            </a:extLst>
          </p:cNvPr>
          <p:cNvSpPr/>
          <p:nvPr/>
        </p:nvSpPr>
        <p:spPr>
          <a:xfrm>
            <a:off x="5795105" y="3477090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96" name="Oval 1295">
            <a:extLst>
              <a:ext uri="{FF2B5EF4-FFF2-40B4-BE49-F238E27FC236}">
                <a16:creationId xmlns:a16="http://schemas.microsoft.com/office/drawing/2014/main" id="{3D337CCE-5A08-1068-ADF9-94B2527605B5}"/>
              </a:ext>
            </a:extLst>
          </p:cNvPr>
          <p:cNvSpPr/>
          <p:nvPr/>
        </p:nvSpPr>
        <p:spPr>
          <a:xfrm>
            <a:off x="5795105" y="4894755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8666E8E5-F881-5A37-E934-0F8D3715EAA7}"/>
              </a:ext>
            </a:extLst>
          </p:cNvPr>
          <p:cNvSpPr/>
          <p:nvPr/>
        </p:nvSpPr>
        <p:spPr>
          <a:xfrm rot="18736020">
            <a:off x="7095585" y="3474910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98" name="Oval 1297">
            <a:extLst>
              <a:ext uri="{FF2B5EF4-FFF2-40B4-BE49-F238E27FC236}">
                <a16:creationId xmlns:a16="http://schemas.microsoft.com/office/drawing/2014/main" id="{74BF7CFB-7999-1869-A002-4FCF53D0AF4F}"/>
              </a:ext>
            </a:extLst>
          </p:cNvPr>
          <p:cNvSpPr/>
          <p:nvPr/>
        </p:nvSpPr>
        <p:spPr>
          <a:xfrm rot="13492652">
            <a:off x="5090700" y="2662444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00" name="Straight Arrow Connector 1299">
            <a:extLst>
              <a:ext uri="{FF2B5EF4-FFF2-40B4-BE49-F238E27FC236}">
                <a16:creationId xmlns:a16="http://schemas.microsoft.com/office/drawing/2014/main" id="{151D6956-81F5-6443-8C9C-8A05FEC01828}"/>
              </a:ext>
            </a:extLst>
          </p:cNvPr>
          <p:cNvCxnSpPr>
            <a:stCxn id="1293" idx="4"/>
            <a:endCxn id="1296" idx="0"/>
          </p:cNvCxnSpPr>
          <p:nvPr/>
        </p:nvCxnSpPr>
        <p:spPr>
          <a:xfrm>
            <a:off x="5975105" y="3837090"/>
            <a:ext cx="0" cy="1057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1301">
            <a:extLst>
              <a:ext uri="{FF2B5EF4-FFF2-40B4-BE49-F238E27FC236}">
                <a16:creationId xmlns:a16="http://schemas.microsoft.com/office/drawing/2014/main" id="{FEA4FA34-A6F0-7566-8234-8ABC0C1DCEC7}"/>
              </a:ext>
            </a:extLst>
          </p:cNvPr>
          <p:cNvCxnSpPr>
            <a:cxnSpLocks/>
            <a:stCxn id="1293" idx="6"/>
            <a:endCxn id="1297" idx="1"/>
          </p:cNvCxnSpPr>
          <p:nvPr/>
        </p:nvCxnSpPr>
        <p:spPr>
          <a:xfrm>
            <a:off x="6155105" y="3657090"/>
            <a:ext cx="940685" cy="6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A04B93EF-1E2E-A8C1-802C-569C8BD769CF}"/>
              </a:ext>
            </a:extLst>
          </p:cNvPr>
          <p:cNvCxnSpPr>
            <a:cxnSpLocks/>
            <a:stCxn id="1293" idx="1"/>
            <a:endCxn id="1298" idx="2"/>
          </p:cNvCxnSpPr>
          <p:nvPr/>
        </p:nvCxnSpPr>
        <p:spPr>
          <a:xfrm flipH="1" flipV="1">
            <a:off x="5398251" y="2969451"/>
            <a:ext cx="449575" cy="560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7" name="Cube 1326">
            <a:extLst>
              <a:ext uri="{FF2B5EF4-FFF2-40B4-BE49-F238E27FC236}">
                <a16:creationId xmlns:a16="http://schemas.microsoft.com/office/drawing/2014/main" id="{269C5A9E-59D4-3D2B-9726-0574CE5C112E}"/>
              </a:ext>
            </a:extLst>
          </p:cNvPr>
          <p:cNvSpPr/>
          <p:nvPr/>
        </p:nvSpPr>
        <p:spPr>
          <a:xfrm>
            <a:off x="8917952" y="2712586"/>
            <a:ext cx="521854" cy="10155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28" name="Picture 1327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A64A17A-8673-2458-F21C-B87C0303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9014387" y="2445324"/>
            <a:ext cx="320799" cy="305462"/>
          </a:xfrm>
          <a:prstGeom prst="rect">
            <a:avLst/>
          </a:prstGeom>
        </p:spPr>
      </p:pic>
      <p:cxnSp>
        <p:nvCxnSpPr>
          <p:cNvPr id="1329" name="Straight Arrow Connector 1328">
            <a:extLst>
              <a:ext uri="{FF2B5EF4-FFF2-40B4-BE49-F238E27FC236}">
                <a16:creationId xmlns:a16="http://schemas.microsoft.com/office/drawing/2014/main" id="{176AF860-E5B4-A5D3-9812-951CA5F7CE07}"/>
              </a:ext>
            </a:extLst>
          </p:cNvPr>
          <p:cNvCxnSpPr>
            <a:cxnSpLocks/>
            <a:stCxn id="1297" idx="5"/>
            <a:endCxn id="1327" idx="2"/>
          </p:cNvCxnSpPr>
          <p:nvPr/>
        </p:nvCxnSpPr>
        <p:spPr>
          <a:xfrm flipV="1">
            <a:off x="7455380" y="2792952"/>
            <a:ext cx="1462572" cy="853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5" name="TextBox 1334">
                <a:extLst>
                  <a:ext uri="{FF2B5EF4-FFF2-40B4-BE49-F238E27FC236}">
                    <a16:creationId xmlns:a16="http://schemas.microsoft.com/office/drawing/2014/main" id="{82B4BF55-8406-1F1A-0374-99D7C2F86FA0}"/>
                  </a:ext>
                </a:extLst>
              </p:cNvPr>
              <p:cNvSpPr txBox="1"/>
              <p:nvPr/>
            </p:nvSpPr>
            <p:spPr>
              <a:xfrm>
                <a:off x="3548045" y="3094066"/>
                <a:ext cx="6096000" cy="426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5" name="TextBox 1334">
                <a:extLst>
                  <a:ext uri="{FF2B5EF4-FFF2-40B4-BE49-F238E27FC236}">
                    <a16:creationId xmlns:a16="http://schemas.microsoft.com/office/drawing/2014/main" id="{82B4BF55-8406-1F1A-0374-99D7C2F8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45" y="3094066"/>
                <a:ext cx="6096000" cy="426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7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93" name="Oval 1292">
            <a:extLst>
              <a:ext uri="{FF2B5EF4-FFF2-40B4-BE49-F238E27FC236}">
                <a16:creationId xmlns:a16="http://schemas.microsoft.com/office/drawing/2014/main" id="{6A256F52-7E9F-E5EF-7225-1D08E5B4A73F}"/>
              </a:ext>
            </a:extLst>
          </p:cNvPr>
          <p:cNvSpPr/>
          <p:nvPr/>
        </p:nvSpPr>
        <p:spPr>
          <a:xfrm rot="18788539">
            <a:off x="4685121" y="2354249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96" name="Oval 1295">
            <a:extLst>
              <a:ext uri="{FF2B5EF4-FFF2-40B4-BE49-F238E27FC236}">
                <a16:creationId xmlns:a16="http://schemas.microsoft.com/office/drawing/2014/main" id="{3D337CCE-5A08-1068-ADF9-94B2527605B5}"/>
              </a:ext>
            </a:extLst>
          </p:cNvPr>
          <p:cNvSpPr/>
          <p:nvPr/>
        </p:nvSpPr>
        <p:spPr>
          <a:xfrm rot="18826717">
            <a:off x="5423228" y="314820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8666E8E5-F881-5A37-E934-0F8D3715EAA7}"/>
              </a:ext>
            </a:extLst>
          </p:cNvPr>
          <p:cNvSpPr/>
          <p:nvPr/>
        </p:nvSpPr>
        <p:spPr>
          <a:xfrm rot="18736020">
            <a:off x="5421600" y="1547874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98" name="Oval 1297">
            <a:extLst>
              <a:ext uri="{FF2B5EF4-FFF2-40B4-BE49-F238E27FC236}">
                <a16:creationId xmlns:a16="http://schemas.microsoft.com/office/drawing/2014/main" id="{74BF7CFB-7999-1869-A002-4FCF53D0AF4F}"/>
              </a:ext>
            </a:extLst>
          </p:cNvPr>
          <p:cNvSpPr/>
          <p:nvPr/>
        </p:nvSpPr>
        <p:spPr>
          <a:xfrm rot="8241066">
            <a:off x="3943467" y="3148361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27" name="Cube 1326">
            <a:extLst>
              <a:ext uri="{FF2B5EF4-FFF2-40B4-BE49-F238E27FC236}">
                <a16:creationId xmlns:a16="http://schemas.microsoft.com/office/drawing/2014/main" id="{269C5A9E-59D4-3D2B-9726-0574CE5C112E}"/>
              </a:ext>
            </a:extLst>
          </p:cNvPr>
          <p:cNvSpPr/>
          <p:nvPr/>
        </p:nvSpPr>
        <p:spPr>
          <a:xfrm>
            <a:off x="7118075" y="2432855"/>
            <a:ext cx="521854" cy="10155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28" name="Picture 1327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A64A17A-8673-2458-F21C-B87C0303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7214510" y="2165593"/>
            <a:ext cx="320799" cy="305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35" name="TextBox 1334">
                <a:extLst>
                  <a:ext uri="{FF2B5EF4-FFF2-40B4-BE49-F238E27FC236}">
                    <a16:creationId xmlns:a16="http://schemas.microsoft.com/office/drawing/2014/main" id="{82B4BF55-8406-1F1A-0374-99D7C2F86FA0}"/>
                  </a:ext>
                </a:extLst>
              </p:cNvPr>
              <p:cNvSpPr txBox="1"/>
              <p:nvPr/>
            </p:nvSpPr>
            <p:spPr>
              <a:xfrm>
                <a:off x="4036633" y="2353780"/>
                <a:ext cx="931845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35" name="TextBox 1334">
                <a:extLst>
                  <a:ext uri="{FF2B5EF4-FFF2-40B4-BE49-F238E27FC236}">
                    <a16:creationId xmlns:a16="http://schemas.microsoft.com/office/drawing/2014/main" id="{82B4BF55-8406-1F1A-0374-99D7C2F8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33" y="2353780"/>
                <a:ext cx="931845" cy="31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DD0F22-5082-D3FC-9206-61B0BBE86CAA}"/>
              </a:ext>
            </a:extLst>
          </p:cNvPr>
          <p:cNvCxnSpPr>
            <a:stCxn id="1293" idx="4"/>
            <a:endCxn id="1296" idx="0"/>
          </p:cNvCxnSpPr>
          <p:nvPr/>
        </p:nvCxnSpPr>
        <p:spPr>
          <a:xfrm>
            <a:off x="4996459" y="2657335"/>
            <a:ext cx="476806" cy="546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580EC42-7815-6977-9516-EB65631F8C0F}"/>
              </a:ext>
            </a:extLst>
          </p:cNvPr>
          <p:cNvSpPr/>
          <p:nvPr/>
        </p:nvSpPr>
        <p:spPr>
          <a:xfrm rot="16200000">
            <a:off x="3943467" y="154787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3C94C-7595-0EBC-7934-63EE8EBACC76}"/>
              </a:ext>
            </a:extLst>
          </p:cNvPr>
          <p:cNvCxnSpPr>
            <a:cxnSpLocks/>
            <a:stCxn id="1293" idx="0"/>
            <a:endCxn id="39" idx="3"/>
          </p:cNvCxnSpPr>
          <p:nvPr/>
        </p:nvCxnSpPr>
        <p:spPr>
          <a:xfrm flipH="1" flipV="1">
            <a:off x="4250746" y="1855154"/>
            <a:ext cx="483037" cy="5560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3C488A-D46F-C198-B1AB-C24A7B890A5C}"/>
              </a:ext>
            </a:extLst>
          </p:cNvPr>
          <p:cNvCxnSpPr>
            <a:cxnSpLocks/>
            <a:stCxn id="1298" idx="1"/>
            <a:endCxn id="1296" idx="1"/>
          </p:cNvCxnSpPr>
          <p:nvPr/>
        </p:nvCxnSpPr>
        <p:spPr>
          <a:xfrm flipV="1">
            <a:off x="4303315" y="3332042"/>
            <a:ext cx="1119954" cy="3703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F8AD6C-C7E0-5334-5D84-A28375B8A673}"/>
              </a:ext>
            </a:extLst>
          </p:cNvPr>
          <p:cNvCxnSpPr>
            <a:cxnSpLocks/>
            <a:stCxn id="1293" idx="6"/>
            <a:endCxn id="1297" idx="2"/>
          </p:cNvCxnSpPr>
          <p:nvPr/>
        </p:nvCxnSpPr>
        <p:spPr>
          <a:xfrm flipV="1">
            <a:off x="4988207" y="1861077"/>
            <a:ext cx="492327" cy="5418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Arrow Connector 900">
            <a:extLst>
              <a:ext uri="{FF2B5EF4-FFF2-40B4-BE49-F238E27FC236}">
                <a16:creationId xmlns:a16="http://schemas.microsoft.com/office/drawing/2014/main" id="{90EF29AE-A2CA-9E7F-A323-EA432B0BCC48}"/>
              </a:ext>
            </a:extLst>
          </p:cNvPr>
          <p:cNvCxnSpPr>
            <a:cxnSpLocks/>
            <a:stCxn id="1297" idx="3"/>
            <a:endCxn id="1296" idx="7"/>
          </p:cNvCxnSpPr>
          <p:nvPr/>
        </p:nvCxnSpPr>
        <p:spPr>
          <a:xfrm flipH="1">
            <a:off x="5599391" y="1907669"/>
            <a:ext cx="10792" cy="12405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Arrow Connector 903">
            <a:extLst>
              <a:ext uri="{FF2B5EF4-FFF2-40B4-BE49-F238E27FC236}">
                <a16:creationId xmlns:a16="http://schemas.microsoft.com/office/drawing/2014/main" id="{CF22EF1B-952C-49BD-38C2-6223355E210F}"/>
              </a:ext>
            </a:extLst>
          </p:cNvPr>
          <p:cNvCxnSpPr>
            <a:cxnSpLocks/>
            <a:stCxn id="1297" idx="1"/>
            <a:endCxn id="39" idx="4"/>
          </p:cNvCxnSpPr>
          <p:nvPr/>
        </p:nvCxnSpPr>
        <p:spPr>
          <a:xfrm flipH="1" flipV="1">
            <a:off x="4303467" y="1727875"/>
            <a:ext cx="1118338" cy="85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Arrow Connector 928">
            <a:extLst>
              <a:ext uri="{FF2B5EF4-FFF2-40B4-BE49-F238E27FC236}">
                <a16:creationId xmlns:a16="http://schemas.microsoft.com/office/drawing/2014/main" id="{A2891AC7-6720-8437-E689-F05F52DADDDA}"/>
              </a:ext>
            </a:extLst>
          </p:cNvPr>
          <p:cNvCxnSpPr>
            <a:cxnSpLocks/>
            <a:stCxn id="1298" idx="3"/>
            <a:endCxn id="39" idx="2"/>
          </p:cNvCxnSpPr>
          <p:nvPr/>
        </p:nvCxnSpPr>
        <p:spPr>
          <a:xfrm flipH="1" flipV="1">
            <a:off x="4123467" y="1907875"/>
            <a:ext cx="7384" cy="12406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Arrow Connector 1166">
            <a:extLst>
              <a:ext uri="{FF2B5EF4-FFF2-40B4-BE49-F238E27FC236}">
                <a16:creationId xmlns:a16="http://schemas.microsoft.com/office/drawing/2014/main" id="{3077AEF0-C6CC-4FC6-037F-9EF8D0C0114F}"/>
              </a:ext>
            </a:extLst>
          </p:cNvPr>
          <p:cNvCxnSpPr>
            <a:cxnSpLocks/>
            <a:stCxn id="1293" idx="2"/>
            <a:endCxn id="1298" idx="2"/>
          </p:cNvCxnSpPr>
          <p:nvPr/>
        </p:nvCxnSpPr>
        <p:spPr>
          <a:xfrm flipH="1">
            <a:off x="4255860" y="2665587"/>
            <a:ext cx="486175" cy="540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A2DBCDA6-ABE3-C2A3-1218-73FE90329704}"/>
              </a:ext>
            </a:extLst>
          </p:cNvPr>
          <p:cNvCxnSpPr>
            <a:cxnSpLocks/>
            <a:stCxn id="1327" idx="2"/>
            <a:endCxn id="1185" idx="5"/>
          </p:cNvCxnSpPr>
          <p:nvPr/>
        </p:nvCxnSpPr>
        <p:spPr>
          <a:xfrm flipH="1">
            <a:off x="6543924" y="2513221"/>
            <a:ext cx="574151" cy="126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10286EC0-1541-8299-4B04-EBC7EE720AED}"/>
                  </a:ext>
                </a:extLst>
              </p:cNvPr>
              <p:cNvSpPr txBox="1"/>
              <p:nvPr/>
            </p:nvSpPr>
            <p:spPr>
              <a:xfrm>
                <a:off x="3939092" y="3107515"/>
                <a:ext cx="34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10286EC0-1541-8299-4B04-EBC7EE720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092" y="3107515"/>
                <a:ext cx="340956" cy="369332"/>
              </a:xfrm>
              <a:prstGeom prst="rect">
                <a:avLst/>
              </a:prstGeom>
              <a:blipFill>
                <a:blip r:embed="rId5"/>
                <a:stretch>
                  <a:fillRect r="-178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9" name="Straight Arrow Connector 1178">
            <a:extLst>
              <a:ext uri="{FF2B5EF4-FFF2-40B4-BE49-F238E27FC236}">
                <a16:creationId xmlns:a16="http://schemas.microsoft.com/office/drawing/2014/main" id="{C820829B-45A7-D1F8-508B-EE7AAD7FE18E}"/>
              </a:ext>
            </a:extLst>
          </p:cNvPr>
          <p:cNvCxnSpPr>
            <a:cxnSpLocks/>
            <a:stCxn id="1185" idx="0"/>
            <a:endCxn id="1297" idx="4"/>
          </p:cNvCxnSpPr>
          <p:nvPr/>
        </p:nvCxnSpPr>
        <p:spPr>
          <a:xfrm flipH="1" flipV="1">
            <a:off x="5734803" y="1848940"/>
            <a:ext cx="496123" cy="564399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Arrow Connector 1180">
            <a:extLst>
              <a:ext uri="{FF2B5EF4-FFF2-40B4-BE49-F238E27FC236}">
                <a16:creationId xmlns:a16="http://schemas.microsoft.com/office/drawing/2014/main" id="{04DCBE34-7D42-2E7F-742D-6497FB22377A}"/>
              </a:ext>
            </a:extLst>
          </p:cNvPr>
          <p:cNvCxnSpPr>
            <a:cxnSpLocks/>
            <a:stCxn id="1185" idx="2"/>
            <a:endCxn id="1296" idx="6"/>
          </p:cNvCxnSpPr>
          <p:nvPr/>
        </p:nvCxnSpPr>
        <p:spPr>
          <a:xfrm flipH="1">
            <a:off x="5727765" y="2667608"/>
            <a:ext cx="515298" cy="53063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Oval 1184">
            <a:extLst>
              <a:ext uri="{FF2B5EF4-FFF2-40B4-BE49-F238E27FC236}">
                <a16:creationId xmlns:a16="http://schemas.microsoft.com/office/drawing/2014/main" id="{14FF8AD2-FCCC-9256-0D89-017DBAA29B88}"/>
              </a:ext>
            </a:extLst>
          </p:cNvPr>
          <p:cNvSpPr/>
          <p:nvPr/>
        </p:nvSpPr>
        <p:spPr>
          <a:xfrm rot="18736020">
            <a:off x="6184129" y="2354405"/>
            <a:ext cx="360000" cy="36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5" name="TextBox 1194">
                <a:extLst>
                  <a:ext uri="{FF2B5EF4-FFF2-40B4-BE49-F238E27FC236}">
                    <a16:creationId xmlns:a16="http://schemas.microsoft.com/office/drawing/2014/main" id="{723820C4-4EFA-0C0A-1177-5561582792EC}"/>
                  </a:ext>
                </a:extLst>
              </p:cNvPr>
              <p:cNvSpPr txBox="1"/>
              <p:nvPr/>
            </p:nvSpPr>
            <p:spPr>
              <a:xfrm>
                <a:off x="3939092" y="1521794"/>
                <a:ext cx="34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5" name="TextBox 1194">
                <a:extLst>
                  <a:ext uri="{FF2B5EF4-FFF2-40B4-BE49-F238E27FC236}">
                    <a16:creationId xmlns:a16="http://schemas.microsoft.com/office/drawing/2014/main" id="{723820C4-4EFA-0C0A-1177-55615827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092" y="1521794"/>
                <a:ext cx="340956" cy="369332"/>
              </a:xfrm>
              <a:prstGeom prst="rect">
                <a:avLst/>
              </a:prstGeom>
              <a:blipFill>
                <a:blip r:embed="rId6"/>
                <a:stretch>
                  <a:fillRect r="-357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6" name="TextBox 1195">
                <a:extLst>
                  <a:ext uri="{FF2B5EF4-FFF2-40B4-BE49-F238E27FC236}">
                    <a16:creationId xmlns:a16="http://schemas.microsoft.com/office/drawing/2014/main" id="{37340C65-C1C7-9E10-FC2F-EAA89EB38B27}"/>
                  </a:ext>
                </a:extLst>
              </p:cNvPr>
              <p:cNvSpPr txBox="1"/>
              <p:nvPr/>
            </p:nvSpPr>
            <p:spPr>
              <a:xfrm>
                <a:off x="5415012" y="3111503"/>
                <a:ext cx="34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96" name="TextBox 1195">
                <a:extLst>
                  <a:ext uri="{FF2B5EF4-FFF2-40B4-BE49-F238E27FC236}">
                    <a16:creationId xmlns:a16="http://schemas.microsoft.com/office/drawing/2014/main" id="{37340C65-C1C7-9E10-FC2F-EAA89EB3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012" y="3111503"/>
                <a:ext cx="340956" cy="369332"/>
              </a:xfrm>
              <a:prstGeom prst="rect">
                <a:avLst/>
              </a:prstGeom>
              <a:blipFill>
                <a:blip r:embed="rId7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7" name="TextBox 1196">
                <a:extLst>
                  <a:ext uri="{FF2B5EF4-FFF2-40B4-BE49-F238E27FC236}">
                    <a16:creationId xmlns:a16="http://schemas.microsoft.com/office/drawing/2014/main" id="{EB3EF5B2-5DDD-A4BC-0C64-635CC68548E8}"/>
                  </a:ext>
                </a:extLst>
              </p:cNvPr>
              <p:cNvSpPr txBox="1"/>
              <p:nvPr/>
            </p:nvSpPr>
            <p:spPr>
              <a:xfrm>
                <a:off x="4680887" y="2299042"/>
                <a:ext cx="34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7" name="TextBox 1196">
                <a:extLst>
                  <a:ext uri="{FF2B5EF4-FFF2-40B4-BE49-F238E27FC236}">
                    <a16:creationId xmlns:a16="http://schemas.microsoft.com/office/drawing/2014/main" id="{EB3EF5B2-5DDD-A4BC-0C64-635CC685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87" y="2299042"/>
                <a:ext cx="340956" cy="369332"/>
              </a:xfrm>
              <a:prstGeom prst="rect">
                <a:avLst/>
              </a:prstGeom>
              <a:blipFill>
                <a:blip r:embed="rId8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9" name="TextBox 1198">
                <a:extLst>
                  <a:ext uri="{FF2B5EF4-FFF2-40B4-BE49-F238E27FC236}">
                    <a16:creationId xmlns:a16="http://schemas.microsoft.com/office/drawing/2014/main" id="{35C402C2-C506-F48C-63C8-0A664D71C7AB}"/>
                  </a:ext>
                </a:extLst>
              </p:cNvPr>
              <p:cNvSpPr txBox="1"/>
              <p:nvPr/>
            </p:nvSpPr>
            <p:spPr>
              <a:xfrm>
                <a:off x="5421805" y="1501882"/>
                <a:ext cx="34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99" name="TextBox 1198">
                <a:extLst>
                  <a:ext uri="{FF2B5EF4-FFF2-40B4-BE49-F238E27FC236}">
                    <a16:creationId xmlns:a16="http://schemas.microsoft.com/office/drawing/2014/main" id="{35C402C2-C506-F48C-63C8-0A664D71C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805" y="1501882"/>
                <a:ext cx="340956" cy="369332"/>
              </a:xfrm>
              <a:prstGeom prst="rect">
                <a:avLst/>
              </a:prstGeom>
              <a:blipFill>
                <a:blip r:embed="rId9"/>
                <a:stretch>
                  <a:fillRect r="-357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0" name="TextBox 1199">
                <a:extLst>
                  <a:ext uri="{FF2B5EF4-FFF2-40B4-BE49-F238E27FC236}">
                    <a16:creationId xmlns:a16="http://schemas.microsoft.com/office/drawing/2014/main" id="{4D51CD3A-651E-BDBF-83C7-7F94A729AA99}"/>
                  </a:ext>
                </a:extLst>
              </p:cNvPr>
              <p:cNvSpPr txBox="1"/>
              <p:nvPr/>
            </p:nvSpPr>
            <p:spPr>
              <a:xfrm>
                <a:off x="6169480" y="2318324"/>
                <a:ext cx="34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0" name="TextBox 1199">
                <a:extLst>
                  <a:ext uri="{FF2B5EF4-FFF2-40B4-BE49-F238E27FC236}">
                    <a16:creationId xmlns:a16="http://schemas.microsoft.com/office/drawing/2014/main" id="{4D51CD3A-651E-BDBF-83C7-7F94A729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480" y="2318324"/>
                <a:ext cx="340956" cy="369332"/>
              </a:xfrm>
              <a:prstGeom prst="rect">
                <a:avLst/>
              </a:prstGeom>
              <a:blipFill>
                <a:blip r:embed="rId1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4" name="TextBox 1203">
                <a:extLst>
                  <a:ext uri="{FF2B5EF4-FFF2-40B4-BE49-F238E27FC236}">
                    <a16:creationId xmlns:a16="http://schemas.microsoft.com/office/drawing/2014/main" id="{71CED7B4-A4A7-F5DA-3941-29C6BEFB8809}"/>
                  </a:ext>
                </a:extLst>
              </p:cNvPr>
              <p:cNvSpPr txBox="1"/>
              <p:nvPr/>
            </p:nvSpPr>
            <p:spPr>
              <a:xfrm>
                <a:off x="3848958" y="2366346"/>
                <a:ext cx="3683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04" name="TextBox 1203">
                <a:extLst>
                  <a:ext uri="{FF2B5EF4-FFF2-40B4-BE49-F238E27FC236}">
                    <a16:creationId xmlns:a16="http://schemas.microsoft.com/office/drawing/2014/main" id="{71CED7B4-A4A7-F5DA-3941-29C6BEFB8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958" y="2366346"/>
                <a:ext cx="3683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5" name="TextBox 1204">
                <a:extLst>
                  <a:ext uri="{FF2B5EF4-FFF2-40B4-BE49-F238E27FC236}">
                    <a16:creationId xmlns:a16="http://schemas.microsoft.com/office/drawing/2014/main" id="{0FCC21E7-0438-28CC-9C6F-70474151EEE0}"/>
                  </a:ext>
                </a:extLst>
              </p:cNvPr>
              <p:cNvSpPr txBox="1"/>
              <p:nvPr/>
            </p:nvSpPr>
            <p:spPr>
              <a:xfrm>
                <a:off x="4439423" y="2802939"/>
                <a:ext cx="3683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05" name="TextBox 1204">
                <a:extLst>
                  <a:ext uri="{FF2B5EF4-FFF2-40B4-BE49-F238E27FC236}">
                    <a16:creationId xmlns:a16="http://schemas.microsoft.com/office/drawing/2014/main" id="{0FCC21E7-0438-28CC-9C6F-70474151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23" y="2802939"/>
                <a:ext cx="3683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6" name="TextBox 1205">
                <a:extLst>
                  <a:ext uri="{FF2B5EF4-FFF2-40B4-BE49-F238E27FC236}">
                    <a16:creationId xmlns:a16="http://schemas.microsoft.com/office/drawing/2014/main" id="{EBA4F689-0984-CD7B-5A99-E0B32C3ED53B}"/>
                  </a:ext>
                </a:extLst>
              </p:cNvPr>
              <p:cNvSpPr txBox="1"/>
              <p:nvPr/>
            </p:nvSpPr>
            <p:spPr>
              <a:xfrm>
                <a:off x="4189420" y="3349202"/>
                <a:ext cx="5665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6" name="TextBox 1205">
                <a:extLst>
                  <a:ext uri="{FF2B5EF4-FFF2-40B4-BE49-F238E27FC236}">
                    <a16:creationId xmlns:a16="http://schemas.microsoft.com/office/drawing/2014/main" id="{EBA4F689-0984-CD7B-5A99-E0B32C3E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20" y="3349202"/>
                <a:ext cx="56659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2213B718-B129-8052-24B2-03A063706865}"/>
                  </a:ext>
                </a:extLst>
              </p:cNvPr>
              <p:cNvSpPr txBox="1"/>
              <p:nvPr/>
            </p:nvSpPr>
            <p:spPr>
              <a:xfrm>
                <a:off x="5013111" y="2471055"/>
                <a:ext cx="5665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7" name="TextBox 1206">
                <a:extLst>
                  <a:ext uri="{FF2B5EF4-FFF2-40B4-BE49-F238E27FC236}">
                    <a16:creationId xmlns:a16="http://schemas.microsoft.com/office/drawing/2014/main" id="{2213B718-B129-8052-24B2-03A063706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111" y="2471055"/>
                <a:ext cx="56659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8" name="TextBox 1207">
                <a:extLst>
                  <a:ext uri="{FF2B5EF4-FFF2-40B4-BE49-F238E27FC236}">
                    <a16:creationId xmlns:a16="http://schemas.microsoft.com/office/drawing/2014/main" id="{6E2C72CD-EADB-B521-9094-CE28F4CCEB46}"/>
                  </a:ext>
                </a:extLst>
              </p:cNvPr>
              <p:cNvSpPr txBox="1"/>
              <p:nvPr/>
            </p:nvSpPr>
            <p:spPr>
              <a:xfrm>
                <a:off x="5699569" y="1614428"/>
                <a:ext cx="5665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8" name="TextBox 1207">
                <a:extLst>
                  <a:ext uri="{FF2B5EF4-FFF2-40B4-BE49-F238E27FC236}">
                    <a16:creationId xmlns:a16="http://schemas.microsoft.com/office/drawing/2014/main" id="{6E2C72CD-EADB-B521-9094-CE28F4CC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69" y="1614428"/>
                <a:ext cx="56659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0" name="TextBox 1209">
                <a:extLst>
                  <a:ext uri="{FF2B5EF4-FFF2-40B4-BE49-F238E27FC236}">
                    <a16:creationId xmlns:a16="http://schemas.microsoft.com/office/drawing/2014/main" id="{93B8746F-2ECA-9D8C-648F-BD151049270A}"/>
                  </a:ext>
                </a:extLst>
              </p:cNvPr>
              <p:cNvSpPr txBox="1"/>
              <p:nvPr/>
            </p:nvSpPr>
            <p:spPr>
              <a:xfrm>
                <a:off x="3450068" y="1863259"/>
                <a:ext cx="931845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10" name="TextBox 1209">
                <a:extLst>
                  <a:ext uri="{FF2B5EF4-FFF2-40B4-BE49-F238E27FC236}">
                    <a16:creationId xmlns:a16="http://schemas.microsoft.com/office/drawing/2014/main" id="{93B8746F-2ECA-9D8C-648F-BD151049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068" y="1863259"/>
                <a:ext cx="931845" cy="3147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1" name="TextBox 1210">
                <a:extLst>
                  <a:ext uri="{FF2B5EF4-FFF2-40B4-BE49-F238E27FC236}">
                    <a16:creationId xmlns:a16="http://schemas.microsoft.com/office/drawing/2014/main" id="{4EEDC2C5-4B70-9EE6-B968-D0C96A2AFF37}"/>
                  </a:ext>
                </a:extLst>
              </p:cNvPr>
              <p:cNvSpPr txBox="1"/>
              <p:nvPr/>
            </p:nvSpPr>
            <p:spPr>
              <a:xfrm>
                <a:off x="4865121" y="3340366"/>
                <a:ext cx="931845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11" name="TextBox 1210">
                <a:extLst>
                  <a:ext uri="{FF2B5EF4-FFF2-40B4-BE49-F238E27FC236}">
                    <a16:creationId xmlns:a16="http://schemas.microsoft.com/office/drawing/2014/main" id="{4EEDC2C5-4B70-9EE6-B968-D0C96A2AF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21" y="3340366"/>
                <a:ext cx="931845" cy="3147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2" name="TextBox 1211">
                <a:extLst>
                  <a:ext uri="{FF2B5EF4-FFF2-40B4-BE49-F238E27FC236}">
                    <a16:creationId xmlns:a16="http://schemas.microsoft.com/office/drawing/2014/main" id="{70AB252F-2651-CDF5-913C-A3522CE6E06A}"/>
                  </a:ext>
                </a:extLst>
              </p:cNvPr>
              <p:cNvSpPr txBox="1"/>
              <p:nvPr/>
            </p:nvSpPr>
            <p:spPr>
              <a:xfrm>
                <a:off x="4674083" y="3081367"/>
                <a:ext cx="3683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12" name="TextBox 1211">
                <a:extLst>
                  <a:ext uri="{FF2B5EF4-FFF2-40B4-BE49-F238E27FC236}">
                    <a16:creationId xmlns:a16="http://schemas.microsoft.com/office/drawing/2014/main" id="{70AB252F-2651-CDF5-913C-A3522CE6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083" y="3081367"/>
                <a:ext cx="36830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80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METHOD AND NOVELTY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5854700" y="1857405"/>
            <a:ext cx="51953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Multi layer Trilateration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Constrain based K-Means CH Selection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Multi Agent Reinforcement Learning with Q-Learning for transmission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531100" y="2624114"/>
            <a:ext cx="0" cy="190179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Data 162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495373" y="45354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330425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629091" y="45770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414046" y="5000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718143" y="47755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801764" y="50431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204096" y="47681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502762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287717" y="49970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591814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2029926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942894" y="50468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345226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643892" y="45770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428847" y="5000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732944" y="47755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816565" y="50431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218897" y="47681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517563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302518" y="49970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606615" y="47718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4044727" y="4573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291" idx="7"/>
            <a:endCxn id="164" idx="3"/>
          </p:cNvCxnSpPr>
          <p:nvPr/>
        </p:nvCxnSpPr>
        <p:spPr>
          <a:xfrm flipV="1">
            <a:off x="989549" y="48333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164" idx="7"/>
            <a:endCxn id="165" idx="3"/>
          </p:cNvCxnSpPr>
          <p:nvPr/>
        </p:nvCxnSpPr>
        <p:spPr>
          <a:xfrm flipV="1">
            <a:off x="1391881" y="46385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164" idx="5"/>
            <a:endCxn id="166" idx="0"/>
          </p:cNvCxnSpPr>
          <p:nvPr/>
        </p:nvCxnSpPr>
        <p:spPr>
          <a:xfrm>
            <a:off x="1391881" y="48333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1763095" y="48401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1682812" y="46341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165" idx="6"/>
            <a:endCxn id="173" idx="2"/>
          </p:cNvCxnSpPr>
          <p:nvPr/>
        </p:nvCxnSpPr>
        <p:spPr>
          <a:xfrm flipV="1">
            <a:off x="1701091" y="4609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69" idx="2"/>
          </p:cNvCxnSpPr>
          <p:nvPr/>
        </p:nvCxnSpPr>
        <p:spPr>
          <a:xfrm>
            <a:off x="1790143" y="48041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68" idx="6"/>
            <a:endCxn id="171" idx="2"/>
          </p:cNvCxnSpPr>
          <p:nvPr/>
        </p:nvCxnSpPr>
        <p:spPr>
          <a:xfrm flipV="1">
            <a:off x="1873764" y="50330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69" idx="4"/>
            <a:endCxn id="171" idx="0"/>
          </p:cNvCxnSpPr>
          <p:nvPr/>
        </p:nvCxnSpPr>
        <p:spPr>
          <a:xfrm>
            <a:off x="2240096" y="48401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73" idx="5"/>
            <a:endCxn id="169" idx="1"/>
          </p:cNvCxnSpPr>
          <p:nvPr/>
        </p:nvCxnSpPr>
        <p:spPr>
          <a:xfrm>
            <a:off x="2091382" y="46348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73" idx="6"/>
            <a:endCxn id="170" idx="2"/>
          </p:cNvCxnSpPr>
          <p:nvPr/>
        </p:nvCxnSpPr>
        <p:spPr>
          <a:xfrm>
            <a:off x="2101926" y="4609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71" idx="6"/>
            <a:endCxn id="174" idx="2"/>
          </p:cNvCxnSpPr>
          <p:nvPr/>
        </p:nvCxnSpPr>
        <p:spPr>
          <a:xfrm>
            <a:off x="2359717" y="50330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72" idx="5"/>
            <a:endCxn id="174" idx="0"/>
          </p:cNvCxnSpPr>
          <p:nvPr/>
        </p:nvCxnSpPr>
        <p:spPr>
          <a:xfrm>
            <a:off x="2653270" y="48333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72" idx="3"/>
            <a:endCxn id="171" idx="7"/>
          </p:cNvCxnSpPr>
          <p:nvPr/>
        </p:nvCxnSpPr>
        <p:spPr>
          <a:xfrm flipH="1">
            <a:off x="2349173" y="48333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72" idx="1"/>
            <a:endCxn id="170" idx="4"/>
          </p:cNvCxnSpPr>
          <p:nvPr/>
        </p:nvCxnSpPr>
        <p:spPr>
          <a:xfrm flipH="1" flipV="1">
            <a:off x="2538762" y="46454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76" idx="2"/>
            <a:endCxn id="170" idx="6"/>
          </p:cNvCxnSpPr>
          <p:nvPr/>
        </p:nvCxnSpPr>
        <p:spPr>
          <a:xfrm flipH="1" flipV="1">
            <a:off x="2574762" y="4609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406682" y="46385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76" idx="3"/>
            <a:endCxn id="177" idx="7"/>
          </p:cNvCxnSpPr>
          <p:nvPr/>
        </p:nvCxnSpPr>
        <p:spPr>
          <a:xfrm flipH="1">
            <a:off x="3490303" y="46385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>
          <a:xfrm>
            <a:off x="3768944" y="48475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177" idx="6"/>
            <a:endCxn id="179" idx="2"/>
          </p:cNvCxnSpPr>
          <p:nvPr/>
        </p:nvCxnSpPr>
        <p:spPr>
          <a:xfrm>
            <a:off x="3500847" y="50367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179" idx="6"/>
            <a:endCxn id="182" idx="2"/>
          </p:cNvCxnSpPr>
          <p:nvPr/>
        </p:nvCxnSpPr>
        <p:spPr>
          <a:xfrm flipV="1">
            <a:off x="3888565" y="50330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182" idx="6"/>
            <a:endCxn id="183" idx="3"/>
          </p:cNvCxnSpPr>
          <p:nvPr/>
        </p:nvCxnSpPr>
        <p:spPr>
          <a:xfrm flipV="1">
            <a:off x="4374518" y="48333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183" idx="1"/>
            <a:endCxn id="181" idx="4"/>
          </p:cNvCxnSpPr>
          <p:nvPr/>
        </p:nvCxnSpPr>
        <p:spPr>
          <a:xfrm flipH="1" flipV="1">
            <a:off x="4553563" y="46454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183" idx="2"/>
            <a:endCxn id="180" idx="6"/>
          </p:cNvCxnSpPr>
          <p:nvPr/>
        </p:nvCxnSpPr>
        <p:spPr>
          <a:xfrm flipH="1" flipV="1">
            <a:off x="4290897" y="48041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180" idx="1"/>
            <a:endCxn id="184" idx="6"/>
          </p:cNvCxnSpPr>
          <p:nvPr/>
        </p:nvCxnSpPr>
        <p:spPr>
          <a:xfrm flipH="1" flipV="1">
            <a:off x="4116727" y="46094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184" idx="6"/>
            <a:endCxn id="181" idx="2"/>
          </p:cNvCxnSpPr>
          <p:nvPr/>
        </p:nvCxnSpPr>
        <p:spPr>
          <a:xfrm>
            <a:off x="4116727" y="4609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184" idx="2"/>
          </p:cNvCxnSpPr>
          <p:nvPr/>
        </p:nvCxnSpPr>
        <p:spPr>
          <a:xfrm>
            <a:off x="3732944" y="4609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3679892" y="46490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 flipV="1">
            <a:off x="3804944" y="48041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184" idx="4"/>
          </p:cNvCxnSpPr>
          <p:nvPr/>
        </p:nvCxnSpPr>
        <p:spPr>
          <a:xfrm flipV="1">
            <a:off x="3801301" y="4645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75" idx="2"/>
            <a:endCxn id="172" idx="6"/>
          </p:cNvCxnSpPr>
          <p:nvPr/>
        </p:nvCxnSpPr>
        <p:spPr>
          <a:xfrm flipH="1">
            <a:off x="2663814" y="48078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75" idx="3"/>
            <a:endCxn id="174" idx="7"/>
          </p:cNvCxnSpPr>
          <p:nvPr/>
        </p:nvCxnSpPr>
        <p:spPr>
          <a:xfrm flipH="1">
            <a:off x="3004350" y="48333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75" idx="4"/>
            <a:endCxn id="177" idx="1"/>
          </p:cNvCxnSpPr>
          <p:nvPr/>
        </p:nvCxnSpPr>
        <p:spPr>
          <a:xfrm>
            <a:off x="3381226" y="48438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70" idx="4"/>
            <a:endCxn id="175" idx="1"/>
          </p:cNvCxnSpPr>
          <p:nvPr/>
        </p:nvCxnSpPr>
        <p:spPr>
          <a:xfrm>
            <a:off x="2538762" y="46454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>
            <a:off x="2276096" y="48041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69" idx="7"/>
            <a:endCxn id="170" idx="3"/>
          </p:cNvCxnSpPr>
          <p:nvPr/>
        </p:nvCxnSpPr>
        <p:spPr>
          <a:xfrm flipV="1">
            <a:off x="2265552" y="46348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166" idx="6"/>
            <a:endCxn id="168" idx="2"/>
          </p:cNvCxnSpPr>
          <p:nvPr/>
        </p:nvCxnSpPr>
        <p:spPr>
          <a:xfrm>
            <a:off x="1486046" y="50367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291" idx="6"/>
            <a:endCxn id="166" idx="2"/>
          </p:cNvCxnSpPr>
          <p:nvPr/>
        </p:nvCxnSpPr>
        <p:spPr>
          <a:xfrm flipV="1">
            <a:off x="1000093" y="50367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166" idx="0"/>
            <a:endCxn id="167" idx="3"/>
          </p:cNvCxnSpPr>
          <p:nvPr/>
        </p:nvCxnSpPr>
        <p:spPr>
          <a:xfrm flipV="1">
            <a:off x="1450046" y="48369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67" idx="7"/>
            <a:endCxn id="173" idx="3"/>
          </p:cNvCxnSpPr>
          <p:nvPr/>
        </p:nvCxnSpPr>
        <p:spPr>
          <a:xfrm flipV="1">
            <a:off x="1779599" y="46348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Data 224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495373" y="26241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330424" y="28781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629090" y="26833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414045" y="31069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718142" y="28817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801763" y="31494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204095" y="28744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502761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287716" y="31032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574813" y="28781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2029925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942893" y="31531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345225" y="28781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643891" y="26833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428846" y="31069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732943" y="28817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816564" y="31494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218896" y="28744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517562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302517" y="31032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606614" y="28781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4044726" y="26796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290" idx="7"/>
            <a:endCxn id="226" idx="3"/>
          </p:cNvCxnSpPr>
          <p:nvPr/>
        </p:nvCxnSpPr>
        <p:spPr>
          <a:xfrm flipV="1">
            <a:off x="989548" y="29395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226" idx="7"/>
            <a:endCxn id="227" idx="3"/>
          </p:cNvCxnSpPr>
          <p:nvPr/>
        </p:nvCxnSpPr>
        <p:spPr>
          <a:xfrm flipV="1">
            <a:off x="1391880" y="27447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226" idx="5"/>
            <a:endCxn id="228" idx="0"/>
          </p:cNvCxnSpPr>
          <p:nvPr/>
        </p:nvCxnSpPr>
        <p:spPr>
          <a:xfrm>
            <a:off x="1391880" y="29395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230" idx="0"/>
          </p:cNvCxnSpPr>
          <p:nvPr/>
        </p:nvCxnSpPr>
        <p:spPr>
          <a:xfrm>
            <a:off x="1763094" y="29464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229" idx="1"/>
          </p:cNvCxnSpPr>
          <p:nvPr/>
        </p:nvCxnSpPr>
        <p:spPr>
          <a:xfrm>
            <a:off x="1682811" y="27404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227" idx="6"/>
            <a:endCxn id="235" idx="2"/>
          </p:cNvCxnSpPr>
          <p:nvPr/>
        </p:nvCxnSpPr>
        <p:spPr>
          <a:xfrm flipV="1">
            <a:off x="1701090" y="27156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231" idx="2"/>
          </p:cNvCxnSpPr>
          <p:nvPr/>
        </p:nvCxnSpPr>
        <p:spPr>
          <a:xfrm>
            <a:off x="1790142" y="29104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230" idx="6"/>
            <a:endCxn id="233" idx="2"/>
          </p:cNvCxnSpPr>
          <p:nvPr/>
        </p:nvCxnSpPr>
        <p:spPr>
          <a:xfrm flipV="1">
            <a:off x="1873763" y="31392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2240095" y="29464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235" idx="5"/>
            <a:endCxn id="231" idx="1"/>
          </p:cNvCxnSpPr>
          <p:nvPr/>
        </p:nvCxnSpPr>
        <p:spPr>
          <a:xfrm>
            <a:off x="2091381" y="27411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235" idx="6"/>
            <a:endCxn id="232" idx="2"/>
          </p:cNvCxnSpPr>
          <p:nvPr/>
        </p:nvCxnSpPr>
        <p:spPr>
          <a:xfrm>
            <a:off x="2101925" y="27156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233" idx="6"/>
            <a:endCxn id="236" idx="2"/>
          </p:cNvCxnSpPr>
          <p:nvPr/>
        </p:nvCxnSpPr>
        <p:spPr>
          <a:xfrm>
            <a:off x="2359716" y="31392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234" idx="5"/>
            <a:endCxn id="236" idx="0"/>
          </p:cNvCxnSpPr>
          <p:nvPr/>
        </p:nvCxnSpPr>
        <p:spPr>
          <a:xfrm>
            <a:off x="2636269" y="29395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234" idx="3"/>
            <a:endCxn id="233" idx="7"/>
          </p:cNvCxnSpPr>
          <p:nvPr/>
        </p:nvCxnSpPr>
        <p:spPr>
          <a:xfrm flipH="1">
            <a:off x="2349172" y="29395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234" idx="1"/>
            <a:endCxn id="232" idx="4"/>
          </p:cNvCxnSpPr>
          <p:nvPr/>
        </p:nvCxnSpPr>
        <p:spPr>
          <a:xfrm flipH="1" flipV="1">
            <a:off x="2538761" y="27516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238" idx="2"/>
            <a:endCxn id="232" idx="6"/>
          </p:cNvCxnSpPr>
          <p:nvPr/>
        </p:nvCxnSpPr>
        <p:spPr>
          <a:xfrm flipH="1" flipV="1">
            <a:off x="2574761" y="27156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406681" y="27447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238" idx="3"/>
            <a:endCxn id="239" idx="7"/>
          </p:cNvCxnSpPr>
          <p:nvPr/>
        </p:nvCxnSpPr>
        <p:spPr>
          <a:xfrm flipH="1">
            <a:off x="3490302" y="27447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240" idx="4"/>
            <a:endCxn id="241" idx="0"/>
          </p:cNvCxnSpPr>
          <p:nvPr/>
        </p:nvCxnSpPr>
        <p:spPr>
          <a:xfrm>
            <a:off x="3768943" y="29537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239" idx="6"/>
            <a:endCxn id="241" idx="2"/>
          </p:cNvCxnSpPr>
          <p:nvPr/>
        </p:nvCxnSpPr>
        <p:spPr>
          <a:xfrm>
            <a:off x="3500846" y="31429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241" idx="6"/>
            <a:endCxn id="244" idx="2"/>
          </p:cNvCxnSpPr>
          <p:nvPr/>
        </p:nvCxnSpPr>
        <p:spPr>
          <a:xfrm flipV="1">
            <a:off x="3888564" y="31392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244" idx="6"/>
            <a:endCxn id="245" idx="3"/>
          </p:cNvCxnSpPr>
          <p:nvPr/>
        </p:nvCxnSpPr>
        <p:spPr>
          <a:xfrm flipV="1">
            <a:off x="4374517" y="29395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245" idx="1"/>
            <a:endCxn id="243" idx="4"/>
          </p:cNvCxnSpPr>
          <p:nvPr/>
        </p:nvCxnSpPr>
        <p:spPr>
          <a:xfrm flipH="1" flipV="1">
            <a:off x="4553562" y="27516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245" idx="2"/>
            <a:endCxn id="242" idx="6"/>
          </p:cNvCxnSpPr>
          <p:nvPr/>
        </p:nvCxnSpPr>
        <p:spPr>
          <a:xfrm flipH="1" flipV="1">
            <a:off x="4290896" y="29104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242" idx="1"/>
            <a:endCxn id="246" idx="6"/>
          </p:cNvCxnSpPr>
          <p:nvPr/>
        </p:nvCxnSpPr>
        <p:spPr>
          <a:xfrm flipH="1" flipV="1">
            <a:off x="4116726" y="27156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246" idx="6"/>
            <a:endCxn id="243" idx="2"/>
          </p:cNvCxnSpPr>
          <p:nvPr/>
        </p:nvCxnSpPr>
        <p:spPr>
          <a:xfrm>
            <a:off x="4116726" y="27156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246" idx="2"/>
          </p:cNvCxnSpPr>
          <p:nvPr/>
        </p:nvCxnSpPr>
        <p:spPr>
          <a:xfrm>
            <a:off x="3732943" y="27156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3679891" y="27553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 flipV="1">
            <a:off x="3804943" y="29104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246" idx="4"/>
          </p:cNvCxnSpPr>
          <p:nvPr/>
        </p:nvCxnSpPr>
        <p:spPr>
          <a:xfrm flipV="1">
            <a:off x="3801300" y="27516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237" idx="2"/>
            <a:endCxn id="234" idx="6"/>
          </p:cNvCxnSpPr>
          <p:nvPr/>
        </p:nvCxnSpPr>
        <p:spPr>
          <a:xfrm flipH="1">
            <a:off x="2646813" y="29141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237" idx="3"/>
            <a:endCxn id="236" idx="7"/>
          </p:cNvCxnSpPr>
          <p:nvPr/>
        </p:nvCxnSpPr>
        <p:spPr>
          <a:xfrm flipH="1">
            <a:off x="3004349" y="29395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237" idx="4"/>
            <a:endCxn id="239" idx="1"/>
          </p:cNvCxnSpPr>
          <p:nvPr/>
        </p:nvCxnSpPr>
        <p:spPr>
          <a:xfrm>
            <a:off x="3381225" y="29501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533998" y="27516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>
            <a:off x="2276095" y="29104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231" idx="7"/>
            <a:endCxn id="232" idx="3"/>
          </p:cNvCxnSpPr>
          <p:nvPr/>
        </p:nvCxnSpPr>
        <p:spPr>
          <a:xfrm flipV="1">
            <a:off x="2265551" y="27411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228" idx="6"/>
            <a:endCxn id="230" idx="2"/>
          </p:cNvCxnSpPr>
          <p:nvPr/>
        </p:nvCxnSpPr>
        <p:spPr>
          <a:xfrm>
            <a:off x="1486045" y="31429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290" idx="6"/>
            <a:endCxn id="228" idx="2"/>
          </p:cNvCxnSpPr>
          <p:nvPr/>
        </p:nvCxnSpPr>
        <p:spPr>
          <a:xfrm flipV="1">
            <a:off x="1000092" y="31429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228" idx="0"/>
            <a:endCxn id="229" idx="3"/>
          </p:cNvCxnSpPr>
          <p:nvPr/>
        </p:nvCxnSpPr>
        <p:spPr>
          <a:xfrm flipV="1">
            <a:off x="1450045" y="29432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229" idx="7"/>
            <a:endCxn id="235" idx="3"/>
          </p:cNvCxnSpPr>
          <p:nvPr/>
        </p:nvCxnSpPr>
        <p:spPr>
          <a:xfrm flipV="1">
            <a:off x="1779598" y="27411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495373" y="32845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623563" y="32845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660040" y="26241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289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928092" y="31531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928093" y="50468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630736" y="29726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lowchart: Data 292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495373" y="39336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330424" y="41876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629090" y="39014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414045" y="44165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718142" y="41913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801763" y="44590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204095" y="41840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502761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287716" y="44128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574813" y="41876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2029925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942893" y="44627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345225" y="41876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643891" y="39014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428846" y="44165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732943" y="41913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816564" y="44590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218896" y="41840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517562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302517" y="44128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606614" y="41876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4044726" y="38978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355" idx="7"/>
            <a:endCxn id="294" idx="3"/>
          </p:cNvCxnSpPr>
          <p:nvPr/>
        </p:nvCxnSpPr>
        <p:spPr>
          <a:xfrm flipV="1">
            <a:off x="989548" y="42491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294" idx="7"/>
            <a:endCxn id="295" idx="3"/>
          </p:cNvCxnSpPr>
          <p:nvPr/>
        </p:nvCxnSpPr>
        <p:spPr>
          <a:xfrm flipV="1">
            <a:off x="1391880" y="39629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294" idx="5"/>
            <a:endCxn id="296" idx="0"/>
          </p:cNvCxnSpPr>
          <p:nvPr/>
        </p:nvCxnSpPr>
        <p:spPr>
          <a:xfrm>
            <a:off x="1391880" y="42491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298" idx="0"/>
          </p:cNvCxnSpPr>
          <p:nvPr/>
        </p:nvCxnSpPr>
        <p:spPr>
          <a:xfrm>
            <a:off x="1763094" y="42560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297" idx="1"/>
          </p:cNvCxnSpPr>
          <p:nvPr/>
        </p:nvCxnSpPr>
        <p:spPr>
          <a:xfrm>
            <a:off x="1682811" y="40500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295" idx="6"/>
            <a:endCxn id="303" idx="2"/>
          </p:cNvCxnSpPr>
          <p:nvPr/>
        </p:nvCxnSpPr>
        <p:spPr>
          <a:xfrm flipV="1">
            <a:off x="1701090" y="39338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299" idx="2"/>
          </p:cNvCxnSpPr>
          <p:nvPr/>
        </p:nvCxnSpPr>
        <p:spPr>
          <a:xfrm>
            <a:off x="1790142" y="42200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298" idx="6"/>
            <a:endCxn id="301" idx="2"/>
          </p:cNvCxnSpPr>
          <p:nvPr/>
        </p:nvCxnSpPr>
        <p:spPr>
          <a:xfrm flipV="1">
            <a:off x="1873763" y="44488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299" idx="4"/>
            <a:endCxn id="301" idx="0"/>
          </p:cNvCxnSpPr>
          <p:nvPr/>
        </p:nvCxnSpPr>
        <p:spPr>
          <a:xfrm>
            <a:off x="2240095" y="42560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303" idx="5"/>
            <a:endCxn id="299" idx="1"/>
          </p:cNvCxnSpPr>
          <p:nvPr/>
        </p:nvCxnSpPr>
        <p:spPr>
          <a:xfrm>
            <a:off x="2091381" y="39592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303" idx="6"/>
            <a:endCxn id="300" idx="2"/>
          </p:cNvCxnSpPr>
          <p:nvPr/>
        </p:nvCxnSpPr>
        <p:spPr>
          <a:xfrm>
            <a:off x="2101925" y="39338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301" idx="6"/>
            <a:endCxn id="304" idx="2"/>
          </p:cNvCxnSpPr>
          <p:nvPr/>
        </p:nvCxnSpPr>
        <p:spPr>
          <a:xfrm>
            <a:off x="2359716" y="44488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302" idx="5"/>
            <a:endCxn id="304" idx="0"/>
          </p:cNvCxnSpPr>
          <p:nvPr/>
        </p:nvCxnSpPr>
        <p:spPr>
          <a:xfrm>
            <a:off x="2636269" y="42491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302" idx="3"/>
            <a:endCxn id="301" idx="7"/>
          </p:cNvCxnSpPr>
          <p:nvPr/>
        </p:nvCxnSpPr>
        <p:spPr>
          <a:xfrm flipH="1">
            <a:off x="2349172" y="42491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302" idx="1"/>
            <a:endCxn id="300" idx="4"/>
          </p:cNvCxnSpPr>
          <p:nvPr/>
        </p:nvCxnSpPr>
        <p:spPr>
          <a:xfrm flipH="1" flipV="1">
            <a:off x="2538761" y="39698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306" idx="2"/>
            <a:endCxn id="300" idx="6"/>
          </p:cNvCxnSpPr>
          <p:nvPr/>
        </p:nvCxnSpPr>
        <p:spPr>
          <a:xfrm flipH="1" flipV="1">
            <a:off x="2574761" y="39338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306" idx="3"/>
            <a:endCxn id="305" idx="7"/>
          </p:cNvCxnSpPr>
          <p:nvPr/>
        </p:nvCxnSpPr>
        <p:spPr>
          <a:xfrm flipH="1">
            <a:off x="3406681" y="39629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306" idx="3"/>
            <a:endCxn id="307" idx="7"/>
          </p:cNvCxnSpPr>
          <p:nvPr/>
        </p:nvCxnSpPr>
        <p:spPr>
          <a:xfrm flipH="1">
            <a:off x="3490302" y="39629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308" idx="4"/>
            <a:endCxn id="309" idx="0"/>
          </p:cNvCxnSpPr>
          <p:nvPr/>
        </p:nvCxnSpPr>
        <p:spPr>
          <a:xfrm>
            <a:off x="3768943" y="42633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307" idx="6"/>
            <a:endCxn id="309" idx="2"/>
          </p:cNvCxnSpPr>
          <p:nvPr/>
        </p:nvCxnSpPr>
        <p:spPr>
          <a:xfrm>
            <a:off x="3500846" y="44525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309" idx="6"/>
            <a:endCxn id="312" idx="2"/>
          </p:cNvCxnSpPr>
          <p:nvPr/>
        </p:nvCxnSpPr>
        <p:spPr>
          <a:xfrm flipV="1">
            <a:off x="3888564" y="44488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312" idx="6"/>
            <a:endCxn id="313" idx="3"/>
          </p:cNvCxnSpPr>
          <p:nvPr/>
        </p:nvCxnSpPr>
        <p:spPr>
          <a:xfrm flipV="1">
            <a:off x="4374517" y="42491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313" idx="1"/>
            <a:endCxn id="311" idx="4"/>
          </p:cNvCxnSpPr>
          <p:nvPr/>
        </p:nvCxnSpPr>
        <p:spPr>
          <a:xfrm flipH="1" flipV="1">
            <a:off x="4553562" y="39698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313" idx="2"/>
            <a:endCxn id="310" idx="6"/>
          </p:cNvCxnSpPr>
          <p:nvPr/>
        </p:nvCxnSpPr>
        <p:spPr>
          <a:xfrm flipH="1" flipV="1">
            <a:off x="4290896" y="42200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310" idx="1"/>
            <a:endCxn id="314" idx="6"/>
          </p:cNvCxnSpPr>
          <p:nvPr/>
        </p:nvCxnSpPr>
        <p:spPr>
          <a:xfrm flipH="1" flipV="1">
            <a:off x="4116726" y="39338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314" idx="6"/>
            <a:endCxn id="311" idx="2"/>
          </p:cNvCxnSpPr>
          <p:nvPr/>
        </p:nvCxnSpPr>
        <p:spPr>
          <a:xfrm>
            <a:off x="4116726" y="39338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314" idx="2"/>
          </p:cNvCxnSpPr>
          <p:nvPr/>
        </p:nvCxnSpPr>
        <p:spPr>
          <a:xfrm>
            <a:off x="3732943" y="39338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306" idx="4"/>
            <a:endCxn id="308" idx="1"/>
          </p:cNvCxnSpPr>
          <p:nvPr/>
        </p:nvCxnSpPr>
        <p:spPr>
          <a:xfrm>
            <a:off x="3679891" y="39734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308" idx="6"/>
            <a:endCxn id="310" idx="2"/>
          </p:cNvCxnSpPr>
          <p:nvPr/>
        </p:nvCxnSpPr>
        <p:spPr>
          <a:xfrm flipV="1">
            <a:off x="3804943" y="42200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314" idx="4"/>
          </p:cNvCxnSpPr>
          <p:nvPr/>
        </p:nvCxnSpPr>
        <p:spPr>
          <a:xfrm flipV="1">
            <a:off x="3801300" y="39698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305" idx="2"/>
            <a:endCxn id="302" idx="6"/>
          </p:cNvCxnSpPr>
          <p:nvPr/>
        </p:nvCxnSpPr>
        <p:spPr>
          <a:xfrm flipH="1">
            <a:off x="2646813" y="42236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305" idx="3"/>
            <a:endCxn id="304" idx="7"/>
          </p:cNvCxnSpPr>
          <p:nvPr/>
        </p:nvCxnSpPr>
        <p:spPr>
          <a:xfrm flipH="1">
            <a:off x="3004349" y="42491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305" idx="4"/>
            <a:endCxn id="307" idx="1"/>
          </p:cNvCxnSpPr>
          <p:nvPr/>
        </p:nvCxnSpPr>
        <p:spPr>
          <a:xfrm>
            <a:off x="3381225" y="42596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533998" y="40612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299" idx="6"/>
            <a:endCxn id="302" idx="2"/>
          </p:cNvCxnSpPr>
          <p:nvPr/>
        </p:nvCxnSpPr>
        <p:spPr>
          <a:xfrm>
            <a:off x="2276095" y="42200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299" idx="7"/>
            <a:endCxn id="300" idx="3"/>
          </p:cNvCxnSpPr>
          <p:nvPr/>
        </p:nvCxnSpPr>
        <p:spPr>
          <a:xfrm flipV="1">
            <a:off x="2265551" y="39592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296" idx="6"/>
            <a:endCxn id="298" idx="2"/>
          </p:cNvCxnSpPr>
          <p:nvPr/>
        </p:nvCxnSpPr>
        <p:spPr>
          <a:xfrm>
            <a:off x="1486045" y="44525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355" idx="6"/>
            <a:endCxn id="296" idx="2"/>
          </p:cNvCxnSpPr>
          <p:nvPr/>
        </p:nvCxnSpPr>
        <p:spPr>
          <a:xfrm flipV="1">
            <a:off x="1000092" y="44525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296" idx="0"/>
            <a:endCxn id="297" idx="3"/>
          </p:cNvCxnSpPr>
          <p:nvPr/>
        </p:nvCxnSpPr>
        <p:spPr>
          <a:xfrm flipV="1">
            <a:off x="1450045" y="42528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297" idx="7"/>
            <a:endCxn id="303" idx="3"/>
          </p:cNvCxnSpPr>
          <p:nvPr/>
        </p:nvCxnSpPr>
        <p:spPr>
          <a:xfrm flipV="1">
            <a:off x="1779598" y="39592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928092" y="44627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7" name="Flowchart: Data 356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526992" y="3323183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334584" y="35776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633250" y="33828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418205" y="38065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722302" y="35813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805923" y="38490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208255" y="35740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506921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291876" y="38028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578973" y="35776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2034085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947053" y="38526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349385" y="35776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648051" y="33828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433006" y="38065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737103" y="35813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820724" y="38490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223056" y="35740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521722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306677" y="38028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610774" y="35776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4048886" y="33792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419" idx="7"/>
            <a:endCxn id="358" idx="3"/>
          </p:cNvCxnSpPr>
          <p:nvPr/>
        </p:nvCxnSpPr>
        <p:spPr>
          <a:xfrm flipV="1">
            <a:off x="993708" y="36391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358" idx="7"/>
            <a:endCxn id="359" idx="3"/>
          </p:cNvCxnSpPr>
          <p:nvPr/>
        </p:nvCxnSpPr>
        <p:spPr>
          <a:xfrm flipV="1">
            <a:off x="1396040" y="34443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358" idx="5"/>
            <a:endCxn id="360" idx="0"/>
          </p:cNvCxnSpPr>
          <p:nvPr/>
        </p:nvCxnSpPr>
        <p:spPr>
          <a:xfrm>
            <a:off x="1396040" y="36391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1767254" y="36460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1686971" y="34399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359" idx="6"/>
            <a:endCxn id="367" idx="2"/>
          </p:cNvCxnSpPr>
          <p:nvPr/>
        </p:nvCxnSpPr>
        <p:spPr>
          <a:xfrm flipV="1">
            <a:off x="1705250" y="34152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363" idx="2"/>
          </p:cNvCxnSpPr>
          <p:nvPr/>
        </p:nvCxnSpPr>
        <p:spPr>
          <a:xfrm>
            <a:off x="1794302" y="36100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362" idx="6"/>
            <a:endCxn id="365" idx="2"/>
          </p:cNvCxnSpPr>
          <p:nvPr/>
        </p:nvCxnSpPr>
        <p:spPr>
          <a:xfrm flipV="1">
            <a:off x="1877923" y="38388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363" idx="4"/>
            <a:endCxn id="365" idx="0"/>
          </p:cNvCxnSpPr>
          <p:nvPr/>
        </p:nvCxnSpPr>
        <p:spPr>
          <a:xfrm>
            <a:off x="2244255" y="36460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367" idx="5"/>
            <a:endCxn id="363" idx="1"/>
          </p:cNvCxnSpPr>
          <p:nvPr/>
        </p:nvCxnSpPr>
        <p:spPr>
          <a:xfrm>
            <a:off x="2095541" y="34406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367" idx="6"/>
            <a:endCxn id="364" idx="2"/>
          </p:cNvCxnSpPr>
          <p:nvPr/>
        </p:nvCxnSpPr>
        <p:spPr>
          <a:xfrm>
            <a:off x="2106085" y="34152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365" idx="6"/>
            <a:endCxn id="368" idx="2"/>
          </p:cNvCxnSpPr>
          <p:nvPr/>
        </p:nvCxnSpPr>
        <p:spPr>
          <a:xfrm>
            <a:off x="2363876" y="38388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366" idx="5"/>
            <a:endCxn id="368" idx="0"/>
          </p:cNvCxnSpPr>
          <p:nvPr/>
        </p:nvCxnSpPr>
        <p:spPr>
          <a:xfrm>
            <a:off x="2640429" y="36391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366" idx="3"/>
            <a:endCxn id="365" idx="7"/>
          </p:cNvCxnSpPr>
          <p:nvPr/>
        </p:nvCxnSpPr>
        <p:spPr>
          <a:xfrm flipH="1">
            <a:off x="2353332" y="36391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366" idx="1"/>
            <a:endCxn id="364" idx="4"/>
          </p:cNvCxnSpPr>
          <p:nvPr/>
        </p:nvCxnSpPr>
        <p:spPr>
          <a:xfrm flipH="1" flipV="1">
            <a:off x="2542921" y="34512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370" idx="2"/>
            <a:endCxn id="364" idx="6"/>
          </p:cNvCxnSpPr>
          <p:nvPr/>
        </p:nvCxnSpPr>
        <p:spPr>
          <a:xfrm flipH="1" flipV="1">
            <a:off x="2578921" y="34152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370" idx="3"/>
            <a:endCxn id="369" idx="7"/>
          </p:cNvCxnSpPr>
          <p:nvPr/>
        </p:nvCxnSpPr>
        <p:spPr>
          <a:xfrm flipH="1">
            <a:off x="3410841" y="34443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370" idx="3"/>
            <a:endCxn id="371" idx="7"/>
          </p:cNvCxnSpPr>
          <p:nvPr/>
        </p:nvCxnSpPr>
        <p:spPr>
          <a:xfrm flipH="1">
            <a:off x="3494462" y="34443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372" idx="4"/>
            <a:endCxn id="373" idx="0"/>
          </p:cNvCxnSpPr>
          <p:nvPr/>
        </p:nvCxnSpPr>
        <p:spPr>
          <a:xfrm>
            <a:off x="3773103" y="36533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371" idx="6"/>
            <a:endCxn id="373" idx="2"/>
          </p:cNvCxnSpPr>
          <p:nvPr/>
        </p:nvCxnSpPr>
        <p:spPr>
          <a:xfrm>
            <a:off x="3505006" y="38425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373" idx="6"/>
            <a:endCxn id="376" idx="2"/>
          </p:cNvCxnSpPr>
          <p:nvPr/>
        </p:nvCxnSpPr>
        <p:spPr>
          <a:xfrm flipV="1">
            <a:off x="3892724" y="38388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376" idx="6"/>
            <a:endCxn id="377" idx="3"/>
          </p:cNvCxnSpPr>
          <p:nvPr/>
        </p:nvCxnSpPr>
        <p:spPr>
          <a:xfrm flipV="1">
            <a:off x="4378677" y="36391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377" idx="1"/>
            <a:endCxn id="375" idx="4"/>
          </p:cNvCxnSpPr>
          <p:nvPr/>
        </p:nvCxnSpPr>
        <p:spPr>
          <a:xfrm flipH="1" flipV="1">
            <a:off x="4557722" y="34512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377" idx="2"/>
            <a:endCxn id="374" idx="6"/>
          </p:cNvCxnSpPr>
          <p:nvPr/>
        </p:nvCxnSpPr>
        <p:spPr>
          <a:xfrm flipH="1" flipV="1">
            <a:off x="4295056" y="36100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374" idx="1"/>
            <a:endCxn id="378" idx="6"/>
          </p:cNvCxnSpPr>
          <p:nvPr/>
        </p:nvCxnSpPr>
        <p:spPr>
          <a:xfrm flipH="1" flipV="1">
            <a:off x="4120886" y="34152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378" idx="6"/>
            <a:endCxn id="375" idx="2"/>
          </p:cNvCxnSpPr>
          <p:nvPr/>
        </p:nvCxnSpPr>
        <p:spPr>
          <a:xfrm>
            <a:off x="4120886" y="34152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378" idx="2"/>
          </p:cNvCxnSpPr>
          <p:nvPr/>
        </p:nvCxnSpPr>
        <p:spPr>
          <a:xfrm>
            <a:off x="3737103" y="34152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370" idx="4"/>
            <a:endCxn id="372" idx="1"/>
          </p:cNvCxnSpPr>
          <p:nvPr/>
        </p:nvCxnSpPr>
        <p:spPr>
          <a:xfrm>
            <a:off x="3684051" y="34548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372" idx="6"/>
            <a:endCxn id="374" idx="2"/>
          </p:cNvCxnSpPr>
          <p:nvPr/>
        </p:nvCxnSpPr>
        <p:spPr>
          <a:xfrm flipV="1">
            <a:off x="3809103" y="36100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378" idx="4"/>
          </p:cNvCxnSpPr>
          <p:nvPr/>
        </p:nvCxnSpPr>
        <p:spPr>
          <a:xfrm flipV="1">
            <a:off x="3805460" y="34512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369" idx="2"/>
            <a:endCxn id="366" idx="6"/>
          </p:cNvCxnSpPr>
          <p:nvPr/>
        </p:nvCxnSpPr>
        <p:spPr>
          <a:xfrm flipH="1">
            <a:off x="2650973" y="36136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369" idx="3"/>
            <a:endCxn id="368" idx="7"/>
          </p:cNvCxnSpPr>
          <p:nvPr/>
        </p:nvCxnSpPr>
        <p:spPr>
          <a:xfrm flipH="1">
            <a:off x="3008509" y="36391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369" idx="4"/>
            <a:endCxn id="371" idx="1"/>
          </p:cNvCxnSpPr>
          <p:nvPr/>
        </p:nvCxnSpPr>
        <p:spPr>
          <a:xfrm>
            <a:off x="3385385" y="36496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538158" y="34512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363" idx="6"/>
            <a:endCxn id="366" idx="2"/>
          </p:cNvCxnSpPr>
          <p:nvPr/>
        </p:nvCxnSpPr>
        <p:spPr>
          <a:xfrm>
            <a:off x="2280255" y="36100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363" idx="7"/>
            <a:endCxn id="364" idx="3"/>
          </p:cNvCxnSpPr>
          <p:nvPr/>
        </p:nvCxnSpPr>
        <p:spPr>
          <a:xfrm flipV="1">
            <a:off x="2269711" y="34406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360" idx="6"/>
            <a:endCxn id="362" idx="2"/>
          </p:cNvCxnSpPr>
          <p:nvPr/>
        </p:nvCxnSpPr>
        <p:spPr>
          <a:xfrm>
            <a:off x="1490205" y="38425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419" idx="6"/>
            <a:endCxn id="360" idx="2"/>
          </p:cNvCxnSpPr>
          <p:nvPr/>
        </p:nvCxnSpPr>
        <p:spPr>
          <a:xfrm flipV="1">
            <a:off x="1004252" y="38425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360" idx="0"/>
            <a:endCxn id="361" idx="3"/>
          </p:cNvCxnSpPr>
          <p:nvPr/>
        </p:nvCxnSpPr>
        <p:spPr>
          <a:xfrm flipV="1">
            <a:off x="1454205" y="36428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361" idx="7"/>
            <a:endCxn id="367" idx="3"/>
          </p:cNvCxnSpPr>
          <p:nvPr/>
        </p:nvCxnSpPr>
        <p:spPr>
          <a:xfrm flipV="1">
            <a:off x="1783758" y="34406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932252" y="38526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1" name="Flowchart: Data 420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496235" y="20350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2" name="Cube 421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544370" y="23605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23" name="Picture 42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060871" y="2047872"/>
            <a:ext cx="266725" cy="383612"/>
          </a:xfrm>
          <a:prstGeom prst="rect">
            <a:avLst/>
          </a:prstGeom>
        </p:spPr>
      </p:pic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657280" y="20478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619918" y="27003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488613" y="26909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5861035" y="3289484"/>
            <a:ext cx="561341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Novelty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Analysis of the characteristics of underwater acoustic communications in the </a:t>
            </a:r>
            <a:r>
              <a:rPr lang="en-US" sz="1600" b="1" dirty="0" err="1"/>
              <a:t>Ibu</a:t>
            </a:r>
            <a:r>
              <a:rPr lang="en-US" sz="1600" b="1" dirty="0"/>
              <a:t> Kota Nusantara</a:t>
            </a:r>
            <a:r>
              <a:rPr lang="en-US" sz="1600" dirty="0"/>
              <a:t> (</a:t>
            </a:r>
            <a:r>
              <a:rPr lang="en-US" sz="1600" b="1" dirty="0"/>
              <a:t>IKN)</a:t>
            </a:r>
            <a:r>
              <a:rPr lang="en-US" sz="1600" dirty="0"/>
              <a:t> sea area.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Design and Mathematical Modeling of Adaptive Routing Protocol for wide reading range, low energy consumption and high network lifetime in Underwater Wireless Sensor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C0C68B-E993-21DC-0E1C-D07452DC9E07}"/>
              </a:ext>
            </a:extLst>
          </p:cNvPr>
          <p:cNvSpPr/>
          <p:nvPr/>
        </p:nvSpPr>
        <p:spPr>
          <a:xfrm>
            <a:off x="526992" y="5285891"/>
            <a:ext cx="90000" cy="90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4727F9-4E24-1E95-41E5-6395F01E3A6A}"/>
              </a:ext>
            </a:extLst>
          </p:cNvPr>
          <p:cNvSpPr/>
          <p:nvPr/>
        </p:nvSpPr>
        <p:spPr>
          <a:xfrm>
            <a:off x="526992" y="5497709"/>
            <a:ext cx="90000" cy="90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07FC6-8AB0-3739-679E-C16FBF83AA54}"/>
              </a:ext>
            </a:extLst>
          </p:cNvPr>
          <p:cNvSpPr txBox="1"/>
          <p:nvPr/>
        </p:nvSpPr>
        <p:spPr>
          <a:xfrm>
            <a:off x="747505" y="5193561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Cluster Head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02E11-72DB-B287-8D89-AF953149261A}"/>
              </a:ext>
            </a:extLst>
          </p:cNvPr>
          <p:cNvSpPr txBox="1"/>
          <p:nvPr/>
        </p:nvSpPr>
        <p:spPr>
          <a:xfrm>
            <a:off x="747505" y="5387895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Active Node</a:t>
            </a:r>
          </a:p>
        </p:txBody>
      </p:sp>
    </p:spTree>
    <p:extLst>
      <p:ext uri="{BB962C8B-B14F-4D97-AF65-F5344CB8AC3E}">
        <p14:creationId xmlns:p14="http://schemas.microsoft.com/office/powerpoint/2010/main" val="121258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UNDERWATER</a:t>
            </a:r>
            <a:br>
              <a:rPr lang="en-US" sz="4800" dirty="0"/>
            </a:br>
            <a:r>
              <a:rPr lang="en-US" sz="4800" dirty="0"/>
              <a:t>TRANSMISSION</a:t>
            </a:r>
            <a:br>
              <a:rPr lang="en-US" sz="4800" dirty="0"/>
            </a:br>
            <a:r>
              <a:rPr lang="en-US" sz="4800" dirty="0"/>
              <a:t>CHARACTERISTIC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ACOUSTIC CHANNEL MODEL,</a:t>
            </a:r>
          </a:p>
          <a:p>
            <a:r>
              <a:rPr lang="en-US" dirty="0"/>
              <a:t>MAC PROTOCOL </a:t>
            </a:r>
          </a:p>
        </p:txBody>
      </p:sp>
    </p:spTree>
    <p:extLst>
      <p:ext uri="{BB962C8B-B14F-4D97-AF65-F5344CB8AC3E}">
        <p14:creationId xmlns:p14="http://schemas.microsoft.com/office/powerpoint/2010/main" val="308702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KARAKTERISTIK PERAIRAN IKN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5"/>
          <a:stretch/>
        </p:blipFill>
        <p:spPr>
          <a:xfrm>
            <a:off x="1284733" y="1889760"/>
            <a:ext cx="3264408" cy="229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DBB3CD-C3DC-C7AB-B582-FDC070B60480}"/>
                  </a:ext>
                </a:extLst>
              </p:cNvPr>
              <p:cNvSpPr txBox="1"/>
              <p:nvPr/>
            </p:nvSpPr>
            <p:spPr>
              <a:xfrm>
                <a:off x="4549141" y="1889760"/>
                <a:ext cx="7018019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400" dirty="0"/>
                  <a:t>Laut IKN </a:t>
                </a:r>
                <a:r>
                  <a:rPr lang="en-US" sz="1400" dirty="0" err="1"/>
                  <a:t>terletak</a:t>
                </a:r>
                <a:r>
                  <a:rPr lang="en-US" sz="1400" dirty="0"/>
                  <a:t> di </a:t>
                </a:r>
                <a:r>
                  <a:rPr lang="en-US" sz="1400" dirty="0" err="1"/>
                  <a:t>daerah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selat</a:t>
                </a:r>
                <a:r>
                  <a:rPr lang="en-US" sz="1400" dirty="0"/>
                  <a:t> Makassar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karakteristik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perairan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pada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kedalaman</a:t>
                </a:r>
                <a:r>
                  <a:rPr lang="en-US" sz="1400" dirty="0"/>
                  <a:t> 1 km </a:t>
                </a:r>
                <a:r>
                  <a:rPr lang="en-US" sz="1400" dirty="0" err="1"/>
                  <a:t>seperti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berikut</a:t>
                </a:r>
                <a:r>
                  <a:rPr lang="en-US" sz="1400" dirty="0"/>
                  <a:t> [1-4]:</a:t>
                </a:r>
              </a:p>
              <a:p>
                <a:pPr marL="358775" lvl="0" indent="-92075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=4.11℃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58775" indent="-92075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𝑝𝐻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=7.82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58775" indent="-92075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=34.31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𝑝𝑝𝑡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58775" indent="-92075"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4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400" dirty="0" err="1"/>
                  <a:t>Selat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makassar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terletak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pada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persimpangan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tiga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lempeng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yaitu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lempeng</a:t>
                </a:r>
                <a:r>
                  <a:rPr lang="en-US" sz="1400" dirty="0"/>
                  <a:t> Indo-Australia, </a:t>
                </a:r>
                <a:r>
                  <a:rPr lang="en-US" sz="1400" dirty="0" err="1"/>
                  <a:t>lempeng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pasifik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lempeng</a:t>
                </a:r>
                <a:r>
                  <a:rPr lang="en-US" sz="1400" dirty="0"/>
                  <a:t> Eurasia yang </a:t>
                </a:r>
                <a:r>
                  <a:rPr lang="en-US" sz="1400" dirty="0" err="1"/>
                  <a:t>menyebabkan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potensi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terjadi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pergeseran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tektonik</a:t>
                </a:r>
                <a:r>
                  <a:rPr lang="en-US" sz="1400" dirty="0"/>
                  <a:t> yang </a:t>
                </a:r>
                <a:r>
                  <a:rPr lang="en-US" sz="1400" dirty="0" err="1"/>
                  <a:t>berpotensi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terjadi</a:t>
                </a:r>
                <a:r>
                  <a:rPr lang="en-US" sz="1400" dirty="0"/>
                  <a:t> </a:t>
                </a:r>
                <a:r>
                  <a:rPr lang="en-US" sz="1400" b="1" dirty="0"/>
                  <a:t>Tsunami</a:t>
                </a:r>
                <a:r>
                  <a:rPr lang="en-US" sz="1400" dirty="0"/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4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Tindakan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preventif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bencana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tsunami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salah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satunya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dengan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menempatkan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perangkat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sensor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pada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bawah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air,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salah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satunya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menggunakan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acoustic pressure sensor </a:t>
                </a:r>
                <a:r>
                  <a:rPr lang="en-US" sz="140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pada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UWSN</a:t>
                </a:r>
                <a:r>
                  <a:rPr lang="en-US" sz="14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[5].</a:t>
                </a:r>
              </a:p>
              <a:p>
                <a:pPr algn="just"/>
                <a:endParaRPr lang="en-US" sz="1400" dirty="0"/>
              </a:p>
              <a:p>
                <a:pPr algn="just"/>
                <a:endParaRPr lang="en-US" sz="1400" dirty="0"/>
              </a:p>
              <a:p>
                <a:pPr algn="just"/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DBB3CD-C3DC-C7AB-B582-FDC070B60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141" y="1889760"/>
                <a:ext cx="7018019" cy="3754874"/>
              </a:xfrm>
              <a:prstGeom prst="rect">
                <a:avLst/>
              </a:prstGeom>
              <a:blipFill>
                <a:blip r:embed="rId8"/>
                <a:stretch>
                  <a:fillRect l="-260" t="-325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64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ANALISIS NOISE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61886" y="1810000"/>
            <a:ext cx="27903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/>
              <a:t>Terdapat</a:t>
            </a:r>
            <a:r>
              <a:rPr lang="en-US" sz="1100" dirty="0"/>
              <a:t> </a:t>
            </a:r>
            <a:r>
              <a:rPr lang="en-US" sz="1100" dirty="0" err="1"/>
              <a:t>empat</a:t>
            </a:r>
            <a:r>
              <a:rPr lang="en-US" sz="1100" dirty="0"/>
              <a:t> </a:t>
            </a:r>
            <a:r>
              <a:rPr lang="en-US" sz="1100" dirty="0" err="1"/>
              <a:t>komponen</a:t>
            </a:r>
            <a:r>
              <a:rPr lang="en-US" sz="1100" dirty="0"/>
              <a:t> </a:t>
            </a:r>
            <a:r>
              <a:rPr lang="en-US" sz="1100" b="1" dirty="0"/>
              <a:t>Noise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komunikasi</a:t>
            </a:r>
            <a:r>
              <a:rPr lang="en-US" sz="1100" dirty="0"/>
              <a:t> </a:t>
            </a:r>
            <a:r>
              <a:rPr lang="en-US" sz="1100" dirty="0" err="1"/>
              <a:t>akustik</a:t>
            </a:r>
            <a:r>
              <a:rPr lang="en-US" sz="1100" dirty="0"/>
              <a:t> </a:t>
            </a:r>
            <a:r>
              <a:rPr lang="en-US" sz="1100" dirty="0" err="1"/>
              <a:t>bawah</a:t>
            </a:r>
            <a:r>
              <a:rPr lang="en-US" sz="1100" dirty="0"/>
              <a:t> air yang </a:t>
            </a:r>
            <a:r>
              <a:rPr lang="en-US" sz="1100" dirty="0" err="1"/>
              <a:t>disebabkan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b="1" dirty="0" err="1"/>
              <a:t>Turbulensi</a:t>
            </a:r>
            <a:r>
              <a:rPr lang="en-US" sz="1100" dirty="0"/>
              <a:t>, </a:t>
            </a:r>
            <a:r>
              <a:rPr lang="en-US" sz="1100" b="1" dirty="0" err="1"/>
              <a:t>aktivitas</a:t>
            </a:r>
            <a:r>
              <a:rPr lang="en-US" sz="1100" b="1" dirty="0"/>
              <a:t> </a:t>
            </a:r>
            <a:r>
              <a:rPr lang="en-US" sz="1100" b="1" dirty="0" err="1"/>
              <a:t>kapal</a:t>
            </a:r>
            <a:r>
              <a:rPr lang="en-US" sz="1100" dirty="0"/>
              <a:t>, </a:t>
            </a:r>
            <a:r>
              <a:rPr lang="en-US" sz="1100" b="1" dirty="0" err="1"/>
              <a:t>Angin</a:t>
            </a:r>
            <a:r>
              <a:rPr lang="en-US" sz="1100" dirty="0"/>
              <a:t>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b="1" dirty="0"/>
              <a:t>Thermal</a:t>
            </a:r>
            <a:r>
              <a:rPr lang="en-US" sz="1100" dirty="0"/>
              <a:t>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43412"/>
              </p:ext>
            </p:extLst>
          </p:nvPr>
        </p:nvGraphicFramePr>
        <p:xfrm>
          <a:off x="4771207" y="2627926"/>
          <a:ext cx="257175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1513" imgH="1412204" progId="Equation.DSMT4">
                  <p:embed/>
                </p:oleObj>
              </mc:Choice>
              <mc:Fallback>
                <p:oleObj name="Equation" r:id="rId2" imgW="2571513" imgH="14122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1207" y="2627926"/>
                        <a:ext cx="2571750" cy="141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167493" y="4200103"/>
            <a:ext cx="649822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/>
              <a:t>Selat</a:t>
            </a:r>
            <a:r>
              <a:rPr lang="en-US" sz="1100" dirty="0"/>
              <a:t> </a:t>
            </a:r>
            <a:r>
              <a:rPr lang="en-US" sz="1100" dirty="0" err="1"/>
              <a:t>makassar</a:t>
            </a:r>
            <a:r>
              <a:rPr lang="en-US" sz="1100" dirty="0"/>
              <a:t>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jalur</a:t>
            </a:r>
            <a:r>
              <a:rPr lang="en-US" sz="1100" dirty="0"/>
              <a:t> </a:t>
            </a:r>
            <a:r>
              <a:rPr lang="en-US" sz="1100" dirty="0" err="1"/>
              <a:t>perdagangan</a:t>
            </a:r>
            <a:r>
              <a:rPr lang="en-US" sz="1100" dirty="0"/>
              <a:t>, </a:t>
            </a:r>
            <a:r>
              <a:rPr lang="en-US" sz="1100" dirty="0" err="1"/>
              <a:t>perairan</a:t>
            </a:r>
            <a:r>
              <a:rPr lang="en-US" sz="1100" dirty="0"/>
              <a:t>, industry, </a:t>
            </a:r>
            <a:r>
              <a:rPr lang="en-US" sz="1100" dirty="0" err="1"/>
              <a:t>pertambangan</a:t>
            </a:r>
            <a:r>
              <a:rPr lang="en-US" sz="1100" dirty="0"/>
              <a:t> </a:t>
            </a:r>
            <a:r>
              <a:rPr lang="en-US" sz="1100" dirty="0" err="1"/>
              <a:t>dll</a:t>
            </a:r>
            <a:r>
              <a:rPr lang="en-US" sz="1100" dirty="0"/>
              <a:t>,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aktivitas</a:t>
            </a:r>
            <a:r>
              <a:rPr lang="en-US" sz="1100" dirty="0"/>
              <a:t> domestic </a:t>
            </a:r>
            <a:r>
              <a:rPr lang="en-US" sz="1100" dirty="0" err="1"/>
              <a:t>maupun</a:t>
            </a:r>
            <a:r>
              <a:rPr lang="en-US" sz="1100" dirty="0"/>
              <a:t> </a:t>
            </a:r>
            <a:r>
              <a:rPr lang="en-US" sz="1100" dirty="0" err="1"/>
              <a:t>internasional</a:t>
            </a:r>
            <a:r>
              <a:rPr lang="en-US" sz="1100" dirty="0"/>
              <a:t> [1][6],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faktor</a:t>
            </a:r>
            <a:r>
              <a:rPr lang="en-US" sz="1100" dirty="0"/>
              <a:t> </a:t>
            </a:r>
            <a:r>
              <a:rPr lang="en-US" sz="1100" dirty="0" err="1"/>
              <a:t>aktivitas</a:t>
            </a:r>
            <a:r>
              <a:rPr lang="en-US" sz="1100" dirty="0"/>
              <a:t> </a:t>
            </a:r>
            <a:r>
              <a:rPr lang="en-US" sz="1100" dirty="0" err="1"/>
              <a:t>kapal</a:t>
            </a:r>
            <a:r>
              <a:rPr lang="en-US" sz="1100" dirty="0"/>
              <a:t> </a:t>
            </a:r>
            <a:r>
              <a:rPr lang="en-US" sz="1100" b="1" dirty="0"/>
              <a:t>(s=0.8)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memodelkan</a:t>
            </a:r>
            <a:r>
              <a:rPr lang="en-US" sz="1100" dirty="0"/>
              <a:t> </a:t>
            </a:r>
            <a:r>
              <a:rPr lang="en-US" sz="1100" dirty="0" err="1"/>
              <a:t>perairan</a:t>
            </a:r>
            <a:r>
              <a:rPr lang="en-US" sz="1100" dirty="0"/>
              <a:t> IKN.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n-US" sz="1100" dirty="0"/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/>
              <a:t>Dan di </a:t>
            </a:r>
            <a:r>
              <a:rPr lang="en-US" sz="1100" dirty="0" err="1"/>
              <a:t>dapatkan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:</a:t>
            </a:r>
          </a:p>
          <a:p>
            <a:pPr marL="171450" indent="-1714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0-10 Hz, Noise yang </a:t>
            </a:r>
            <a:r>
              <a:rPr lang="en-US" sz="1100" dirty="0" err="1"/>
              <a:t>disebabkan</a:t>
            </a:r>
            <a:r>
              <a:rPr lang="en-US" sz="1100" dirty="0"/>
              <a:t> </a:t>
            </a:r>
            <a:r>
              <a:rPr lang="en-US" sz="1100" dirty="0" err="1"/>
              <a:t>akibat</a:t>
            </a:r>
            <a:r>
              <a:rPr lang="en-US" sz="1100" dirty="0"/>
              <a:t> </a:t>
            </a:r>
            <a:r>
              <a:rPr lang="en-US" sz="1100" b="1" dirty="0"/>
              <a:t>Turbulence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10-100 Hz, Noise yang </a:t>
            </a:r>
            <a:r>
              <a:rPr lang="en-US" sz="1100" dirty="0" err="1"/>
              <a:t>disebabkan</a:t>
            </a:r>
            <a:r>
              <a:rPr lang="en-US" sz="1100" dirty="0"/>
              <a:t> </a:t>
            </a:r>
            <a:r>
              <a:rPr lang="en-US" sz="1100" dirty="0" err="1"/>
              <a:t>akibat</a:t>
            </a:r>
            <a:r>
              <a:rPr lang="en-US" sz="1100" dirty="0"/>
              <a:t> </a:t>
            </a:r>
            <a:r>
              <a:rPr lang="en-US" sz="1100" dirty="0" err="1"/>
              <a:t>aktivitas</a:t>
            </a:r>
            <a:r>
              <a:rPr lang="en-US" sz="1100" dirty="0"/>
              <a:t> </a:t>
            </a:r>
            <a:r>
              <a:rPr lang="en-US" sz="1100" b="1" dirty="0" err="1"/>
              <a:t>Kapal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100 Hz-100 kHz, Noise yang </a:t>
            </a:r>
            <a:r>
              <a:rPr lang="en-US" sz="1100" dirty="0" err="1"/>
              <a:t>disebabkan</a:t>
            </a:r>
            <a:r>
              <a:rPr lang="en-US" sz="1100" dirty="0"/>
              <a:t> </a:t>
            </a:r>
            <a:r>
              <a:rPr lang="en-US" sz="1100" dirty="0" err="1"/>
              <a:t>akibat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b="1" dirty="0" err="1"/>
              <a:t>Angin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.</a:t>
            </a:r>
          </a:p>
          <a:p>
            <a:pPr marL="171450" indent="-171450" algn="just">
              <a:buFont typeface="Wingdings" panose="05000000000000000000" pitchFamily="2" charset="2"/>
              <a:buChar char="§"/>
              <a:defRPr/>
            </a:pP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100 kHz-1 MHz, Noise yang </a:t>
            </a:r>
            <a:r>
              <a:rPr lang="en-US" sz="1100" dirty="0" err="1"/>
              <a:t>disebabkan</a:t>
            </a:r>
            <a:r>
              <a:rPr lang="en-US" sz="1100" dirty="0"/>
              <a:t> </a:t>
            </a:r>
            <a:r>
              <a:rPr lang="en-US" sz="1100" dirty="0" err="1"/>
              <a:t>akibat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b="1" dirty="0"/>
              <a:t>Thermal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pengaruh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21" y="1810000"/>
            <a:ext cx="3630019" cy="23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sz="4400" dirty="0"/>
              <a:t>LINK BUDGET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74543" y="22073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98" y="1852674"/>
            <a:ext cx="2520000" cy="15847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92" y="3408119"/>
            <a:ext cx="2520000" cy="1593063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888372"/>
              </p:ext>
            </p:extLst>
          </p:nvPr>
        </p:nvGraphicFramePr>
        <p:xfrm>
          <a:off x="3880859" y="2699828"/>
          <a:ext cx="1962150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1751" imgH="2394905" progId="Equation.DSMT4">
                  <p:embed/>
                </p:oleObj>
              </mc:Choice>
              <mc:Fallback>
                <p:oleObj name="Equation" r:id="rId4" imgW="1961751" imgH="2394905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0859" y="2699828"/>
                        <a:ext cx="1962150" cy="239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18015"/>
              </p:ext>
            </p:extLst>
          </p:nvPr>
        </p:nvGraphicFramePr>
        <p:xfrm>
          <a:off x="6307806" y="2772047"/>
          <a:ext cx="2390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90851" imgH="409402" progId="Equation.DSMT4">
                  <p:embed/>
                </p:oleObj>
              </mc:Choice>
              <mc:Fallback>
                <p:oleObj name="Equation" r:id="rId6" imgW="2390851" imgH="4094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07806" y="2772047"/>
                        <a:ext cx="23907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770346" y="1822673"/>
            <a:ext cx="58841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/>
              <a:t>Kualitas</a:t>
            </a:r>
            <a:r>
              <a:rPr lang="en-US" sz="1100" dirty="0"/>
              <a:t> data yang </a:t>
            </a:r>
            <a:r>
              <a:rPr lang="en-US" sz="1100" dirty="0" err="1"/>
              <a:t>diterima</a:t>
            </a:r>
            <a:r>
              <a:rPr lang="en-US" sz="1100" dirty="0"/>
              <a:t>, </a:t>
            </a:r>
            <a:r>
              <a:rPr lang="en-US" sz="1100" dirty="0" err="1"/>
              <a:t>berbanding</a:t>
            </a:r>
            <a:r>
              <a:rPr lang="en-US" sz="1100" dirty="0"/>
              <a:t> </a:t>
            </a:r>
            <a:r>
              <a:rPr lang="en-US" sz="1100" dirty="0" err="1"/>
              <a:t>lurus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kualitas</a:t>
            </a:r>
            <a:r>
              <a:rPr lang="en-US" sz="1100" dirty="0"/>
              <a:t> SNR yang di </a:t>
            </a:r>
            <a:r>
              <a:rPr lang="en-US" sz="1100" dirty="0" err="1"/>
              <a:t>dapat</a:t>
            </a:r>
            <a:r>
              <a:rPr lang="en-US" sz="1100" dirty="0"/>
              <a:t>. </a:t>
            </a:r>
            <a:r>
              <a:rPr lang="en-US" sz="1100" dirty="0" err="1"/>
              <a:t>Besar</a:t>
            </a:r>
            <a:r>
              <a:rPr lang="en-US" sz="1100" dirty="0"/>
              <a:t> SNR </a:t>
            </a:r>
            <a:r>
              <a:rPr lang="en-US" sz="1100" dirty="0" err="1"/>
              <a:t>dipengaruhi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attenuasi</a:t>
            </a:r>
            <a:r>
              <a:rPr lang="en-US" sz="1100" dirty="0"/>
              <a:t> </a:t>
            </a:r>
            <a:r>
              <a:rPr lang="en-US" sz="1100" dirty="0" err="1"/>
              <a:t>serta</a:t>
            </a:r>
            <a:r>
              <a:rPr lang="en-US" sz="1100" dirty="0"/>
              <a:t> noise, yang </a:t>
            </a:r>
            <a:r>
              <a:rPr lang="en-US" sz="1100" dirty="0" err="1"/>
              <a:t>dipengaruhi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/>
              <a:t>jarak</a:t>
            </a:r>
            <a:r>
              <a:rPr lang="en-US" sz="1100" dirty="0"/>
              <a:t> </a:t>
            </a:r>
            <a:r>
              <a:rPr lang="en-US" sz="1100" dirty="0" err="1"/>
              <a:t>transmisi</a:t>
            </a:r>
            <a:r>
              <a:rPr lang="en-US" sz="1100" dirty="0"/>
              <a:t> yang </a:t>
            </a:r>
            <a:r>
              <a:rPr lang="en-US" sz="1100" dirty="0" err="1"/>
              <a:t>digunakan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di </a:t>
            </a:r>
            <a:r>
              <a:rPr lang="en-US" sz="1100" dirty="0" err="1"/>
              <a:t>dapatkan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frekuensi</a:t>
            </a:r>
            <a:r>
              <a:rPr lang="en-US" sz="1100" dirty="0"/>
              <a:t> optimum (</a:t>
            </a:r>
            <a:r>
              <a:rPr lang="en-US" sz="1100" dirty="0" err="1"/>
              <a:t>f</a:t>
            </a:r>
            <a:r>
              <a:rPr lang="en-US" sz="1100" baseline="-25000" dirty="0" err="1"/>
              <a:t>opt</a:t>
            </a:r>
            <a:r>
              <a:rPr lang="en-US" sz="1100" dirty="0"/>
              <a:t>= 38.51 kHz)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jarak</a:t>
            </a:r>
            <a:r>
              <a:rPr lang="en-US" sz="1100" dirty="0"/>
              <a:t> </a:t>
            </a:r>
            <a:r>
              <a:rPr lang="en-US" sz="1100" dirty="0" err="1"/>
              <a:t>maksimum</a:t>
            </a:r>
            <a:r>
              <a:rPr lang="en-US" sz="1100" dirty="0"/>
              <a:t> (</a:t>
            </a:r>
            <a:r>
              <a:rPr lang="en-US" sz="1100" dirty="0" err="1"/>
              <a:t>d</a:t>
            </a:r>
            <a:r>
              <a:rPr lang="en-US" sz="1100" baseline="-25000" dirty="0" err="1"/>
              <a:t>max</a:t>
            </a:r>
            <a:r>
              <a:rPr lang="en-US" sz="1100" dirty="0"/>
              <a:t>=1km).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098" y="5001182"/>
            <a:ext cx="2520000" cy="16255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09690" y="3249244"/>
            <a:ext cx="34448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/>
              <a:t>Dan </a:t>
            </a:r>
            <a:r>
              <a:rPr lang="en-US" sz="1100" dirty="0" err="1"/>
              <a:t>pada</a:t>
            </a:r>
            <a:r>
              <a:rPr lang="en-US" sz="1100" dirty="0"/>
              <a:t> SNR=30 dB, </a:t>
            </a:r>
            <a:r>
              <a:rPr lang="en-US" sz="1100" dirty="0" err="1"/>
              <a:t>frekuensi</a:t>
            </a:r>
            <a:r>
              <a:rPr lang="en-US" sz="1100" dirty="0"/>
              <a:t> optimum (</a:t>
            </a:r>
            <a:r>
              <a:rPr lang="en-US" sz="1100" dirty="0" err="1"/>
              <a:t>f</a:t>
            </a:r>
            <a:r>
              <a:rPr lang="en-US" sz="1100" baseline="-25000" dirty="0" err="1"/>
              <a:t>opt</a:t>
            </a:r>
            <a:r>
              <a:rPr lang="en-US" sz="1100" dirty="0"/>
              <a:t>= 38.51 kHz)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jarak</a:t>
            </a:r>
            <a:r>
              <a:rPr lang="en-US" sz="1100" dirty="0"/>
              <a:t> </a:t>
            </a:r>
            <a:r>
              <a:rPr lang="en-US" sz="1100" dirty="0" err="1"/>
              <a:t>maksimum</a:t>
            </a:r>
            <a:r>
              <a:rPr lang="en-US" sz="1100" dirty="0"/>
              <a:t> (</a:t>
            </a:r>
            <a:r>
              <a:rPr lang="en-US" sz="1100" dirty="0" err="1"/>
              <a:t>d</a:t>
            </a:r>
            <a:r>
              <a:rPr lang="en-US" sz="1100" baseline="-25000" dirty="0" err="1"/>
              <a:t>max</a:t>
            </a:r>
            <a:r>
              <a:rPr lang="en-US" sz="1100" dirty="0"/>
              <a:t>=1km), di </a:t>
            </a:r>
            <a:r>
              <a:rPr lang="en-US" sz="1100" dirty="0" err="1"/>
              <a:t>dapatkan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/>
              <a:t>P</a:t>
            </a:r>
            <a:r>
              <a:rPr lang="en-US" sz="1100" baseline="-25000" dirty="0"/>
              <a:t>0</a:t>
            </a:r>
            <a:r>
              <a:rPr lang="en-US" sz="1100" dirty="0"/>
              <a:t>= -0.32 dB </a:t>
            </a:r>
            <a:r>
              <a:rPr lang="en-US" sz="1100" dirty="0" err="1"/>
              <a:t>atau</a:t>
            </a:r>
            <a:r>
              <a:rPr lang="en-US" sz="1100" dirty="0"/>
              <a:t> 0,92 W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/>
              <a:t>N</a:t>
            </a:r>
            <a:r>
              <a:rPr lang="en-US" sz="1100" baseline="-25000" dirty="0" err="1"/>
              <a:t>total</a:t>
            </a:r>
            <a:r>
              <a:rPr lang="en-US" sz="1100" dirty="0"/>
              <a:t>=23.94 dB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/>
              <a:t>A = -54,27 dB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n-US" sz="1100" dirty="0"/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kecepatan</a:t>
            </a:r>
            <a:r>
              <a:rPr lang="en-US" sz="1100" dirty="0"/>
              <a:t> </a:t>
            </a:r>
            <a:r>
              <a:rPr lang="en-US" sz="1100" dirty="0" err="1"/>
              <a:t>propagasi</a:t>
            </a:r>
            <a:endParaRPr lang="en-US" sz="11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10503"/>
              </p:ext>
            </p:extLst>
          </p:nvPr>
        </p:nvGraphicFramePr>
        <p:xfrm>
          <a:off x="3880859" y="5158491"/>
          <a:ext cx="252412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23639" imgH="1078266" progId="Equation.DSMT4">
                  <p:embed/>
                </p:oleObj>
              </mc:Choice>
              <mc:Fallback>
                <p:oleObj name="Equation" r:id="rId9" imgW="2523639" imgH="10782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0859" y="5158491"/>
                        <a:ext cx="2524125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48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Collision Avoidance </a:t>
            </a:r>
            <a:r>
              <a:rPr lang="en-US" sz="1600" dirty="0" err="1"/>
              <a:t>pada</a:t>
            </a:r>
            <a:r>
              <a:rPr lang="en-US" sz="1600" dirty="0"/>
              <a:t> Non-Persistent CSMA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random </a:t>
            </a:r>
            <a:r>
              <a:rPr lang="en-US" sz="1600" dirty="0" err="1"/>
              <a:t>backoff</a:t>
            </a:r>
            <a:r>
              <a:rPr lang="en-US" sz="1600" dirty="0"/>
              <a:t> time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base station </a:t>
            </a:r>
            <a:r>
              <a:rPr lang="en-US" sz="1600" i="1" dirty="0"/>
              <a:t>idle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busy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Ratio delay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underwater </a:t>
            </a:r>
            <a:r>
              <a:rPr lang="en-US" sz="1600" dirty="0" err="1"/>
              <a:t>ketimbang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transmisi</a:t>
            </a:r>
            <a:r>
              <a:rPr lang="en-US" sz="1600" dirty="0"/>
              <a:t> terrestrial, yang di </a:t>
            </a:r>
            <a:r>
              <a:rPr lang="en-US" sz="1600" dirty="0" err="1"/>
              <a:t>sebabkan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propagasi</a:t>
            </a:r>
            <a:r>
              <a:rPr lang="en-US" sz="1600" dirty="0"/>
              <a:t>,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Collision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menurun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1055168" y="4937577"/>
            <a:ext cx="52244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Simulasi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persamaan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Ref [7] </a:t>
            </a:r>
            <a:r>
              <a:rPr lang="en-US" sz="1100" dirty="0" err="1"/>
              <a:t>dan</a:t>
            </a:r>
            <a:r>
              <a:rPr lang="en-US" sz="1100" dirty="0"/>
              <a:t> [8]</a:t>
            </a:r>
            <a:endParaRPr lang="en-ID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168" y="1986040"/>
            <a:ext cx="5400000" cy="28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3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6585913" y="2152199"/>
            <a:ext cx="441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Collision Avoidance </a:t>
            </a:r>
            <a:r>
              <a:rPr lang="en-US" sz="1600" dirty="0" err="1"/>
              <a:t>pada</a:t>
            </a:r>
            <a:r>
              <a:rPr lang="en-US" sz="1600" dirty="0"/>
              <a:t> Non-Persistent CSMA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random </a:t>
            </a:r>
            <a:r>
              <a:rPr lang="en-US" sz="1600" dirty="0" err="1"/>
              <a:t>backoff</a:t>
            </a:r>
            <a:r>
              <a:rPr lang="en-US" sz="1600" dirty="0"/>
              <a:t> time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base station </a:t>
            </a:r>
            <a:r>
              <a:rPr lang="en-US" sz="1600" i="1" dirty="0"/>
              <a:t>idle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i="1" dirty="0"/>
              <a:t>busy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/>
              <a:t>Ratio delay yang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underwater </a:t>
            </a:r>
            <a:r>
              <a:rPr lang="en-US" sz="1600" dirty="0" err="1"/>
              <a:t>ketimbang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transmisi</a:t>
            </a:r>
            <a:r>
              <a:rPr lang="en-US" sz="1600" dirty="0"/>
              <a:t> terrestrial, yang di </a:t>
            </a:r>
            <a:r>
              <a:rPr lang="en-US" sz="1600" dirty="0" err="1"/>
              <a:t>sebabkan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propagasi</a:t>
            </a:r>
            <a:r>
              <a:rPr lang="en-US" sz="1600" dirty="0"/>
              <a:t>,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Collision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menurun</a:t>
            </a:r>
            <a:r>
              <a:rPr lang="en-US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D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1055168" y="4937577"/>
            <a:ext cx="52244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Simulasi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persamaan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Ref [7] </a:t>
            </a:r>
            <a:r>
              <a:rPr lang="en-US" sz="1100" dirty="0" err="1"/>
              <a:t>dan</a:t>
            </a:r>
            <a:r>
              <a:rPr lang="en-US" sz="1100" dirty="0"/>
              <a:t> [8]</a:t>
            </a:r>
            <a:endParaRPr lang="en-ID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2B940-8F47-9C2B-8929-287D9FDE0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0" y="1257300"/>
            <a:ext cx="9715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6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DEPLOYMENT, COMPARISON,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83935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purl.org/dc/elements/1.1/"/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40545</TotalTime>
  <Words>1159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Tenorite</vt:lpstr>
      <vt:lpstr>Wingdings</vt:lpstr>
      <vt:lpstr>Office Theme</vt:lpstr>
      <vt:lpstr>Equation</vt:lpstr>
      <vt:lpstr>MathType 7.0 Equation</vt:lpstr>
      <vt:lpstr>PROBLEM STATEMENT</vt:lpstr>
      <vt:lpstr>METHOD AND NOVELTY</vt:lpstr>
      <vt:lpstr>UNDERWATER TRANSMISSION CHARACTERISTIC </vt:lpstr>
      <vt:lpstr>KARAKTERISTIK PERAIRAN IKN</vt:lpstr>
      <vt:lpstr>ANALISIS NOISE</vt:lpstr>
      <vt:lpstr>LINK BUDGET</vt:lpstr>
      <vt:lpstr>THROUGHPUT</vt:lpstr>
      <vt:lpstr>THROUGHPUT</vt:lpstr>
      <vt:lpstr>LEACH</vt:lpstr>
      <vt:lpstr>THROUGHPUT</vt:lpstr>
      <vt:lpstr>CLUSTER FORMATION</vt:lpstr>
      <vt:lpstr>LEACH</vt:lpstr>
      <vt:lpstr>LEACH</vt:lpstr>
      <vt:lpstr>THROUGHPUT</vt:lpstr>
      <vt:lpstr>REFERENCES</vt:lpstr>
      <vt:lpstr>METHOD AND NOVELTY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Annastya Bagas Dewantara</cp:lastModifiedBy>
  <cp:revision>233</cp:revision>
  <dcterms:created xsi:type="dcterms:W3CDTF">2023-11-13T05:01:21Z</dcterms:created>
  <dcterms:modified xsi:type="dcterms:W3CDTF">2024-02-03T16:10:44Z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