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77" r:id="rId5"/>
    <p:sldId id="292" r:id="rId6"/>
    <p:sldId id="293" r:id="rId7"/>
    <p:sldId id="280" r:id="rId8"/>
    <p:sldId id="284" r:id="rId9"/>
    <p:sldId id="289" r:id="rId10"/>
    <p:sldId id="279" r:id="rId11"/>
    <p:sldId id="285" r:id="rId12"/>
    <p:sldId id="295" r:id="rId13"/>
    <p:sldId id="297" r:id="rId14"/>
    <p:sldId id="283" r:id="rId15"/>
    <p:sldId id="299" r:id="rId16"/>
    <p:sldId id="300" r:id="rId17"/>
    <p:sldId id="275" r:id="rId18"/>
    <p:sldId id="302" r:id="rId19"/>
    <p:sldId id="312" r:id="rId20"/>
    <p:sldId id="313" r:id="rId21"/>
    <p:sldId id="311" r:id="rId22"/>
    <p:sldId id="315" r:id="rId23"/>
    <p:sldId id="308" r:id="rId24"/>
    <p:sldId id="301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43B"/>
    <a:srgbClr val="CC9900"/>
    <a:srgbClr val="EED912"/>
    <a:srgbClr val="8593A8"/>
    <a:srgbClr val="CEC7A4"/>
    <a:srgbClr val="4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718"/>
  </p:normalViewPr>
  <p:slideViewPr>
    <p:cSldViewPr snapToGrid="0">
      <p:cViewPr varScale="1">
        <p:scale>
          <a:sx n="136" d="100"/>
          <a:sy n="136" d="100"/>
        </p:scale>
        <p:origin x="127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microsoft.com/office/2007/relationships/hdphoto" Target="../media/hdphoto2.wdp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3.bin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11.png"/><Relationship Id="rId25" Type="http://schemas.openxmlformats.org/officeDocument/2006/relationships/image" Target="../media/image13.png"/><Relationship Id="rId16" Type="http://schemas.openxmlformats.org/officeDocument/2006/relationships/image" Target="../media/image10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24" Type="http://schemas.openxmlformats.org/officeDocument/2006/relationships/image" Target="../media/image12.png"/><Relationship Id="rId32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image" Target="../media/image34.png"/><Relationship Id="rId28" Type="http://schemas.openxmlformats.org/officeDocument/2006/relationships/image" Target="../media/image23.png"/><Relationship Id="rId10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.wmf"/><Relationship Id="rId27" Type="http://schemas.openxmlformats.org/officeDocument/2006/relationships/image" Target="../media/image14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microsoft.com/office/2007/relationships/hdphoto" Target="../media/hdphoto1.wdp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0.png"/><Relationship Id="rId5" Type="http://schemas.openxmlformats.org/officeDocument/2006/relationships/image" Target="../media/image110.png"/><Relationship Id="rId10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999465" y="3247828"/>
            <a:ext cx="10659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in UWSN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Attenuation</a:t>
            </a:r>
            <a:r>
              <a:rPr lang="en-US" dirty="0"/>
              <a:t> caused by </a:t>
            </a:r>
            <a:r>
              <a:rPr lang="en-US" b="1" dirty="0"/>
              <a:t>spreading</a:t>
            </a:r>
            <a:r>
              <a:rPr lang="en-US" dirty="0"/>
              <a:t> and </a:t>
            </a:r>
            <a:r>
              <a:rPr lang="en-US" b="1" dirty="0"/>
              <a:t>absorption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frequency</a:t>
            </a:r>
            <a:r>
              <a:rPr lang="en-US" dirty="0"/>
              <a:t>, </a:t>
            </a:r>
            <a:r>
              <a:rPr lang="en-US" b="1" dirty="0"/>
              <a:t>bandwidth</a:t>
            </a:r>
            <a:r>
              <a:rPr lang="en-US" dirty="0"/>
              <a:t> and </a:t>
            </a:r>
            <a:r>
              <a:rPr lang="en-US" b="1" dirty="0"/>
              <a:t>bitrate.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transmission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
High </a:t>
            </a:r>
            <a:r>
              <a:rPr lang="en-US" b="1" dirty="0"/>
              <a:t>transmission </a:t>
            </a:r>
            <a:r>
              <a:rPr lang="en-US" dirty="0"/>
              <a:t>and </a:t>
            </a:r>
            <a:r>
              <a:rPr lang="en-US" b="1" dirty="0"/>
              <a:t>overhead energy</a:t>
            </a:r>
            <a:r>
              <a:rPr lang="en-US" dirty="0"/>
              <a:t>.
</a:t>
            </a:r>
            <a:r>
              <a:rPr lang="en-US" b="1" dirty="0"/>
              <a:t>Energy limitation </a:t>
            </a:r>
            <a:r>
              <a:rPr lang="en-US" dirty="0"/>
              <a:t>of UWSN battery.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  <a:r>
              <a:rPr lang="en-US" b="1" dirty="0"/>
              <a:t> node failure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low </a:t>
            </a:r>
            <a:r>
              <a:rPr lang="en-US" b="1" dirty="0"/>
              <a:t>network lifetime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999465" y="1875472"/>
            <a:ext cx="95415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Underwater Wireless Sensor Network (UWSN) [1-3]: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Environmental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Disaster prevention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Tactical Surveillance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Undersea exploration</a:t>
            </a:r>
          </a:p>
        </p:txBody>
      </p:sp>
    </p:spTree>
    <p:extLst>
      <p:ext uri="{BB962C8B-B14F-4D97-AF65-F5344CB8AC3E}">
        <p14:creationId xmlns:p14="http://schemas.microsoft.com/office/powerpoint/2010/main" val="394869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CB833-AF9E-91D1-DA71-583EBCA1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03" y="513966"/>
            <a:ext cx="3913703" cy="2915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/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blipFill>
                <a:blip r:embed="rId3"/>
                <a:stretch>
                  <a:fillRect l="-7735" r="-16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675AE6-58D7-2B95-4621-C27746AC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2" y="1388385"/>
            <a:ext cx="4616687" cy="438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ADD41-B6C4-866D-E731-245EF5D4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590" y="3582423"/>
            <a:ext cx="2915035" cy="291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/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blipFill>
                <a:blip r:embed="rId6"/>
                <a:stretch>
                  <a:fillRect l="-8333" r="-7407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77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02024" y="1843950"/>
            <a:ext cx="107819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/>
            <a:r>
              <a:rPr lang="en-ID" sz="1200" dirty="0"/>
              <a:t>[1]	K. Wang, H. Gao, X. Xu, J. Jiang, and D. Yue, “An Energy-Efficient Reliable Data Transmission Scheme for Complex Environmental Monitoring in Underwater Acoustic Sensor Networks,” IEEE Sens J, vol. 16, no. 11, pp. 4051–4062, Jun. 2016, </a:t>
            </a:r>
            <a:r>
              <a:rPr lang="en-ID" sz="1200" dirty="0" err="1"/>
              <a:t>doi</a:t>
            </a:r>
            <a:r>
              <a:rPr lang="en-ID" sz="1200" dirty="0"/>
              <a:t>: 10.1109/JSEN.2015.2428712.</a:t>
            </a:r>
          </a:p>
          <a:p>
            <a:pPr marL="266700" indent="-266700" algn="just"/>
            <a:r>
              <a:rPr lang="en-ID" sz="1200" dirty="0"/>
              <a:t>[2]	K. </a:t>
            </a:r>
            <a:r>
              <a:rPr lang="en-ID" sz="1200" dirty="0" err="1"/>
              <a:t>Munasinghe</a:t>
            </a:r>
            <a:r>
              <a:rPr lang="en-ID" sz="1200" dirty="0"/>
              <a:t>, M. </a:t>
            </a:r>
            <a:r>
              <a:rPr lang="en-ID" sz="1200" dirty="0" err="1"/>
              <a:t>Aseeri</a:t>
            </a:r>
            <a:r>
              <a:rPr lang="en-ID" sz="1200" dirty="0"/>
              <a:t>, S. </a:t>
            </a:r>
            <a:r>
              <a:rPr lang="en-ID" sz="1200" dirty="0" err="1"/>
              <a:t>Almorqi</a:t>
            </a:r>
            <a:r>
              <a:rPr lang="en-ID" sz="1200" dirty="0"/>
              <a:t>, M. F. Hossain, M. </a:t>
            </a:r>
            <a:r>
              <a:rPr lang="en-ID" sz="1200" dirty="0" err="1"/>
              <a:t>Binte</a:t>
            </a:r>
            <a:r>
              <a:rPr lang="en-ID" sz="1200" dirty="0"/>
              <a:t> Wali, and A. </a:t>
            </a:r>
            <a:r>
              <a:rPr lang="en-ID" sz="1200" dirty="0" err="1"/>
              <a:t>Jamalipour</a:t>
            </a:r>
            <a:r>
              <a:rPr lang="en-ID" sz="1200" dirty="0"/>
              <a:t>, “EM-Based High Speed Wireless Sensor Networks for Underwater Surveillance and Target Tracking,” J Sens, vol. 2017, 2017, </a:t>
            </a:r>
            <a:r>
              <a:rPr lang="en-ID" sz="1200" dirty="0" err="1"/>
              <a:t>doi</a:t>
            </a:r>
            <a:r>
              <a:rPr lang="en-ID" sz="1200" dirty="0"/>
              <a:t>: 10.1155/2017/6731204.</a:t>
            </a:r>
          </a:p>
          <a:p>
            <a:pPr marL="266700" indent="-266700" algn="just"/>
            <a:r>
              <a:rPr lang="en-ID" sz="1200" dirty="0"/>
              <a:t>[3]	A. H. </a:t>
            </a:r>
            <a:r>
              <a:rPr lang="en-ID" sz="1200" dirty="0" err="1"/>
              <a:t>Quazi</a:t>
            </a:r>
            <a:r>
              <a:rPr lang="en-ID" sz="1200" dirty="0"/>
              <a:t> and W. L. Konrad, “Underwater acoustic communications,” IEEE Communications Magazine, vol. 20, no. 2, pp. 24–30, Mar. 1982, </a:t>
            </a:r>
            <a:r>
              <a:rPr lang="en-ID" sz="1200" dirty="0" err="1"/>
              <a:t>doi</a:t>
            </a:r>
            <a:r>
              <a:rPr lang="en-ID" sz="1200" dirty="0"/>
              <a:t>: 10.1109/MCOM.1982.1090990.</a:t>
            </a:r>
          </a:p>
          <a:p>
            <a:pPr marL="269875" indent="-269875" algn="just"/>
            <a:r>
              <a:rPr lang="en-US" sz="1200" dirty="0"/>
              <a:t>[4]  </a:t>
            </a:r>
            <a:r>
              <a:rPr lang="en-ID" sz="1200" dirty="0"/>
              <a:t>Rizvi, Huma Hasan, Sadiq Ali Khan, and Rabia Noor Enam. "Clustering base energy efficient mechanism for an underwater wireless sensor network." </a:t>
            </a:r>
            <a:r>
              <a:rPr lang="en-ID" sz="1200" i="1" dirty="0"/>
              <a:t>Wireless Personal Communications</a:t>
            </a:r>
            <a:r>
              <a:rPr lang="en-ID" sz="1200" dirty="0"/>
              <a:t> 124.4 (2022): 3725-3741.</a:t>
            </a:r>
          </a:p>
          <a:p>
            <a:pPr marL="355600" indent="-355600" algn="just"/>
            <a:r>
              <a:rPr lang="en-ID" sz="1200" dirty="0"/>
              <a:t>[5]   </a:t>
            </a:r>
            <a:r>
              <a:rPr lang="en-ID" sz="1200" dirty="0" err="1"/>
              <a:t>Omeke</a:t>
            </a:r>
            <a:r>
              <a:rPr lang="en-ID" sz="1200" dirty="0"/>
              <a:t>, </a:t>
            </a:r>
            <a:r>
              <a:rPr lang="en-ID" sz="1200" dirty="0" err="1"/>
              <a:t>Kenechi</a:t>
            </a:r>
            <a:r>
              <a:rPr lang="en-ID" sz="1200" dirty="0"/>
              <a:t> G., et al. "DEKCS: A dynamic clustering protocol to prolong underwater sensor networks." </a:t>
            </a:r>
            <a:r>
              <a:rPr lang="en-ID" sz="1200" i="1" dirty="0"/>
              <a:t>IEEE Sensors Journal</a:t>
            </a:r>
            <a:r>
              <a:rPr lang="en-ID" sz="1200" dirty="0"/>
              <a:t> 21.7 (2021): 9457-9464.</a:t>
            </a:r>
          </a:p>
          <a:p>
            <a:pPr marL="268288" indent="-268288" algn="just"/>
            <a:r>
              <a:rPr lang="en-ID" sz="1200" dirty="0"/>
              <a:t>[6]   Krishnaswamy, Vani, and Sunil Kumar S. Manvi. "Clustering and data aggregation scheme in underwater wireless acoustic sensor network." </a:t>
            </a:r>
            <a:r>
              <a:rPr lang="en-ID" sz="1200" i="1" dirty="0"/>
              <a:t>TELKOMNIKA (Telecommunication Computing Electronics and Control)</a:t>
            </a:r>
            <a:r>
              <a:rPr lang="en-ID" sz="1200" dirty="0"/>
              <a:t> 17.4 (2019): 1604-1614.</a:t>
            </a:r>
          </a:p>
          <a:p>
            <a:pPr marL="268288" indent="-268288" algn="just"/>
            <a:r>
              <a:rPr lang="en-ID" sz="1200" dirty="0"/>
              <a:t>[7]  He, </a:t>
            </a:r>
            <a:r>
              <a:rPr lang="en-ID" sz="1200" dirty="0" err="1"/>
              <a:t>Shukun</a:t>
            </a:r>
            <a:r>
              <a:rPr lang="en-ID" sz="1200" dirty="0"/>
              <a:t>, et al. "The optimization of nodes clustering and multi-hop routing protocol using hierarchical chimp optimization for sustainable energy efficient underwater wireless sensor networks." </a:t>
            </a:r>
            <a:r>
              <a:rPr lang="en-ID" sz="1200" i="1" dirty="0"/>
              <a:t>Wireless Networks</a:t>
            </a:r>
            <a:r>
              <a:rPr lang="en-ID" sz="1200" dirty="0"/>
              <a:t> (2023): 1-20</a:t>
            </a:r>
          </a:p>
          <a:p>
            <a:pPr marL="266700" indent="-266700" algn="just"/>
            <a:r>
              <a:rPr lang="en-ID" sz="1200" dirty="0"/>
              <a:t>[8]  </a:t>
            </a:r>
            <a:r>
              <a:rPr lang="en-US" sz="1200" dirty="0"/>
              <a:t>Sivakumar, V., et al. "Energy-efficient </a:t>
            </a:r>
            <a:r>
              <a:rPr lang="en-US" sz="1200" dirty="0" err="1"/>
              <a:t>markov</a:t>
            </a:r>
            <a:r>
              <a:rPr lang="en-US" sz="1200" dirty="0"/>
              <a:t>-based lifetime enhancement approach for underwater acoustic sensor network." </a:t>
            </a:r>
            <a:r>
              <a:rPr lang="en-US" sz="1200" i="1" dirty="0"/>
              <a:t>Journal of Sensors</a:t>
            </a:r>
            <a:r>
              <a:rPr lang="en-US" sz="1200" dirty="0"/>
              <a:t> 2022 (2022): 1-10.</a:t>
            </a:r>
          </a:p>
          <a:p>
            <a:pPr marL="268288" indent="-268288" algn="just"/>
            <a:r>
              <a:rPr lang="en-US" sz="1200" dirty="0"/>
              <a:t>[9] Hu, </a:t>
            </a:r>
            <a:r>
              <a:rPr lang="en-US" sz="1200" dirty="0" err="1"/>
              <a:t>Tiansi</a:t>
            </a:r>
            <a:r>
              <a:rPr lang="en-US" sz="1200" dirty="0"/>
              <a:t>, and </a:t>
            </a:r>
            <a:r>
              <a:rPr lang="en-US" sz="1200" dirty="0" err="1"/>
              <a:t>Yunsi</a:t>
            </a:r>
            <a:r>
              <a:rPr lang="en-US" sz="1200" dirty="0"/>
              <a:t> Fei. "QELAR: A machine-learning-based adaptive routing protocol for energy-efficient and lifetime-extended underwater sensor networks." IEEE transactions on  mobile computing 9.6 (2010): 796-809.</a:t>
            </a:r>
          </a:p>
          <a:p>
            <a:pPr marL="268288" indent="-268288" algn="just"/>
            <a:r>
              <a:rPr lang="en-ID" sz="1200" dirty="0"/>
              <a:t>[10]   Subramani, Neelakandan, et al. "An efficient metaheuristic-based clustering with routing protocol for underwater wireless sensor networks." Sensors 22.2 (2022): 415.</a:t>
            </a:r>
          </a:p>
          <a:p>
            <a:pPr marL="268288" indent="-268288" algn="just"/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961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just"/>
            <a:r>
              <a:rPr lang="en-ID" sz="1200" dirty="0"/>
              <a:t>[11]  Pompili, Dario, Tommaso </a:t>
            </a:r>
            <a:r>
              <a:rPr lang="en-ID" sz="1200" dirty="0" err="1"/>
              <a:t>Melodia</a:t>
            </a:r>
            <a:r>
              <a:rPr lang="en-ID" sz="1200" dirty="0"/>
              <a:t>, and Ian F. </a:t>
            </a:r>
            <a:r>
              <a:rPr lang="en-ID" sz="1200" dirty="0" err="1"/>
              <a:t>Akyildiz</a:t>
            </a:r>
            <a:r>
              <a:rPr lang="en-ID" sz="1200" dirty="0"/>
              <a:t>. "Three-dimensional and two-dimensional deployment analysis for underwater acoustic sensor networks." </a:t>
            </a:r>
            <a:r>
              <a:rPr lang="en-ID" sz="1200" i="1" dirty="0"/>
              <a:t>Ad Hoc Networks</a:t>
            </a:r>
            <a:r>
              <a:rPr lang="en-ID" sz="1200" dirty="0"/>
              <a:t> 7.4 (2009): 778-790.</a:t>
            </a:r>
          </a:p>
          <a:p>
            <a:pPr marL="361950" indent="-361950"/>
            <a:r>
              <a:rPr lang="en-US" sz="1200" dirty="0"/>
              <a:t>[12]   Sehgal, Anuj. </a:t>
            </a:r>
            <a:r>
              <a:rPr lang="en-US" sz="1200" i="1" dirty="0"/>
              <a:t>Analysis &amp; Simulation of the Deep Sea Acoustic Channel for Sensor Networks</a:t>
            </a:r>
            <a:r>
              <a:rPr lang="en-US" sz="1200" dirty="0"/>
              <a:t>. Lulu. com, 2013.</a:t>
            </a:r>
          </a:p>
          <a:p>
            <a:pPr marL="361950" indent="-361950"/>
            <a:r>
              <a:rPr lang="en-ID" sz="1200" dirty="0"/>
              <a:t>[13]   Enam, R. Noor, </a:t>
            </a:r>
            <a:r>
              <a:rPr lang="en-ID" sz="1200" dirty="0" err="1"/>
              <a:t>Mumtazul</a:t>
            </a:r>
            <a:r>
              <a:rPr lang="en-ID" sz="1200" dirty="0"/>
              <a:t> Imam, and R. </a:t>
            </a:r>
            <a:r>
              <a:rPr lang="en-ID" sz="1200" dirty="0" err="1"/>
              <a:t>Inam</a:t>
            </a:r>
            <a:r>
              <a:rPr lang="en-ID" sz="1200" dirty="0"/>
              <a:t> Qureshi. "Energy consumption in random cluster head selection phase of WSN." International   Proceedings of Computer Science &amp; Information Tech 30 (2012): 38-44.</a:t>
            </a:r>
          </a:p>
          <a:p>
            <a:pPr marL="361950" indent="-361950"/>
            <a:r>
              <a:rPr lang="en-US" sz="1200" dirty="0"/>
              <a:t>[14]  Rizvi, Huma Hasan, et al. "Adaptive energy efficient circular spinning protocol for dynamic cluster based UWSNs." IEEE Access 10 (2022): 61937-61950</a:t>
            </a:r>
            <a:endParaRPr lang="en-ID" sz="1200" dirty="0"/>
          </a:p>
          <a:p>
            <a:pPr marL="361950" indent="-361950"/>
            <a:r>
              <a:rPr lang="en-ID" sz="1200" dirty="0"/>
              <a:t>[15]  </a:t>
            </a:r>
            <a:r>
              <a:rPr lang="en-US" sz="1200" dirty="0"/>
              <a:t>Ainslie, Michael A., and James G. </a:t>
            </a:r>
            <a:r>
              <a:rPr lang="en-US" sz="1200" dirty="0" err="1"/>
              <a:t>McColm</a:t>
            </a:r>
            <a:r>
              <a:rPr lang="en-US" sz="1200" dirty="0"/>
              <a:t>. "A simplified formula for viscous and chemical absorption in sea water." The Journal of the Acoustical Society of America 103.3 (1998): 1671-1672.</a:t>
            </a:r>
            <a:endParaRPr lang="en-ID" sz="1200" dirty="0"/>
          </a:p>
          <a:p>
            <a:pPr marL="361950" indent="-361950"/>
            <a:r>
              <a:rPr lang="en-ID" sz="1200" dirty="0"/>
              <a:t>[16]  </a:t>
            </a:r>
            <a:r>
              <a:rPr lang="en-US" sz="1200" dirty="0" err="1"/>
              <a:t>Felemban</a:t>
            </a:r>
            <a:r>
              <a:rPr lang="en-US" sz="1200" dirty="0"/>
              <a:t>, Emad. "Acoustic Frequency Optimization for Underwater Wireless Sensor Network." International Journal of Advanced Computer Science and Applications 11.6 (2020).</a:t>
            </a:r>
          </a:p>
          <a:p>
            <a:pPr marL="361950" indent="-361950"/>
            <a:r>
              <a:rPr lang="en-US" sz="1200" dirty="0"/>
              <a:t>[17]  </a:t>
            </a:r>
            <a:r>
              <a:rPr lang="en-US" sz="1200" dirty="0" err="1"/>
              <a:t>Aljanabi</a:t>
            </a:r>
            <a:r>
              <a:rPr lang="en-US" sz="1200" dirty="0"/>
              <a:t>, Amer, et al. "Low Complexity Single Carrier Frequency Domain Detectors for Internet of Underwater Things (</a:t>
            </a:r>
            <a:r>
              <a:rPr lang="en-US" sz="1200" dirty="0" err="1"/>
              <a:t>IoUT</a:t>
            </a:r>
            <a:r>
              <a:rPr lang="en-US" sz="1200" dirty="0"/>
              <a:t>) s." </a:t>
            </a:r>
            <a:r>
              <a:rPr lang="en-US" sz="1200" i="1" dirty="0"/>
              <a:t>Wireless Personal Communications</a:t>
            </a:r>
            <a:r>
              <a:rPr lang="en-US" sz="1200" dirty="0"/>
              <a:t> 125.3 (2022): 2443-2461</a:t>
            </a:r>
            <a:endParaRPr lang="en-ID" sz="1200" dirty="0"/>
          </a:p>
          <a:p>
            <a:pPr marL="361950" indent="-361950"/>
            <a:r>
              <a:rPr lang="en-ID" sz="1200" dirty="0"/>
              <a:t>[18]  </a:t>
            </a:r>
            <a:r>
              <a:rPr lang="en-US" sz="1200" dirty="0"/>
              <a:t>Liang, Wei, et al. "Experiment research on underwater acoustic sensor network." 2007 International Conference on Wireless Communications, Networking and Mobile Computing. IEEE, 2007.</a:t>
            </a:r>
          </a:p>
          <a:p>
            <a:pPr marL="268288" indent="-268288"/>
            <a:r>
              <a:rPr lang="en-US" sz="1200" dirty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65379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800C3-5030-25EA-B6D6-E16F63A6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5" y="1706563"/>
            <a:ext cx="4981768" cy="4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BIMBINGAN KE-3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14/12/2023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51F64A1-5A69-D788-4E30-C2C652D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50" y="4017797"/>
            <a:ext cx="3023031" cy="1935207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98630F9-C69C-9F79-6EFC-E72592A6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04" y="1936850"/>
            <a:ext cx="3175746" cy="1807275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17709249-A5F7-2814-606D-6FC8DC8F95E8}"/>
              </a:ext>
            </a:extLst>
          </p:cNvPr>
          <p:cNvCxnSpPr>
            <a:cxnSpLocks/>
          </p:cNvCxnSpPr>
          <p:nvPr/>
        </p:nvCxnSpPr>
        <p:spPr>
          <a:xfrm flipV="1">
            <a:off x="2981338" y="3817436"/>
            <a:ext cx="0" cy="54159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APLICATION OF UWSN</a:t>
            </a:r>
          </a:p>
        </p:txBody>
      </p:sp>
      <p:pic>
        <p:nvPicPr>
          <p:cNvPr id="729" name="Picture 728">
            <a:extLst>
              <a:ext uri="{FF2B5EF4-FFF2-40B4-BE49-F238E27FC236}">
                <a16:creationId xmlns:a16="http://schemas.microsoft.com/office/drawing/2014/main" id="{9C65CBE0-6024-D438-B239-5AB7B1F1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755" y="2924004"/>
            <a:ext cx="2535999" cy="1053368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F244E10B-438A-057C-EB09-76D68089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55" y="4040261"/>
            <a:ext cx="2496241" cy="2094984"/>
          </a:xfrm>
          <a:prstGeom prst="rect">
            <a:avLst/>
          </a:prstGeom>
        </p:spPr>
      </p:pic>
      <p:pic>
        <p:nvPicPr>
          <p:cNvPr id="737" name="Picture 736">
            <a:extLst>
              <a:ext uri="{FF2B5EF4-FFF2-40B4-BE49-F238E27FC236}">
                <a16:creationId xmlns:a16="http://schemas.microsoft.com/office/drawing/2014/main" id="{4367E8F2-2A42-9FB7-97EA-4AFA263A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83" y="2918119"/>
            <a:ext cx="2368672" cy="3124361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D92F2A7F-9F2F-4232-3C8E-EECD55A7F011}"/>
              </a:ext>
            </a:extLst>
          </p:cNvPr>
          <p:cNvSpPr txBox="1"/>
          <p:nvPr/>
        </p:nvSpPr>
        <p:spPr>
          <a:xfrm>
            <a:off x="10267266" y="4088233"/>
            <a:ext cx="127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</a:t>
            </a:r>
            <a:endParaRPr lang="en-ID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E5030B9-7EE0-C8B6-E6E5-83DE32BA3235}"/>
              </a:ext>
            </a:extLst>
          </p:cNvPr>
          <p:cNvSpPr txBox="1"/>
          <p:nvPr/>
        </p:nvSpPr>
        <p:spPr>
          <a:xfrm>
            <a:off x="6973688" y="390356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[2]</a:t>
            </a:r>
            <a:endParaRPr lang="en-ID" dirty="0"/>
          </a:p>
        </p:txBody>
      </p:sp>
      <p:pic>
        <p:nvPicPr>
          <p:cNvPr id="746" name="Picture 745">
            <a:extLst>
              <a:ext uri="{FF2B5EF4-FFF2-40B4-BE49-F238E27FC236}">
                <a16:creationId xmlns:a16="http://schemas.microsoft.com/office/drawing/2014/main" id="{442359AC-8338-6324-8D26-DEF767448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001"/>
          <a:stretch/>
        </p:blipFill>
        <p:spPr>
          <a:xfrm>
            <a:off x="6096000" y="1810364"/>
            <a:ext cx="4760959" cy="964444"/>
          </a:xfrm>
          <a:prstGeom prst="rect">
            <a:avLst/>
          </a:prstGeom>
        </p:spPr>
      </p:pic>
      <p:sp>
        <p:nvSpPr>
          <p:cNvPr id="747" name="TextBox 746">
            <a:extLst>
              <a:ext uri="{FF2B5EF4-FFF2-40B4-BE49-F238E27FC236}">
                <a16:creationId xmlns:a16="http://schemas.microsoft.com/office/drawing/2014/main" id="{47208130-D9B2-099A-3616-497FEDE8B29F}"/>
              </a:ext>
            </a:extLst>
          </p:cNvPr>
          <p:cNvSpPr txBox="1"/>
          <p:nvPr/>
        </p:nvSpPr>
        <p:spPr>
          <a:xfrm>
            <a:off x="9874503" y="151483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[3]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781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LEACH FLOWCHART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17" y="1876215"/>
            <a:ext cx="6772241" cy="4009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32407"/>
              </p:ext>
            </p:extLst>
          </p:nvPr>
        </p:nvGraphicFramePr>
        <p:xfrm>
          <a:off x="1042916" y="1922823"/>
          <a:ext cx="3089146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105">
                  <a:extLst>
                    <a:ext uri="{9D8B030D-6E8A-4147-A177-3AD203B41FA5}">
                      <a16:colId xmlns:a16="http://schemas.microsoft.com/office/drawing/2014/main" val="2920211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0941474"/>
                    </a:ext>
                  </a:extLst>
                </a:gridCol>
                <a:gridCol w="1924761">
                  <a:extLst>
                    <a:ext uri="{9D8B030D-6E8A-4147-A177-3AD203B41FA5}">
                      <a16:colId xmlns:a16="http://schemas.microsoft.com/office/drawing/2014/main" val="3267258909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31278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481102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0061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545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03092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001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nJ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42761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tx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mW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837662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Data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rate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 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8771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75190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Panjang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2833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Lebar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84526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Tinggi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19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CSMA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C3632-346E-AFA0-A96E-85BD4C8D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879474"/>
            <a:ext cx="10553700" cy="3099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4F05A-3C7F-FCD2-00E9-A75AA1E582A3}"/>
              </a:ext>
            </a:extLst>
          </p:cNvPr>
          <p:cNvSpPr txBox="1"/>
          <p:nvPr/>
        </p:nvSpPr>
        <p:spPr>
          <a:xfrm>
            <a:off x="731091" y="585295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Zhao, Qichao, Andrew J. Lambert, and Craig R. Benson. "A note on CSMA performance in underwater acoustic networks." </a:t>
            </a:r>
            <a:r>
              <a:rPr lang="en-ID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Communications</a:t>
            </a:r>
            <a:r>
              <a:rPr lang="en-ID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55 (2015): 62-68.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26740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50430" y="381000"/>
            <a:ext cx="106781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LEACH PERFORMANCE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5" y="1941487"/>
            <a:ext cx="7012313" cy="419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57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A197-9FEE-8CFE-8287-E10923FA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KOMPARASI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96B0B-A514-EC58-C9CC-2311B8BD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7309-4B0B-1181-3C67-295C8A4A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DB1FCB-34F1-EAB7-E457-FA1B5315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50879"/>
              </p:ext>
            </p:extLst>
          </p:nvPr>
        </p:nvGraphicFramePr>
        <p:xfrm>
          <a:off x="478079" y="2156936"/>
          <a:ext cx="10546429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7021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738942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TECHNIQUE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SCALABILITY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ENERGY</a:t>
                      </a:r>
                    </a:p>
                    <a:p>
                      <a:pPr algn="ctr"/>
                      <a:r>
                        <a:rPr lang="en-US" sz="1200" dirty="0"/>
                        <a:t>EFFICIENCY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LOAD </a:t>
                      </a:r>
                    </a:p>
                    <a:p>
                      <a:pPr algn="ctr"/>
                      <a:r>
                        <a:rPr lang="en-US" sz="1200" dirty="0"/>
                        <a:t>DISTRIBUTION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COMPLEXITY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LIMITATION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ULEACH</a:t>
                      </a:r>
                      <a:r>
                        <a:rPr lang="en-US" sz="1200" b="1" dirty="0"/>
                        <a:t> 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based cluster head </a:t>
                      </a:r>
                      <a:r>
                        <a:rPr lang="en-US" sz="1200" dirty="0" err="1"/>
                        <a:t>saelection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3D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 selection is based on random probability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2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1200" b="0" dirty="0"/>
                        <a:t>DEKCS</a:t>
                      </a:r>
                      <a:r>
                        <a:rPr lang="en-ID" sz="1200" b="1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2D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 selection is based on constant energy threshold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2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QELAR</a:t>
                      </a:r>
                      <a:r>
                        <a:rPr lang="en-US" sz="1200" b="1" dirty="0"/>
                        <a:t> 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Q-Learning Multi-Hop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3D waypoint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  <a:p>
                      <a:pPr algn="ctr"/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Proposed Method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K-Means Clustering and Q-Learning Multi Hop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 Layer Trilateration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03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29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88925"/>
            <a:ext cx="9779183" cy="7921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5CEBDB-6556-78CA-D8AB-CAD92F45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83817"/>
              </p:ext>
            </p:extLst>
          </p:nvPr>
        </p:nvGraphicFramePr>
        <p:xfrm>
          <a:off x="435708" y="1422690"/>
          <a:ext cx="10546429" cy="3611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9492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906471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AUTHORSc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TECHNIQUE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DEPLOYMENT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SCALABILITY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</a:t>
                      </a:r>
                    </a:p>
                    <a:p>
                      <a:pPr algn="ctr"/>
                      <a:r>
                        <a:rPr lang="en-US" sz="900" dirty="0"/>
                        <a:t>EFFICIENCY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LOAD </a:t>
                      </a:r>
                    </a:p>
                    <a:p>
                      <a:pPr algn="ctr"/>
                      <a:r>
                        <a:rPr lang="en-US" sz="900" dirty="0"/>
                        <a:t>DISTRIBUTION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COMPLEXITY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LIMITATION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ULEACH</a:t>
                      </a:r>
                      <a:r>
                        <a:rPr lang="en-US" sz="900" b="1" dirty="0"/>
                        <a:t> [4]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based cluster head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random probability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DEKCS</a:t>
                      </a:r>
                      <a:r>
                        <a:rPr lang="en-ID" sz="900" b="1" dirty="0"/>
                        <a:t> 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constant energy threshold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FBC</a:t>
                      </a:r>
                      <a:r>
                        <a:rPr lang="en-ID" sz="900" b="1" dirty="0"/>
                        <a:t> 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Fuzzy Logic clustering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59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 err="1"/>
                        <a:t>HChOA</a:t>
                      </a:r>
                      <a:r>
                        <a:rPr lang="en-ID" sz="900" b="1" dirty="0"/>
                        <a:t> </a:t>
                      </a:r>
                      <a:r>
                        <a:rPr lang="en-US" sz="900" b="1" dirty="0"/>
                        <a:t>[7]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Hierarhical</a:t>
                      </a:r>
                      <a:r>
                        <a:rPr lang="en-US" sz="900" dirty="0"/>
                        <a:t> Chimp Optimization based for Clustering 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66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EEMM</a:t>
                      </a:r>
                      <a:r>
                        <a:rPr lang="en-US" sz="900" b="1" dirty="0"/>
                        <a:t> [8]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Markov probability</a:t>
                      </a:r>
                    </a:p>
                    <a:p>
                      <a:pPr algn="ctr"/>
                      <a:r>
                        <a:rPr lang="en-US" sz="900" dirty="0"/>
                        <a:t>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Deterministic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170116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QELAR</a:t>
                      </a:r>
                      <a:r>
                        <a:rPr lang="en-US" sz="900" b="1" dirty="0"/>
                        <a:t> [9]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Q-Learning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 waypoint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algn="ctr"/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9910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MCR-UWSN</a:t>
                      </a:r>
                      <a:r>
                        <a:rPr lang="en-US" sz="900" b="1" dirty="0"/>
                        <a:t> [10]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/>
                        <a:t>Emperor penguin optimizer based clustering with grasshopper optimization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9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1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Trevathan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“SEMAT — The Next Generation of Inexpensive Marine Environmental Monitoring and Measurement Systems,”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2012, Vol. 12, Pages 9711-9748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12, no. 7, pp. 9711–9748, Jul. 2012,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10.3390/S120709711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Tenorite"/>
              </a:rPr>
              <a:t>[2]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A. Pérez, M.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Jimenéz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Soto, R. Torres, J. A. López, and A.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Iborra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 system for monitoring marine environments based on wireless sensor networks,”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OCEANS 2011 IEEE - Spain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2011,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10.1109/OCEANS-SPAIN.2011.6003584.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[3]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Felemban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, Emad, et al. "Underwater sensor network applications: A comprehensive survey." International Journal of Distributed Sensor Networks 11.11 (2015): 896832.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1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7734" y="-736760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13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F8EC707-ED31-FE50-AA8E-57A67B604E66}"/>
              </a:ext>
            </a:extLst>
          </p:cNvPr>
          <p:cNvSpPr>
            <a:spLocks/>
          </p:cNvSpPr>
          <p:nvPr/>
        </p:nvSpPr>
        <p:spPr>
          <a:xfrm rot="15229015" flipH="1">
            <a:off x="1376074" y="2888740"/>
            <a:ext cx="3453698" cy="1729000"/>
          </a:xfrm>
          <a:prstGeom prst="parallelogram">
            <a:avLst>
              <a:gd name="adj" fmla="val 47399"/>
            </a:avLst>
          </a:prstGeom>
          <a:pattFill prst="trellis">
            <a:fgClr>
              <a:schemeClr val="accent1">
                <a:lumMod val="40000"/>
                <a:lumOff val="60000"/>
              </a:schemeClr>
            </a:fgClr>
            <a:bgClr>
              <a:srgbClr val="8593A8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98" name="Picture 79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D78F5EA3-3D08-B930-DF37-807E64DD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98455" y="3157074"/>
            <a:ext cx="241705" cy="178006"/>
          </a:xfrm>
          <a:prstGeom prst="rect">
            <a:avLst/>
          </a:prstGeom>
        </p:spPr>
      </p:pic>
      <p:pic>
        <p:nvPicPr>
          <p:cNvPr id="796" name="Picture 79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4CCA3719-01F2-AF23-0E0A-C271F1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62696" y="3093756"/>
            <a:ext cx="241705" cy="178006"/>
          </a:xfrm>
          <a:prstGeom prst="rect">
            <a:avLst/>
          </a:prstGeom>
        </p:spPr>
      </p:pic>
      <p:sp>
        <p:nvSpPr>
          <p:cNvPr id="520" name="Parallelogram 519">
            <a:extLst>
              <a:ext uri="{FF2B5EF4-FFF2-40B4-BE49-F238E27FC236}">
                <a16:creationId xmlns:a16="http://schemas.microsoft.com/office/drawing/2014/main" id="{649F9654-B365-1747-AF5E-C1B50243FD91}"/>
              </a:ext>
            </a:extLst>
          </p:cNvPr>
          <p:cNvSpPr>
            <a:spLocks/>
          </p:cNvSpPr>
          <p:nvPr/>
        </p:nvSpPr>
        <p:spPr>
          <a:xfrm>
            <a:off x="2763811" y="4384675"/>
            <a:ext cx="5200776" cy="1269543"/>
          </a:xfrm>
          <a:prstGeom prst="parallelogram">
            <a:avLst>
              <a:gd name="adj" fmla="val 109671"/>
            </a:avLst>
          </a:prstGeom>
          <a:pattFill prst="trellis">
            <a:fgClr>
              <a:srgbClr val="C5943B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5" name="Flowchart: Magnetic Disk 674">
            <a:extLst>
              <a:ext uri="{FF2B5EF4-FFF2-40B4-BE49-F238E27FC236}">
                <a16:creationId xmlns:a16="http://schemas.microsoft.com/office/drawing/2014/main" id="{14FF6EC5-5333-62E4-0E92-DCE464B1877B}"/>
              </a:ext>
            </a:extLst>
          </p:cNvPr>
          <p:cNvSpPr/>
          <p:nvPr/>
        </p:nvSpPr>
        <p:spPr>
          <a:xfrm>
            <a:off x="11144560" y="3763896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2" name="Parallelogram 521">
            <a:extLst>
              <a:ext uri="{FF2B5EF4-FFF2-40B4-BE49-F238E27FC236}">
                <a16:creationId xmlns:a16="http://schemas.microsoft.com/office/drawing/2014/main" id="{EE125EC7-D008-22D6-A267-E34114F3644D}"/>
              </a:ext>
            </a:extLst>
          </p:cNvPr>
          <p:cNvSpPr>
            <a:spLocks/>
          </p:cNvSpPr>
          <p:nvPr/>
        </p:nvSpPr>
        <p:spPr>
          <a:xfrm rot="2866679" flipH="1">
            <a:off x="2378192" y="1293116"/>
            <a:ext cx="434999" cy="1969668"/>
          </a:xfrm>
          <a:prstGeom prst="parallelogram">
            <a:avLst>
              <a:gd name="adj" fmla="val 0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3" name="Parallelogram 522">
            <a:extLst>
              <a:ext uri="{FF2B5EF4-FFF2-40B4-BE49-F238E27FC236}">
                <a16:creationId xmlns:a16="http://schemas.microsoft.com/office/drawing/2014/main" id="{5CFAD493-B944-9E6D-412C-D1DCE19CF05E}"/>
              </a:ext>
            </a:extLst>
          </p:cNvPr>
          <p:cNvSpPr>
            <a:spLocks/>
          </p:cNvSpPr>
          <p:nvPr/>
        </p:nvSpPr>
        <p:spPr>
          <a:xfrm>
            <a:off x="211388" y="1458027"/>
            <a:ext cx="2967173" cy="1321338"/>
          </a:xfrm>
          <a:prstGeom prst="parallelogram">
            <a:avLst>
              <a:gd name="adj" fmla="val 111445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8" name="Parallelogram 527">
            <a:extLst>
              <a:ext uri="{FF2B5EF4-FFF2-40B4-BE49-F238E27FC236}">
                <a16:creationId xmlns:a16="http://schemas.microsoft.com/office/drawing/2014/main" id="{D4D7B7B6-4A60-F7C0-5079-8FC46C5B5FF1}"/>
              </a:ext>
            </a:extLst>
          </p:cNvPr>
          <p:cNvSpPr>
            <a:spLocks/>
          </p:cNvSpPr>
          <p:nvPr/>
        </p:nvSpPr>
        <p:spPr>
          <a:xfrm>
            <a:off x="2020157" y="1786928"/>
            <a:ext cx="6052263" cy="1321338"/>
          </a:xfrm>
          <a:prstGeom prst="parallelogram">
            <a:avLst>
              <a:gd name="adj" fmla="val 110542"/>
            </a:avLst>
          </a:prstGeom>
          <a:pattFill prst="sphere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34" name="Picture 533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8B9DDEF5-08AD-EF27-C09D-B9CE80FE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2324599" y="929774"/>
            <a:ext cx="520094" cy="492441"/>
          </a:xfrm>
          <a:prstGeom prst="rect">
            <a:avLst/>
          </a:prstGeom>
        </p:spPr>
      </p:pic>
      <p:pic>
        <p:nvPicPr>
          <p:cNvPr id="535" name="Picture 534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B76B7B96-ABE5-DDB1-D9B5-006994CCD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 flipH="1">
            <a:off x="1812313" y="1171135"/>
            <a:ext cx="520094" cy="492441"/>
          </a:xfrm>
          <a:prstGeom prst="rect">
            <a:avLst/>
          </a:prstGeom>
        </p:spPr>
      </p:pic>
      <p:pic>
        <p:nvPicPr>
          <p:cNvPr id="536" name="Picture 535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58CD1181-924D-B405-4E82-77BEAB87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1959094" y="1623432"/>
            <a:ext cx="520094" cy="492441"/>
          </a:xfrm>
          <a:prstGeom prst="rect">
            <a:avLst/>
          </a:prstGeom>
        </p:spPr>
      </p:pic>
      <p:sp>
        <p:nvSpPr>
          <p:cNvPr id="544" name="Flowchart: Magnetic Disk 543">
            <a:extLst>
              <a:ext uri="{FF2B5EF4-FFF2-40B4-BE49-F238E27FC236}">
                <a16:creationId xmlns:a16="http://schemas.microsoft.com/office/drawing/2014/main" id="{9A80F387-270A-63F2-DF3F-7710F53A9711}"/>
              </a:ext>
            </a:extLst>
          </p:cNvPr>
          <p:cNvSpPr/>
          <p:nvPr/>
        </p:nvSpPr>
        <p:spPr>
          <a:xfrm>
            <a:off x="11265187" y="3695442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3" name="Flowchart: Connector 672">
            <a:extLst>
              <a:ext uri="{FF2B5EF4-FFF2-40B4-BE49-F238E27FC236}">
                <a16:creationId xmlns:a16="http://schemas.microsoft.com/office/drawing/2014/main" id="{89FD27C3-C104-82A0-BC6A-4857612372DF}"/>
              </a:ext>
            </a:extLst>
          </p:cNvPr>
          <p:cNvSpPr/>
          <p:nvPr/>
        </p:nvSpPr>
        <p:spPr>
          <a:xfrm>
            <a:off x="11389012" y="3429000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15338F32-F665-FB6A-4B04-514A26133AEC}"/>
              </a:ext>
            </a:extLst>
          </p:cNvPr>
          <p:cNvSpPr/>
          <p:nvPr/>
        </p:nvSpPr>
        <p:spPr>
          <a:xfrm>
            <a:off x="11418512" y="3527039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93" name="Picture 692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75D4A2F7-8D5B-6DC9-5F2B-EC743A37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9884150" y="4265038"/>
            <a:ext cx="328825" cy="328825"/>
          </a:xfrm>
          <a:prstGeom prst="rect">
            <a:avLst/>
          </a:prstGeom>
        </p:spPr>
      </p:pic>
      <p:sp>
        <p:nvSpPr>
          <p:cNvPr id="695" name="Flowchart: Magnetic Disk 694">
            <a:extLst>
              <a:ext uri="{FF2B5EF4-FFF2-40B4-BE49-F238E27FC236}">
                <a16:creationId xmlns:a16="http://schemas.microsoft.com/office/drawing/2014/main" id="{67C35BCC-DEF3-90B3-59DA-1B2BC534A1B6}"/>
              </a:ext>
            </a:extLst>
          </p:cNvPr>
          <p:cNvSpPr/>
          <p:nvPr/>
        </p:nvSpPr>
        <p:spPr>
          <a:xfrm>
            <a:off x="9798524" y="2520478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6" name="Flowchart: Magnetic Disk 695">
            <a:extLst>
              <a:ext uri="{FF2B5EF4-FFF2-40B4-BE49-F238E27FC236}">
                <a16:creationId xmlns:a16="http://schemas.microsoft.com/office/drawing/2014/main" id="{14A36287-B615-8850-23C7-0FE12976D17D}"/>
              </a:ext>
            </a:extLst>
          </p:cNvPr>
          <p:cNvSpPr/>
          <p:nvPr/>
        </p:nvSpPr>
        <p:spPr>
          <a:xfrm>
            <a:off x="9919151" y="2452024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7" name="Flowchart: Connector 696">
            <a:extLst>
              <a:ext uri="{FF2B5EF4-FFF2-40B4-BE49-F238E27FC236}">
                <a16:creationId xmlns:a16="http://schemas.microsoft.com/office/drawing/2014/main" id="{7595AD20-D913-3635-E32C-912CBCE6D371}"/>
              </a:ext>
            </a:extLst>
          </p:cNvPr>
          <p:cNvSpPr/>
          <p:nvPr/>
        </p:nvSpPr>
        <p:spPr>
          <a:xfrm>
            <a:off x="10042976" y="2185582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391EEB58-4311-F0BE-CE73-070E4933C388}"/>
              </a:ext>
            </a:extLst>
          </p:cNvPr>
          <p:cNvSpPr/>
          <p:nvPr/>
        </p:nvSpPr>
        <p:spPr>
          <a:xfrm>
            <a:off x="10072476" y="2283621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4C85FB9A-97CD-717D-DCEA-8AF20EEDAF44}"/>
              </a:ext>
            </a:extLst>
          </p:cNvPr>
          <p:cNvSpPr/>
          <p:nvPr/>
        </p:nvSpPr>
        <p:spPr>
          <a:xfrm flipH="1">
            <a:off x="10072475" y="2720374"/>
            <a:ext cx="58419" cy="1641225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2" name="Cube 731">
            <a:extLst>
              <a:ext uri="{FF2B5EF4-FFF2-40B4-BE49-F238E27FC236}">
                <a16:creationId xmlns:a16="http://schemas.microsoft.com/office/drawing/2014/main" id="{895823BD-6CB7-2C55-58B5-73741B830F46}"/>
              </a:ext>
            </a:extLst>
          </p:cNvPr>
          <p:cNvSpPr/>
          <p:nvPr/>
        </p:nvSpPr>
        <p:spPr>
          <a:xfrm>
            <a:off x="4739651" y="2224205"/>
            <a:ext cx="1496513" cy="227819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33" name="Picture 73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1259389-CC45-6210-C377-961E343A49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5737958" y="1593840"/>
            <a:ext cx="476477" cy="685283"/>
          </a:xfrm>
          <a:prstGeom prst="rect">
            <a:avLst/>
          </a:prstGeom>
        </p:spPr>
      </p:pic>
      <p:pic>
        <p:nvPicPr>
          <p:cNvPr id="770" name="Picture 769">
            <a:extLst>
              <a:ext uri="{FF2B5EF4-FFF2-40B4-BE49-F238E27FC236}">
                <a16:creationId xmlns:a16="http://schemas.microsoft.com/office/drawing/2014/main" id="{3A666FD4-D80D-E570-C561-9610648B0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341" y="4573922"/>
            <a:ext cx="254116" cy="226517"/>
          </a:xfrm>
          <a:prstGeom prst="rect">
            <a:avLst/>
          </a:prstGeom>
        </p:spPr>
      </p:pic>
      <p:pic>
        <p:nvPicPr>
          <p:cNvPr id="772" name="Picture 771">
            <a:extLst>
              <a:ext uri="{FF2B5EF4-FFF2-40B4-BE49-F238E27FC236}">
                <a16:creationId xmlns:a16="http://schemas.microsoft.com/office/drawing/2014/main" id="{5AAA3029-F2AF-D987-F96A-DFA32D15F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046" y="3628639"/>
            <a:ext cx="254116" cy="1066757"/>
          </a:xfrm>
          <a:prstGeom prst="rect">
            <a:avLst/>
          </a:prstGeom>
        </p:spPr>
      </p:pic>
      <p:pic>
        <p:nvPicPr>
          <p:cNvPr id="773" name="Picture 772">
            <a:extLst>
              <a:ext uri="{FF2B5EF4-FFF2-40B4-BE49-F238E27FC236}">
                <a16:creationId xmlns:a16="http://schemas.microsoft.com/office/drawing/2014/main" id="{4F0076CC-14E4-C547-43F9-4653F9041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438" y="5207405"/>
            <a:ext cx="254116" cy="226517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E66361A0-80AE-1676-BCC5-4D5AA1E76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344" y="5274518"/>
            <a:ext cx="254116" cy="226517"/>
          </a:xfrm>
          <a:prstGeom prst="rect">
            <a:avLst/>
          </a:prstGeom>
        </p:spPr>
      </p:pic>
      <p:pic>
        <p:nvPicPr>
          <p:cNvPr id="775" name="Picture 774">
            <a:extLst>
              <a:ext uri="{FF2B5EF4-FFF2-40B4-BE49-F238E27FC236}">
                <a16:creationId xmlns:a16="http://schemas.microsoft.com/office/drawing/2014/main" id="{6830C85D-0043-0A4C-850C-2A6C089A5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85" y="4327102"/>
            <a:ext cx="254116" cy="226517"/>
          </a:xfrm>
          <a:prstGeom prst="rect">
            <a:avLst/>
          </a:prstGeom>
        </p:spPr>
      </p:pic>
      <p:pic>
        <p:nvPicPr>
          <p:cNvPr id="776" name="Picture 775">
            <a:extLst>
              <a:ext uri="{FF2B5EF4-FFF2-40B4-BE49-F238E27FC236}">
                <a16:creationId xmlns:a16="http://schemas.microsoft.com/office/drawing/2014/main" id="{51DD9563-5F20-D01C-818E-8D378220F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930" y="4954430"/>
            <a:ext cx="254116" cy="226517"/>
          </a:xfrm>
          <a:prstGeom prst="rect">
            <a:avLst/>
          </a:prstGeom>
        </p:spPr>
      </p:pic>
      <p:pic>
        <p:nvPicPr>
          <p:cNvPr id="777" name="Picture 776">
            <a:extLst>
              <a:ext uri="{FF2B5EF4-FFF2-40B4-BE49-F238E27FC236}">
                <a16:creationId xmlns:a16="http://schemas.microsoft.com/office/drawing/2014/main" id="{656C6AD4-BAC0-7779-72B8-CF0310D65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046" y="4958344"/>
            <a:ext cx="254116" cy="226517"/>
          </a:xfrm>
          <a:prstGeom prst="rect">
            <a:avLst/>
          </a:prstGeom>
        </p:spPr>
      </p:pic>
      <p:pic>
        <p:nvPicPr>
          <p:cNvPr id="778" name="Picture 777">
            <a:extLst>
              <a:ext uri="{FF2B5EF4-FFF2-40B4-BE49-F238E27FC236}">
                <a16:creationId xmlns:a16="http://schemas.microsoft.com/office/drawing/2014/main" id="{C876753F-3C01-87BB-1E27-A1F79FDCE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9139" y="4045357"/>
            <a:ext cx="254116" cy="1066757"/>
          </a:xfrm>
          <a:prstGeom prst="rect">
            <a:avLst/>
          </a:prstGeom>
        </p:spPr>
      </p:pic>
      <p:pic>
        <p:nvPicPr>
          <p:cNvPr id="779" name="Picture 778">
            <a:extLst>
              <a:ext uri="{FF2B5EF4-FFF2-40B4-BE49-F238E27FC236}">
                <a16:creationId xmlns:a16="http://schemas.microsoft.com/office/drawing/2014/main" id="{22C55080-B9DA-8A34-CCA9-5D291FD23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956" y="4078706"/>
            <a:ext cx="254116" cy="1066757"/>
          </a:xfrm>
          <a:prstGeom prst="rect">
            <a:avLst/>
          </a:prstGeom>
        </p:spPr>
      </p:pic>
      <p:pic>
        <p:nvPicPr>
          <p:cNvPr id="780" name="Picture 779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6B184C7D-9EB5-1204-A973-0295CF34C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8940410" y="5696512"/>
            <a:ext cx="328825" cy="328825"/>
          </a:xfrm>
          <a:prstGeom prst="rect">
            <a:avLst/>
          </a:prstGeom>
        </p:spPr>
      </p:pic>
      <p:sp>
        <p:nvSpPr>
          <p:cNvPr id="781" name="Flowchart: Magnetic Disk 780">
            <a:extLst>
              <a:ext uri="{FF2B5EF4-FFF2-40B4-BE49-F238E27FC236}">
                <a16:creationId xmlns:a16="http://schemas.microsoft.com/office/drawing/2014/main" id="{2F2DF825-7DD3-8BD4-E9F9-BB1A5F945DC4}"/>
              </a:ext>
            </a:extLst>
          </p:cNvPr>
          <p:cNvSpPr/>
          <p:nvPr/>
        </p:nvSpPr>
        <p:spPr>
          <a:xfrm>
            <a:off x="8965459" y="2493702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2" name="Flowchart: Magnetic Disk 781">
            <a:extLst>
              <a:ext uri="{FF2B5EF4-FFF2-40B4-BE49-F238E27FC236}">
                <a16:creationId xmlns:a16="http://schemas.microsoft.com/office/drawing/2014/main" id="{9C075EDF-C1EE-F19B-E783-5F9B21739909}"/>
              </a:ext>
            </a:extLst>
          </p:cNvPr>
          <p:cNvSpPr/>
          <p:nvPr/>
        </p:nvSpPr>
        <p:spPr>
          <a:xfrm>
            <a:off x="9086086" y="2425248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3" name="Flowchart: Connector 782">
            <a:extLst>
              <a:ext uri="{FF2B5EF4-FFF2-40B4-BE49-F238E27FC236}">
                <a16:creationId xmlns:a16="http://schemas.microsoft.com/office/drawing/2014/main" id="{4D9C6E49-7C08-FF6C-9949-213AFE8C1BF9}"/>
              </a:ext>
            </a:extLst>
          </p:cNvPr>
          <p:cNvSpPr/>
          <p:nvPr/>
        </p:nvSpPr>
        <p:spPr>
          <a:xfrm>
            <a:off x="9209911" y="2158806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4C9A32D7-B219-0838-4133-3AC3D1A4F070}"/>
              </a:ext>
            </a:extLst>
          </p:cNvPr>
          <p:cNvSpPr/>
          <p:nvPr/>
        </p:nvSpPr>
        <p:spPr>
          <a:xfrm>
            <a:off x="9239411" y="2256845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8E0E77A5-23AC-0A6B-0F53-CEEC27DC1A6F}"/>
              </a:ext>
            </a:extLst>
          </p:cNvPr>
          <p:cNvSpPr/>
          <p:nvPr/>
        </p:nvSpPr>
        <p:spPr>
          <a:xfrm flipH="1">
            <a:off x="9156196" y="2694866"/>
            <a:ext cx="154173" cy="3045534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87" name="Picture 786">
            <a:extLst>
              <a:ext uri="{FF2B5EF4-FFF2-40B4-BE49-F238E27FC236}">
                <a16:creationId xmlns:a16="http://schemas.microsoft.com/office/drawing/2014/main" id="{B5822D6C-90AF-D630-32F6-B0B2F9AFF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591150" y="3267558"/>
            <a:ext cx="300668" cy="1806818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CD768CC6-E44C-3C93-E0D5-7F9821A51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794" y="3989952"/>
            <a:ext cx="254116" cy="1066757"/>
          </a:xfrm>
          <a:prstGeom prst="rect">
            <a:avLst/>
          </a:prstGeom>
        </p:spPr>
      </p:pic>
      <p:pic>
        <p:nvPicPr>
          <p:cNvPr id="789" name="Picture 788">
            <a:extLst>
              <a:ext uri="{FF2B5EF4-FFF2-40B4-BE49-F238E27FC236}">
                <a16:creationId xmlns:a16="http://schemas.microsoft.com/office/drawing/2014/main" id="{0F5FCC84-2E8C-B56F-FE71-1D87375FC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6937" y="2920341"/>
            <a:ext cx="300668" cy="1806818"/>
          </a:xfrm>
          <a:prstGeom prst="rect">
            <a:avLst/>
          </a:prstGeom>
        </p:spPr>
      </p:pic>
      <p:pic>
        <p:nvPicPr>
          <p:cNvPr id="790" name="Picture 789">
            <a:extLst>
              <a:ext uri="{FF2B5EF4-FFF2-40B4-BE49-F238E27FC236}">
                <a16:creationId xmlns:a16="http://schemas.microsoft.com/office/drawing/2014/main" id="{FA06FE20-A463-21A6-80D8-F81ED046C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0174" y="4292516"/>
            <a:ext cx="254116" cy="1066757"/>
          </a:xfrm>
          <a:prstGeom prst="rect">
            <a:avLst/>
          </a:prstGeom>
        </p:spPr>
      </p:pic>
      <p:pic>
        <p:nvPicPr>
          <p:cNvPr id="791" name="Picture 790">
            <a:extLst>
              <a:ext uri="{FF2B5EF4-FFF2-40B4-BE49-F238E27FC236}">
                <a16:creationId xmlns:a16="http://schemas.microsoft.com/office/drawing/2014/main" id="{84816896-C729-3813-B8C5-D5DA794BC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206" y="3291468"/>
            <a:ext cx="300668" cy="1806818"/>
          </a:xfrm>
          <a:prstGeom prst="rect">
            <a:avLst/>
          </a:prstGeom>
        </p:spPr>
      </p:pic>
      <p:pic>
        <p:nvPicPr>
          <p:cNvPr id="792" name="Picture 791">
            <a:extLst>
              <a:ext uri="{FF2B5EF4-FFF2-40B4-BE49-F238E27FC236}">
                <a16:creationId xmlns:a16="http://schemas.microsoft.com/office/drawing/2014/main" id="{6A423F8F-F04E-E99C-4429-3DDCA1391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111295" y="3809228"/>
            <a:ext cx="300668" cy="1806818"/>
          </a:xfrm>
          <a:prstGeom prst="rect">
            <a:avLst/>
          </a:prstGeom>
        </p:spPr>
      </p:pic>
      <p:pic>
        <p:nvPicPr>
          <p:cNvPr id="793" name="Picture 79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EC501695-E405-A817-D271-DE0A2FA82F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1260852" y="614156"/>
            <a:ext cx="918726" cy="1321338"/>
          </a:xfrm>
          <a:prstGeom prst="rect">
            <a:avLst/>
          </a:prstGeom>
        </p:spPr>
      </p:pic>
      <p:pic>
        <p:nvPicPr>
          <p:cNvPr id="795" name="Picture 79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98FE7452-6FF5-478C-59D4-8291DF38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58876" y="3843704"/>
            <a:ext cx="241705" cy="178006"/>
          </a:xfrm>
          <a:prstGeom prst="rect">
            <a:avLst/>
          </a:prstGeom>
        </p:spPr>
      </p:pic>
      <p:pic>
        <p:nvPicPr>
          <p:cNvPr id="797" name="Picture 79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67376544-3546-F447-27B0-D6D91171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68391" y="3437167"/>
            <a:ext cx="241705" cy="178006"/>
          </a:xfrm>
          <a:prstGeom prst="rect">
            <a:avLst/>
          </a:prstGeom>
        </p:spPr>
      </p:pic>
      <p:pic>
        <p:nvPicPr>
          <p:cNvPr id="799" name="Picture 798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741C77D-6543-74D9-9C64-3A32CAED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30474" y="3606439"/>
            <a:ext cx="241705" cy="178006"/>
          </a:xfrm>
          <a:prstGeom prst="rect">
            <a:avLst/>
          </a:prstGeom>
        </p:spPr>
      </p:pic>
      <p:pic>
        <p:nvPicPr>
          <p:cNvPr id="800" name="Picture 799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0EB2F629-8B32-0067-68BE-85F49538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40630" y="5048517"/>
            <a:ext cx="241705" cy="178006"/>
          </a:xfrm>
          <a:prstGeom prst="rect">
            <a:avLst/>
          </a:prstGeom>
        </p:spPr>
      </p:pic>
      <p:pic>
        <p:nvPicPr>
          <p:cNvPr id="801" name="Picture 800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B884FC1-E2A8-AE95-F682-DB0CF79B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03381" y="4351358"/>
            <a:ext cx="241705" cy="178006"/>
          </a:xfrm>
          <a:prstGeom prst="rect">
            <a:avLst/>
          </a:prstGeom>
        </p:spPr>
      </p:pic>
      <p:pic>
        <p:nvPicPr>
          <p:cNvPr id="802" name="Picture 801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176CCE3-915E-6C79-06D9-30A0D451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4257" y="4736892"/>
            <a:ext cx="241705" cy="178006"/>
          </a:xfrm>
          <a:prstGeom prst="rect">
            <a:avLst/>
          </a:prstGeom>
        </p:spPr>
      </p:pic>
      <p:pic>
        <p:nvPicPr>
          <p:cNvPr id="803" name="Picture 802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381652E-517A-F280-9DF9-AC365B46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82076" y="4068431"/>
            <a:ext cx="241705" cy="178006"/>
          </a:xfrm>
          <a:prstGeom prst="rect">
            <a:avLst/>
          </a:prstGeom>
        </p:spPr>
      </p:pic>
      <p:pic>
        <p:nvPicPr>
          <p:cNvPr id="804" name="Picture 803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50BC135-7E7B-0CDA-2DA8-3C663318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2519" y="4968775"/>
            <a:ext cx="241705" cy="178006"/>
          </a:xfrm>
          <a:prstGeom prst="rect">
            <a:avLst/>
          </a:prstGeom>
        </p:spPr>
      </p:pic>
      <p:pic>
        <p:nvPicPr>
          <p:cNvPr id="805" name="Picture 80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0484CD9-039B-5FE2-9396-4D421395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576" y="4095188"/>
            <a:ext cx="241705" cy="178006"/>
          </a:xfrm>
          <a:prstGeom prst="rect">
            <a:avLst/>
          </a:prstGeom>
        </p:spPr>
      </p:pic>
      <p:pic>
        <p:nvPicPr>
          <p:cNvPr id="806" name="Picture 80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B95297B6-595E-BE6E-3005-F4DACFDE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6367" y="3856588"/>
            <a:ext cx="241705" cy="178006"/>
          </a:xfrm>
          <a:prstGeom prst="rect">
            <a:avLst/>
          </a:prstGeom>
        </p:spPr>
      </p:pic>
      <p:pic>
        <p:nvPicPr>
          <p:cNvPr id="807" name="Picture 80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A4FE0836-8E50-1287-0214-76B4754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75350" y="2704826"/>
            <a:ext cx="241705" cy="178006"/>
          </a:xfrm>
          <a:prstGeom prst="rect">
            <a:avLst/>
          </a:prstGeom>
        </p:spPr>
      </p:pic>
      <p:pic>
        <p:nvPicPr>
          <p:cNvPr id="808" name="Picture 80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32EF8ABE-BFFB-5449-6F8C-9A03B46D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51267" y="4727159"/>
            <a:ext cx="241705" cy="1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66" y="718508"/>
            <a:ext cx="9779183" cy="792163"/>
          </a:xfrm>
        </p:spPr>
        <p:txBody>
          <a:bodyPr/>
          <a:lstStyle/>
          <a:p>
            <a:r>
              <a:rPr lang="en-US" dirty="0"/>
              <a:t>PURPOSES AND NOVELTIES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00CB6-886C-1D07-CAF8-D7157C138A24}"/>
              </a:ext>
            </a:extLst>
          </p:cNvPr>
          <p:cNvSpPr txBox="1"/>
          <p:nvPr/>
        </p:nvSpPr>
        <p:spPr>
          <a:xfrm>
            <a:off x="1157841" y="1717518"/>
            <a:ext cx="9541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Research Purposes 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Increase the </a:t>
            </a:r>
            <a:r>
              <a:rPr lang="en-US" b="1" dirty="0"/>
              <a:t>scalability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 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Improve </a:t>
            </a:r>
            <a:r>
              <a:rPr lang="en-US" b="1" dirty="0"/>
              <a:t>load balance</a:t>
            </a:r>
            <a:r>
              <a:rPr lang="en-US" dirty="0"/>
              <a:t> and </a:t>
            </a:r>
            <a:r>
              <a:rPr lang="en-US" b="1" dirty="0"/>
              <a:t>energy efficiency </a:t>
            </a:r>
            <a:r>
              <a:rPr lang="en-US" dirty="0"/>
              <a:t>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Reduce the number of </a:t>
            </a:r>
            <a:r>
              <a:rPr lang="en-US" b="1" dirty="0"/>
              <a:t>node failure</a:t>
            </a:r>
            <a:r>
              <a:rPr lang="en-US" dirty="0"/>
              <a:t> and increase </a:t>
            </a:r>
            <a:r>
              <a:rPr lang="en-US" b="1" dirty="0"/>
              <a:t>network lifetime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1FE2-A9A5-4133-BC6B-8D55BDCDAB2C}"/>
              </a:ext>
            </a:extLst>
          </p:cNvPr>
          <p:cNvSpPr txBox="1"/>
          <p:nvPr/>
        </p:nvSpPr>
        <p:spPr>
          <a:xfrm>
            <a:off x="1157840" y="3124694"/>
            <a:ext cx="10297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Novelty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the </a:t>
            </a:r>
            <a:r>
              <a:rPr lang="en-US" b="1" dirty="0"/>
              <a:t>k-means</a:t>
            </a:r>
            <a:r>
              <a:rPr lang="en-US" dirty="0"/>
              <a:t> algorithm in cluster head selection with the </a:t>
            </a:r>
            <a:r>
              <a:rPr lang="en-US" b="1" dirty="0" err="1"/>
              <a:t>shiloutte</a:t>
            </a:r>
            <a:r>
              <a:rPr lang="en-US" b="1" dirty="0"/>
              <a:t> method </a:t>
            </a:r>
            <a:r>
              <a:rPr lang="en-US" dirty="0"/>
              <a:t>to determine the optimum value of the cluster based on the distance value and residual energy from each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multi-agent reinforcement learning based on Q-Learning </a:t>
            </a:r>
            <a:r>
              <a:rPr lang="en-US" dirty="0"/>
              <a:t>in multi-hop transmission between cluster heads to determine the optimum path in the transmission process.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trilateration-based deployment</a:t>
            </a:r>
            <a:r>
              <a:rPr lang="en-US" dirty="0"/>
              <a:t> to increase sensing range and reduce transmission distance between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45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A0EEA9C-1ED8-E8FB-8E1A-DC2FF3559A23}"/>
              </a:ext>
            </a:extLst>
          </p:cNvPr>
          <p:cNvCxnSpPr/>
          <p:nvPr/>
        </p:nvCxnSpPr>
        <p:spPr>
          <a:xfrm>
            <a:off x="2203221" y="394298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3AF6D23C-7BB6-5973-BF27-F8D788756C73}"/>
              </a:ext>
            </a:extLst>
          </p:cNvPr>
          <p:cNvSpPr/>
          <p:nvPr/>
        </p:nvSpPr>
        <p:spPr>
          <a:xfrm>
            <a:off x="1167495" y="4704405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70482F6-F4CA-C34A-2C53-BADD19FAA300}"/>
              </a:ext>
            </a:extLst>
          </p:cNvPr>
          <p:cNvSpPr/>
          <p:nvPr/>
        </p:nvSpPr>
        <p:spPr>
          <a:xfrm>
            <a:off x="200254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7805F63-31CC-CE2B-18F9-D5FD0A4DECEF}"/>
              </a:ext>
            </a:extLst>
          </p:cNvPr>
          <p:cNvSpPr/>
          <p:nvPr/>
        </p:nvSpPr>
        <p:spPr>
          <a:xfrm>
            <a:off x="2301212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D5AE3C8-D5FA-CACC-D257-FA30184D5721}"/>
              </a:ext>
            </a:extLst>
          </p:cNvPr>
          <p:cNvSpPr/>
          <p:nvPr/>
        </p:nvSpPr>
        <p:spPr>
          <a:xfrm>
            <a:off x="2086167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E4BAE45-B85F-7EE3-8B3E-C8AC8EDBC626}"/>
              </a:ext>
            </a:extLst>
          </p:cNvPr>
          <p:cNvSpPr/>
          <p:nvPr/>
        </p:nvSpPr>
        <p:spPr>
          <a:xfrm>
            <a:off x="2390264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EDD219-7EB2-8BEF-9596-66B8BE4C4560}"/>
              </a:ext>
            </a:extLst>
          </p:cNvPr>
          <p:cNvSpPr/>
          <p:nvPr/>
        </p:nvSpPr>
        <p:spPr>
          <a:xfrm>
            <a:off x="2473885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1079B9D-71D7-84CA-94CC-992C2699AC7F}"/>
              </a:ext>
            </a:extLst>
          </p:cNvPr>
          <p:cNvSpPr/>
          <p:nvPr/>
        </p:nvSpPr>
        <p:spPr>
          <a:xfrm>
            <a:off x="2876217" y="49547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71BAF9-EE29-31A2-6C77-4F7B2A0E5D59}"/>
              </a:ext>
            </a:extLst>
          </p:cNvPr>
          <p:cNvSpPr/>
          <p:nvPr/>
        </p:nvSpPr>
        <p:spPr>
          <a:xfrm>
            <a:off x="3174883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777BE4C-5954-3AB9-E36A-C80A51C06A88}"/>
              </a:ext>
            </a:extLst>
          </p:cNvPr>
          <p:cNvSpPr/>
          <p:nvPr/>
        </p:nvSpPr>
        <p:spPr>
          <a:xfrm>
            <a:off x="2959838" y="518359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3EE8EBC-4F6B-F93B-6488-1C077F0640F9}"/>
              </a:ext>
            </a:extLst>
          </p:cNvPr>
          <p:cNvSpPr/>
          <p:nvPr/>
        </p:nvSpPr>
        <p:spPr>
          <a:xfrm>
            <a:off x="3263935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A9585F-F830-FB74-983C-0799F48A7D34}"/>
              </a:ext>
            </a:extLst>
          </p:cNvPr>
          <p:cNvSpPr/>
          <p:nvPr/>
        </p:nvSpPr>
        <p:spPr>
          <a:xfrm>
            <a:off x="2702047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67AE7E7-B9E6-D9AF-AFE7-5EDA5FE0C68A}"/>
              </a:ext>
            </a:extLst>
          </p:cNvPr>
          <p:cNvSpPr/>
          <p:nvPr/>
        </p:nvSpPr>
        <p:spPr>
          <a:xfrm>
            <a:off x="3615015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1A4E9A-94DA-848B-97F4-22AD2E2D4701}"/>
              </a:ext>
            </a:extLst>
          </p:cNvPr>
          <p:cNvSpPr/>
          <p:nvPr/>
        </p:nvSpPr>
        <p:spPr>
          <a:xfrm>
            <a:off x="4017347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0CF010A-9EBD-27CC-59E2-90F0F1647945}"/>
              </a:ext>
            </a:extLst>
          </p:cNvPr>
          <p:cNvSpPr/>
          <p:nvPr/>
        </p:nvSpPr>
        <p:spPr>
          <a:xfrm>
            <a:off x="4316013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C220CA2-5C64-A013-810E-77A67E3E0ADF}"/>
              </a:ext>
            </a:extLst>
          </p:cNvPr>
          <p:cNvSpPr/>
          <p:nvPr/>
        </p:nvSpPr>
        <p:spPr>
          <a:xfrm>
            <a:off x="4100968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C02460-A74C-B380-9823-B1F0058D7820}"/>
              </a:ext>
            </a:extLst>
          </p:cNvPr>
          <p:cNvSpPr/>
          <p:nvPr/>
        </p:nvSpPr>
        <p:spPr>
          <a:xfrm>
            <a:off x="4405065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0A4104-22D9-4287-1C42-A81FE1622373}"/>
              </a:ext>
            </a:extLst>
          </p:cNvPr>
          <p:cNvSpPr/>
          <p:nvPr/>
        </p:nvSpPr>
        <p:spPr>
          <a:xfrm>
            <a:off x="4488686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7221F6E-85E0-842F-23E0-1E7087CC8602}"/>
              </a:ext>
            </a:extLst>
          </p:cNvPr>
          <p:cNvSpPr/>
          <p:nvPr/>
        </p:nvSpPr>
        <p:spPr>
          <a:xfrm>
            <a:off x="4891018" y="495473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B48F002-1FBD-3D2D-D390-85B8CE056EB4}"/>
              </a:ext>
            </a:extLst>
          </p:cNvPr>
          <p:cNvSpPr/>
          <p:nvPr/>
        </p:nvSpPr>
        <p:spPr>
          <a:xfrm>
            <a:off x="5189684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AC70C1A-0D0B-C830-1C6A-C687061FF41F}"/>
              </a:ext>
            </a:extLst>
          </p:cNvPr>
          <p:cNvSpPr/>
          <p:nvPr/>
        </p:nvSpPr>
        <p:spPr>
          <a:xfrm>
            <a:off x="4974639" y="518359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F9EE22A-9EED-3FF7-2B9D-0F7D667F345C}"/>
              </a:ext>
            </a:extLst>
          </p:cNvPr>
          <p:cNvSpPr/>
          <p:nvPr/>
        </p:nvSpPr>
        <p:spPr>
          <a:xfrm>
            <a:off x="527873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ED46331-95AE-BDA3-AE72-CF8458C63B03}"/>
              </a:ext>
            </a:extLst>
          </p:cNvPr>
          <p:cNvSpPr/>
          <p:nvPr/>
        </p:nvSpPr>
        <p:spPr>
          <a:xfrm>
            <a:off x="4716848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C3E4974-E177-6A44-BF2E-857AD9E81851}"/>
              </a:ext>
            </a:extLst>
          </p:cNvPr>
          <p:cNvCxnSpPr>
            <a:stCxn id="295" idx="7"/>
            <a:endCxn id="165" idx="3"/>
          </p:cNvCxnSpPr>
          <p:nvPr/>
        </p:nvCxnSpPr>
        <p:spPr>
          <a:xfrm flipV="1">
            <a:off x="1661670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073427B-B261-CEB4-C2B9-0123989CCDDD}"/>
              </a:ext>
            </a:extLst>
          </p:cNvPr>
          <p:cNvCxnSpPr>
            <a:stCxn id="165" idx="7"/>
            <a:endCxn id="166" idx="3"/>
          </p:cNvCxnSpPr>
          <p:nvPr/>
        </p:nvCxnSpPr>
        <p:spPr>
          <a:xfrm flipV="1">
            <a:off x="2064002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7217F2E-F39D-64E0-15A1-A390BD77D27B}"/>
              </a:ext>
            </a:extLst>
          </p:cNvPr>
          <p:cNvCxnSpPr>
            <a:cxnSpLocks/>
            <a:stCxn id="165" idx="5"/>
            <a:endCxn id="167" idx="0"/>
          </p:cNvCxnSpPr>
          <p:nvPr/>
        </p:nvCxnSpPr>
        <p:spPr>
          <a:xfrm>
            <a:off x="2064002" y="501985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2167302-8165-04A5-15E0-5E87F109D32C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2435216" y="502673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CF5D071-27B8-A2B3-C448-001D239E1F62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354933" y="482070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5868406-6FA3-7847-4C34-F23AC2588582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 flipV="1">
            <a:off x="2373212" y="479595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931EF65-A691-6957-F324-D27B5136F649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2462264" y="499073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83AA283-92BD-EBBF-EAED-A73B10C83307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 flipV="1">
            <a:off x="2545885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6BBFD47-73E5-8167-C48E-4A9BEEBD6329}"/>
              </a:ext>
            </a:extLst>
          </p:cNvPr>
          <p:cNvCxnSpPr>
            <a:cxnSpLocks/>
            <a:stCxn id="170" idx="4"/>
            <a:endCxn id="172" idx="0"/>
          </p:cNvCxnSpPr>
          <p:nvPr/>
        </p:nvCxnSpPr>
        <p:spPr>
          <a:xfrm>
            <a:off x="2912217" y="502673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19C7464-D6A1-E1C4-45CA-80044B96795F}"/>
              </a:ext>
            </a:extLst>
          </p:cNvPr>
          <p:cNvCxnSpPr>
            <a:cxnSpLocks/>
            <a:stCxn id="174" idx="5"/>
            <a:endCxn id="170" idx="1"/>
          </p:cNvCxnSpPr>
          <p:nvPr/>
        </p:nvCxnSpPr>
        <p:spPr>
          <a:xfrm>
            <a:off x="2763503" y="482140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BD198B-05EC-8C06-F808-7B6DCB1A2E8B}"/>
              </a:ext>
            </a:extLst>
          </p:cNvPr>
          <p:cNvCxnSpPr>
            <a:cxnSpLocks/>
            <a:stCxn id="174" idx="6"/>
            <a:endCxn id="171" idx="2"/>
          </p:cNvCxnSpPr>
          <p:nvPr/>
        </p:nvCxnSpPr>
        <p:spPr>
          <a:xfrm>
            <a:off x="2774047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ECED48A-FAFD-9F8B-AE1C-A0B416FF3D90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3031838" y="521959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2F8485-4985-A38A-3B1D-1C910BB4D142}"/>
              </a:ext>
            </a:extLst>
          </p:cNvPr>
          <p:cNvCxnSpPr>
            <a:cxnSpLocks/>
            <a:stCxn id="173" idx="5"/>
            <a:endCxn id="175" idx="0"/>
          </p:cNvCxnSpPr>
          <p:nvPr/>
        </p:nvCxnSpPr>
        <p:spPr>
          <a:xfrm>
            <a:off x="3325391" y="5019858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A3683-D1B3-0432-267B-868FA7357758}"/>
              </a:ext>
            </a:extLst>
          </p:cNvPr>
          <p:cNvCxnSpPr>
            <a:cxnSpLocks/>
            <a:stCxn id="173" idx="3"/>
            <a:endCxn id="172" idx="7"/>
          </p:cNvCxnSpPr>
          <p:nvPr/>
        </p:nvCxnSpPr>
        <p:spPr>
          <a:xfrm flipH="1">
            <a:off x="3021294" y="5019858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9745E02-893E-138D-F5F9-7FCFB6BDD069}"/>
              </a:ext>
            </a:extLst>
          </p:cNvPr>
          <p:cNvCxnSpPr>
            <a:cxnSpLocks/>
            <a:stCxn id="173" idx="1"/>
            <a:endCxn id="171" idx="4"/>
          </p:cNvCxnSpPr>
          <p:nvPr/>
        </p:nvCxnSpPr>
        <p:spPr>
          <a:xfrm flipH="1" flipV="1">
            <a:off x="3210883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7ECA6BE-BA28-0E61-6CA2-154104C3DC02}"/>
              </a:ext>
            </a:extLst>
          </p:cNvPr>
          <p:cNvCxnSpPr>
            <a:cxnSpLocks/>
            <a:stCxn id="177" idx="2"/>
            <a:endCxn id="171" idx="6"/>
          </p:cNvCxnSpPr>
          <p:nvPr/>
        </p:nvCxnSpPr>
        <p:spPr>
          <a:xfrm flipH="1" flipV="1">
            <a:off x="3246883" y="479595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7053E32-31AE-268F-2321-B813C9A2E0B4}"/>
              </a:ext>
            </a:extLst>
          </p:cNvPr>
          <p:cNvCxnSpPr>
            <a:cxnSpLocks/>
            <a:stCxn id="177" idx="3"/>
            <a:endCxn id="176" idx="7"/>
          </p:cNvCxnSpPr>
          <p:nvPr/>
        </p:nvCxnSpPr>
        <p:spPr>
          <a:xfrm flipH="1">
            <a:off x="4078803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4D91D4-E2DA-36E9-A34C-35A599232FC3}"/>
              </a:ext>
            </a:extLst>
          </p:cNvPr>
          <p:cNvCxnSpPr>
            <a:cxnSpLocks/>
            <a:stCxn id="177" idx="3"/>
            <a:endCxn id="178" idx="7"/>
          </p:cNvCxnSpPr>
          <p:nvPr/>
        </p:nvCxnSpPr>
        <p:spPr>
          <a:xfrm flipH="1">
            <a:off x="4162424" y="482507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FBCB279-E3DF-120B-4F78-119965BB10F3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4441065" y="503406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8FF66E1-709A-5FCB-C0E9-4AE1B3963F52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>
            <a:off x="4172968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6D3D3F7-5A24-045B-C0D5-BABC72B50629}"/>
              </a:ext>
            </a:extLst>
          </p:cNvPr>
          <p:cNvCxnSpPr>
            <a:cxnSpLocks/>
            <a:stCxn id="180" idx="6"/>
            <a:endCxn id="183" idx="2"/>
          </p:cNvCxnSpPr>
          <p:nvPr/>
        </p:nvCxnSpPr>
        <p:spPr>
          <a:xfrm flipV="1">
            <a:off x="4560686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84AD472-A6F5-9607-E2C6-0ECD9BB7E276}"/>
              </a:ext>
            </a:extLst>
          </p:cNvPr>
          <p:cNvCxnSpPr>
            <a:cxnSpLocks/>
            <a:stCxn id="183" idx="6"/>
            <a:endCxn id="184" idx="3"/>
          </p:cNvCxnSpPr>
          <p:nvPr/>
        </p:nvCxnSpPr>
        <p:spPr>
          <a:xfrm flipV="1">
            <a:off x="5046639" y="501985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E899F5-0859-42CB-EDFE-3445BD87DDD4}"/>
              </a:ext>
            </a:extLst>
          </p:cNvPr>
          <p:cNvCxnSpPr>
            <a:cxnSpLocks/>
            <a:stCxn id="184" idx="1"/>
            <a:endCxn id="182" idx="4"/>
          </p:cNvCxnSpPr>
          <p:nvPr/>
        </p:nvCxnSpPr>
        <p:spPr>
          <a:xfrm flipH="1" flipV="1">
            <a:off x="5225684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14ACF16-F12F-2D18-871C-A8AB65F8A69D}"/>
              </a:ext>
            </a:extLst>
          </p:cNvPr>
          <p:cNvCxnSpPr>
            <a:cxnSpLocks/>
            <a:stCxn id="184" idx="2"/>
            <a:endCxn id="181" idx="6"/>
          </p:cNvCxnSpPr>
          <p:nvPr/>
        </p:nvCxnSpPr>
        <p:spPr>
          <a:xfrm flipH="1" flipV="1">
            <a:off x="4963018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50FB2ED-2454-D1EB-5BDE-33F719D42951}"/>
              </a:ext>
            </a:extLst>
          </p:cNvPr>
          <p:cNvCxnSpPr>
            <a:cxnSpLocks/>
            <a:stCxn id="181" idx="1"/>
            <a:endCxn id="185" idx="6"/>
          </p:cNvCxnSpPr>
          <p:nvPr/>
        </p:nvCxnSpPr>
        <p:spPr>
          <a:xfrm flipH="1" flipV="1">
            <a:off x="4788848" y="479595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2290A92-7EB6-BD27-CC3A-BDF6D0EE0AAF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>
            <a:off x="4788848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70A87D2-0CB9-4482-952C-CED80D242D27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4405065" y="479595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7935E26-763B-6B32-4D38-5DE93F10F959}"/>
              </a:ext>
            </a:extLst>
          </p:cNvPr>
          <p:cNvCxnSpPr>
            <a:cxnSpLocks/>
            <a:stCxn id="177" idx="4"/>
            <a:endCxn id="179" idx="1"/>
          </p:cNvCxnSpPr>
          <p:nvPr/>
        </p:nvCxnSpPr>
        <p:spPr>
          <a:xfrm>
            <a:off x="4352013" y="483561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4EAB1D0-EED8-6B9E-0EAC-443DE7C56C0D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 flipV="1">
            <a:off x="4477065" y="499073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06C69EE-8928-E461-DC8E-FE510314EE60}"/>
              </a:ext>
            </a:extLst>
          </p:cNvPr>
          <p:cNvCxnSpPr>
            <a:cxnSpLocks/>
            <a:endCxn id="185" idx="4"/>
          </p:cNvCxnSpPr>
          <p:nvPr/>
        </p:nvCxnSpPr>
        <p:spPr>
          <a:xfrm flipV="1">
            <a:off x="4473422" y="483195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C59CAE5-4CE7-207A-B861-86BD57C130B3}"/>
              </a:ext>
            </a:extLst>
          </p:cNvPr>
          <p:cNvCxnSpPr>
            <a:cxnSpLocks/>
            <a:stCxn id="176" idx="2"/>
            <a:endCxn id="173" idx="6"/>
          </p:cNvCxnSpPr>
          <p:nvPr/>
        </p:nvCxnSpPr>
        <p:spPr>
          <a:xfrm flipH="1">
            <a:off x="3335935" y="4994402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F9C5BA6-58F4-83CC-B697-59C4D541CD73}"/>
              </a:ext>
            </a:extLst>
          </p:cNvPr>
          <p:cNvCxnSpPr>
            <a:cxnSpLocks/>
            <a:stCxn id="176" idx="3"/>
            <a:endCxn id="175" idx="7"/>
          </p:cNvCxnSpPr>
          <p:nvPr/>
        </p:nvCxnSpPr>
        <p:spPr>
          <a:xfrm flipH="1">
            <a:off x="3676471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76D116-495B-3D6D-33AE-B634D84097FE}"/>
              </a:ext>
            </a:extLst>
          </p:cNvPr>
          <p:cNvCxnSpPr>
            <a:cxnSpLocks/>
            <a:stCxn id="176" idx="4"/>
            <a:endCxn id="178" idx="1"/>
          </p:cNvCxnSpPr>
          <p:nvPr/>
        </p:nvCxnSpPr>
        <p:spPr>
          <a:xfrm>
            <a:off x="4053347" y="503040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52D2379-25FC-761C-C87E-BF150B83B71D}"/>
              </a:ext>
            </a:extLst>
          </p:cNvPr>
          <p:cNvCxnSpPr>
            <a:cxnSpLocks/>
            <a:stCxn id="171" idx="4"/>
            <a:endCxn id="176" idx="1"/>
          </p:cNvCxnSpPr>
          <p:nvPr/>
        </p:nvCxnSpPr>
        <p:spPr>
          <a:xfrm>
            <a:off x="3210883" y="483195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85DD47-F107-C269-AAEA-F954149DDA4C}"/>
              </a:ext>
            </a:extLst>
          </p:cNvPr>
          <p:cNvCxnSpPr>
            <a:cxnSpLocks/>
            <a:stCxn id="170" idx="6"/>
            <a:endCxn id="173" idx="2"/>
          </p:cNvCxnSpPr>
          <p:nvPr/>
        </p:nvCxnSpPr>
        <p:spPr>
          <a:xfrm>
            <a:off x="2948217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20EAEF7-1C58-4E25-80BC-45E24964C970}"/>
              </a:ext>
            </a:extLst>
          </p:cNvPr>
          <p:cNvCxnSpPr>
            <a:cxnSpLocks/>
            <a:stCxn id="170" idx="7"/>
            <a:endCxn id="171" idx="3"/>
          </p:cNvCxnSpPr>
          <p:nvPr/>
        </p:nvCxnSpPr>
        <p:spPr>
          <a:xfrm flipV="1">
            <a:off x="2937673" y="482140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4FC2F46-0B06-F81B-42CE-F300EB55F5FD}"/>
              </a:ext>
            </a:extLst>
          </p:cNvPr>
          <p:cNvCxnSpPr>
            <a:cxnSpLocks/>
            <a:stCxn id="167" idx="6"/>
            <a:endCxn id="169" idx="2"/>
          </p:cNvCxnSpPr>
          <p:nvPr/>
        </p:nvCxnSpPr>
        <p:spPr>
          <a:xfrm>
            <a:off x="2158167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BB6E51F-FFB3-87FC-316F-5DE33ED64D7C}"/>
              </a:ext>
            </a:extLst>
          </p:cNvPr>
          <p:cNvCxnSpPr>
            <a:cxnSpLocks/>
            <a:stCxn id="295" idx="6"/>
            <a:endCxn id="167" idx="2"/>
          </p:cNvCxnSpPr>
          <p:nvPr/>
        </p:nvCxnSpPr>
        <p:spPr>
          <a:xfrm flipV="1">
            <a:off x="1672214" y="522325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2EB8A42-B052-7D6C-4BFC-8F0D89935A74}"/>
              </a:ext>
            </a:extLst>
          </p:cNvPr>
          <p:cNvCxnSpPr>
            <a:cxnSpLocks/>
            <a:stCxn id="167" idx="0"/>
            <a:endCxn id="168" idx="3"/>
          </p:cNvCxnSpPr>
          <p:nvPr/>
        </p:nvCxnSpPr>
        <p:spPr>
          <a:xfrm flipV="1">
            <a:off x="2122167" y="502352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1FC137B-1F60-FDE1-9861-93A8894A9183}"/>
              </a:ext>
            </a:extLst>
          </p:cNvPr>
          <p:cNvCxnSpPr>
            <a:cxnSpLocks/>
            <a:stCxn id="168" idx="7"/>
            <a:endCxn id="174" idx="3"/>
          </p:cNvCxnSpPr>
          <p:nvPr/>
        </p:nvCxnSpPr>
        <p:spPr>
          <a:xfrm flipV="1">
            <a:off x="2451720" y="482140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Data 225">
            <a:extLst>
              <a:ext uri="{FF2B5EF4-FFF2-40B4-BE49-F238E27FC236}">
                <a16:creationId xmlns:a16="http://schemas.microsoft.com/office/drawing/2014/main" id="{B0A0958D-B627-CC7C-B532-82561C49FB40}"/>
              </a:ext>
            </a:extLst>
          </p:cNvPr>
          <p:cNvSpPr/>
          <p:nvPr/>
        </p:nvSpPr>
        <p:spPr>
          <a:xfrm>
            <a:off x="1167495" y="39349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C3E91CA-9865-4334-FF8A-208F84DA57A0}"/>
              </a:ext>
            </a:extLst>
          </p:cNvPr>
          <p:cNvSpPr/>
          <p:nvPr/>
        </p:nvSpPr>
        <p:spPr>
          <a:xfrm>
            <a:off x="2002546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219F0CB-A0EB-3654-1BB6-F702DD7E4E4D}"/>
              </a:ext>
            </a:extLst>
          </p:cNvPr>
          <p:cNvSpPr/>
          <p:nvPr/>
        </p:nvSpPr>
        <p:spPr>
          <a:xfrm>
            <a:off x="2301212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F306680-2102-2076-7FE7-47C4921E330A}"/>
              </a:ext>
            </a:extLst>
          </p:cNvPr>
          <p:cNvSpPr/>
          <p:nvPr/>
        </p:nvSpPr>
        <p:spPr>
          <a:xfrm>
            <a:off x="2086167" y="4417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B4D9622C-A9CD-F253-B938-1450DBF959E5}"/>
              </a:ext>
            </a:extLst>
          </p:cNvPr>
          <p:cNvSpPr/>
          <p:nvPr/>
        </p:nvSpPr>
        <p:spPr>
          <a:xfrm>
            <a:off x="2390264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15AC6900-9ED1-945A-8F65-8D6224421004}"/>
              </a:ext>
            </a:extLst>
          </p:cNvPr>
          <p:cNvSpPr/>
          <p:nvPr/>
        </p:nvSpPr>
        <p:spPr>
          <a:xfrm>
            <a:off x="2473885" y="446027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F9E9468-ED8E-1186-1927-C104AD4E7316}"/>
              </a:ext>
            </a:extLst>
          </p:cNvPr>
          <p:cNvSpPr/>
          <p:nvPr/>
        </p:nvSpPr>
        <p:spPr>
          <a:xfrm>
            <a:off x="2876217" y="41852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FF71D2A-7A4A-766C-6C83-38BCE33A7CC2}"/>
              </a:ext>
            </a:extLst>
          </p:cNvPr>
          <p:cNvSpPr/>
          <p:nvPr/>
        </p:nvSpPr>
        <p:spPr>
          <a:xfrm>
            <a:off x="3174883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A67C19B2-EE09-D923-1062-9F24CD853933}"/>
              </a:ext>
            </a:extLst>
          </p:cNvPr>
          <p:cNvSpPr/>
          <p:nvPr/>
        </p:nvSpPr>
        <p:spPr>
          <a:xfrm>
            <a:off x="2959838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057B005-D8C1-2BC6-698F-43F2C9164D1B}"/>
              </a:ext>
            </a:extLst>
          </p:cNvPr>
          <p:cNvSpPr/>
          <p:nvPr/>
        </p:nvSpPr>
        <p:spPr>
          <a:xfrm>
            <a:off x="3246935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0F211E2-F81E-3FA0-DCDC-4B2386536F78}"/>
              </a:ext>
            </a:extLst>
          </p:cNvPr>
          <p:cNvSpPr/>
          <p:nvPr/>
        </p:nvSpPr>
        <p:spPr>
          <a:xfrm>
            <a:off x="2702047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E8E21E9-5592-6440-08FE-CB5D70394A0E}"/>
              </a:ext>
            </a:extLst>
          </p:cNvPr>
          <p:cNvSpPr/>
          <p:nvPr/>
        </p:nvSpPr>
        <p:spPr>
          <a:xfrm>
            <a:off x="3615015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B382B14-9C18-4A49-1B51-F6EDADE315D9}"/>
              </a:ext>
            </a:extLst>
          </p:cNvPr>
          <p:cNvSpPr/>
          <p:nvPr/>
        </p:nvSpPr>
        <p:spPr>
          <a:xfrm>
            <a:off x="4017347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748FFA3-6E9A-4983-E272-0306FD947640}"/>
              </a:ext>
            </a:extLst>
          </p:cNvPr>
          <p:cNvSpPr/>
          <p:nvPr/>
        </p:nvSpPr>
        <p:spPr>
          <a:xfrm>
            <a:off x="4316013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A04296CF-5827-05A0-602A-E414ED42B525}"/>
              </a:ext>
            </a:extLst>
          </p:cNvPr>
          <p:cNvSpPr/>
          <p:nvPr/>
        </p:nvSpPr>
        <p:spPr>
          <a:xfrm>
            <a:off x="4100968" y="4417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89EADC5-A557-0D1C-EF39-00E6B1F09EA6}"/>
              </a:ext>
            </a:extLst>
          </p:cNvPr>
          <p:cNvSpPr/>
          <p:nvPr/>
        </p:nvSpPr>
        <p:spPr>
          <a:xfrm>
            <a:off x="4405065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07587B8-FF11-4B6C-03F8-F690BE64FFF3}"/>
              </a:ext>
            </a:extLst>
          </p:cNvPr>
          <p:cNvSpPr/>
          <p:nvPr/>
        </p:nvSpPr>
        <p:spPr>
          <a:xfrm>
            <a:off x="4488686" y="44602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17B4AA3-94DE-4EF6-395B-3A36A0C4E928}"/>
              </a:ext>
            </a:extLst>
          </p:cNvPr>
          <p:cNvSpPr/>
          <p:nvPr/>
        </p:nvSpPr>
        <p:spPr>
          <a:xfrm>
            <a:off x="4891018" y="41852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9FD6B30-4D1B-2804-5F60-3F5E5B96E918}"/>
              </a:ext>
            </a:extLst>
          </p:cNvPr>
          <p:cNvSpPr/>
          <p:nvPr/>
        </p:nvSpPr>
        <p:spPr>
          <a:xfrm>
            <a:off x="5189684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0077B5-EA2D-017B-4ACF-CCC981357F05}"/>
              </a:ext>
            </a:extLst>
          </p:cNvPr>
          <p:cNvSpPr/>
          <p:nvPr/>
        </p:nvSpPr>
        <p:spPr>
          <a:xfrm>
            <a:off x="4974639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2DCEE90-4FAE-272F-3A62-776E3648B7A7}"/>
              </a:ext>
            </a:extLst>
          </p:cNvPr>
          <p:cNvSpPr/>
          <p:nvPr/>
        </p:nvSpPr>
        <p:spPr>
          <a:xfrm>
            <a:off x="5278736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A97C945-E156-0AD5-A4B8-9211C2CD9FAF}"/>
              </a:ext>
            </a:extLst>
          </p:cNvPr>
          <p:cNvSpPr/>
          <p:nvPr/>
        </p:nvSpPr>
        <p:spPr>
          <a:xfrm>
            <a:off x="4716848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FDA71D2-1F6B-080F-CFF6-25DFDDBE7391}"/>
              </a:ext>
            </a:extLst>
          </p:cNvPr>
          <p:cNvCxnSpPr>
            <a:stCxn id="294" idx="7"/>
            <a:endCxn id="227" idx="3"/>
          </p:cNvCxnSpPr>
          <p:nvPr/>
        </p:nvCxnSpPr>
        <p:spPr>
          <a:xfrm flipV="1">
            <a:off x="1661670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AE64277-DDA7-E08A-97E8-52A254FDAE63}"/>
              </a:ext>
            </a:extLst>
          </p:cNvPr>
          <p:cNvCxnSpPr>
            <a:stCxn id="227" idx="7"/>
            <a:endCxn id="228" idx="3"/>
          </p:cNvCxnSpPr>
          <p:nvPr/>
        </p:nvCxnSpPr>
        <p:spPr>
          <a:xfrm flipV="1">
            <a:off x="2064002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5D2939F-48D9-4023-9788-426BAA717D6B}"/>
              </a:ext>
            </a:extLst>
          </p:cNvPr>
          <p:cNvCxnSpPr>
            <a:cxnSpLocks/>
            <a:stCxn id="227" idx="5"/>
            <a:endCxn id="229" idx="0"/>
          </p:cNvCxnSpPr>
          <p:nvPr/>
        </p:nvCxnSpPr>
        <p:spPr>
          <a:xfrm>
            <a:off x="2064002" y="425038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2C42714-D7B6-E444-5ADB-BFDE50247550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2435216" y="425726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2BF16A2-44FB-CA58-91D1-65F484C7737C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2354933" y="405123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77D5DA4-C400-01D9-73EE-ECCD7EA9ADB2}"/>
              </a:ext>
            </a:extLst>
          </p:cNvPr>
          <p:cNvCxnSpPr>
            <a:cxnSpLocks/>
            <a:stCxn id="228" idx="6"/>
            <a:endCxn id="236" idx="2"/>
          </p:cNvCxnSpPr>
          <p:nvPr/>
        </p:nvCxnSpPr>
        <p:spPr>
          <a:xfrm flipV="1">
            <a:off x="2373212" y="402648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35C342F-8FB0-84D3-1241-4E5412DA66B6}"/>
              </a:ext>
            </a:extLst>
          </p:cNvPr>
          <p:cNvCxnSpPr>
            <a:cxnSpLocks/>
            <a:endCxn id="232" idx="2"/>
          </p:cNvCxnSpPr>
          <p:nvPr/>
        </p:nvCxnSpPr>
        <p:spPr>
          <a:xfrm>
            <a:off x="2462264" y="422126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AE25353-5C81-0904-5D7C-6331AADC109A}"/>
              </a:ext>
            </a:extLst>
          </p:cNvPr>
          <p:cNvCxnSpPr>
            <a:cxnSpLocks/>
            <a:stCxn id="231" idx="6"/>
            <a:endCxn id="234" idx="2"/>
          </p:cNvCxnSpPr>
          <p:nvPr/>
        </p:nvCxnSpPr>
        <p:spPr>
          <a:xfrm flipV="1">
            <a:off x="2545885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21868BC-FE4F-F4B6-A1F5-59E9DD5DABBE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912217" y="425726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C5CA69-7609-4A9F-1BED-5B3123FF1A0D}"/>
              </a:ext>
            </a:extLst>
          </p:cNvPr>
          <p:cNvCxnSpPr>
            <a:cxnSpLocks/>
            <a:stCxn id="236" idx="5"/>
            <a:endCxn id="232" idx="1"/>
          </p:cNvCxnSpPr>
          <p:nvPr/>
        </p:nvCxnSpPr>
        <p:spPr>
          <a:xfrm>
            <a:off x="2763503" y="405193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76C154-AB56-99BA-3D74-C9F982AB95E4}"/>
              </a:ext>
            </a:extLst>
          </p:cNvPr>
          <p:cNvCxnSpPr>
            <a:cxnSpLocks/>
            <a:stCxn id="236" idx="6"/>
            <a:endCxn id="233" idx="2"/>
          </p:cNvCxnSpPr>
          <p:nvPr/>
        </p:nvCxnSpPr>
        <p:spPr>
          <a:xfrm>
            <a:off x="2774047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62C505CE-BC53-E79A-D691-92F7D0814DF3}"/>
              </a:ext>
            </a:extLst>
          </p:cNvPr>
          <p:cNvCxnSpPr>
            <a:cxnSpLocks/>
            <a:stCxn id="234" idx="6"/>
            <a:endCxn id="237" idx="2"/>
          </p:cNvCxnSpPr>
          <p:nvPr/>
        </p:nvCxnSpPr>
        <p:spPr>
          <a:xfrm>
            <a:off x="3031838" y="445012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A448F7D-8EF0-65CD-14F6-51E10057D80A}"/>
              </a:ext>
            </a:extLst>
          </p:cNvPr>
          <p:cNvCxnSpPr>
            <a:cxnSpLocks/>
            <a:stCxn id="235" idx="5"/>
            <a:endCxn id="237" idx="0"/>
          </p:cNvCxnSpPr>
          <p:nvPr/>
        </p:nvCxnSpPr>
        <p:spPr>
          <a:xfrm>
            <a:off x="3308391" y="4250389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213CB37-1E68-F540-2F85-D95F4C67DF23}"/>
              </a:ext>
            </a:extLst>
          </p:cNvPr>
          <p:cNvCxnSpPr>
            <a:cxnSpLocks/>
            <a:stCxn id="235" idx="3"/>
            <a:endCxn id="234" idx="7"/>
          </p:cNvCxnSpPr>
          <p:nvPr/>
        </p:nvCxnSpPr>
        <p:spPr>
          <a:xfrm flipH="1">
            <a:off x="3021294" y="4250389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17F6349-5AA1-CCCA-1EB3-0256F9B22610}"/>
              </a:ext>
            </a:extLst>
          </p:cNvPr>
          <p:cNvCxnSpPr>
            <a:cxnSpLocks/>
            <a:stCxn id="235" idx="1"/>
            <a:endCxn id="233" idx="4"/>
          </p:cNvCxnSpPr>
          <p:nvPr/>
        </p:nvCxnSpPr>
        <p:spPr>
          <a:xfrm flipH="1" flipV="1">
            <a:off x="3210883" y="4062482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E20D1CEB-3C8B-9F64-5F29-BB456FAD8238}"/>
              </a:ext>
            </a:extLst>
          </p:cNvPr>
          <p:cNvCxnSpPr>
            <a:cxnSpLocks/>
            <a:stCxn id="239" idx="2"/>
            <a:endCxn id="233" idx="6"/>
          </p:cNvCxnSpPr>
          <p:nvPr/>
        </p:nvCxnSpPr>
        <p:spPr>
          <a:xfrm flipH="1" flipV="1">
            <a:off x="3246883" y="402648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493118A-7827-00EE-84B1-58EF13FA6D6A}"/>
              </a:ext>
            </a:extLst>
          </p:cNvPr>
          <p:cNvCxnSpPr>
            <a:cxnSpLocks/>
            <a:stCxn id="239" idx="3"/>
            <a:endCxn id="238" idx="7"/>
          </p:cNvCxnSpPr>
          <p:nvPr/>
        </p:nvCxnSpPr>
        <p:spPr>
          <a:xfrm flipH="1">
            <a:off x="4078803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06662EB-CFD4-65AD-BC82-081B652EF53F}"/>
              </a:ext>
            </a:extLst>
          </p:cNvPr>
          <p:cNvCxnSpPr>
            <a:cxnSpLocks/>
            <a:stCxn id="239" idx="3"/>
            <a:endCxn id="240" idx="7"/>
          </p:cNvCxnSpPr>
          <p:nvPr/>
        </p:nvCxnSpPr>
        <p:spPr>
          <a:xfrm flipH="1">
            <a:off x="4162424" y="405560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E072EE2-0D93-B6B4-B88E-37EB61A59EAB}"/>
              </a:ext>
            </a:extLst>
          </p:cNvPr>
          <p:cNvCxnSpPr>
            <a:cxnSpLocks/>
            <a:stCxn id="241" idx="4"/>
            <a:endCxn id="242" idx="0"/>
          </p:cNvCxnSpPr>
          <p:nvPr/>
        </p:nvCxnSpPr>
        <p:spPr>
          <a:xfrm>
            <a:off x="4441065" y="426459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98B33E9-9442-3236-A774-203577CDCE1D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>
            <a:off x="4172968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B5BC973-F76B-A7D2-3372-2C7266D38E4E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4560686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350ED95-D183-8E13-767D-5DC7A66D860D}"/>
              </a:ext>
            </a:extLst>
          </p:cNvPr>
          <p:cNvCxnSpPr>
            <a:cxnSpLocks/>
            <a:stCxn id="245" idx="6"/>
            <a:endCxn id="246" idx="3"/>
          </p:cNvCxnSpPr>
          <p:nvPr/>
        </p:nvCxnSpPr>
        <p:spPr>
          <a:xfrm flipV="1">
            <a:off x="5046639" y="425038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98F5926-2A25-DD9C-9A4F-96BFB2FB1618}"/>
              </a:ext>
            </a:extLst>
          </p:cNvPr>
          <p:cNvCxnSpPr>
            <a:cxnSpLocks/>
            <a:stCxn id="246" idx="1"/>
            <a:endCxn id="244" idx="4"/>
          </p:cNvCxnSpPr>
          <p:nvPr/>
        </p:nvCxnSpPr>
        <p:spPr>
          <a:xfrm flipH="1" flipV="1">
            <a:off x="5225684" y="406248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C61E922-39D9-C645-4F70-173AA46E6806}"/>
              </a:ext>
            </a:extLst>
          </p:cNvPr>
          <p:cNvCxnSpPr>
            <a:cxnSpLocks/>
            <a:stCxn id="246" idx="2"/>
            <a:endCxn id="243" idx="6"/>
          </p:cNvCxnSpPr>
          <p:nvPr/>
        </p:nvCxnSpPr>
        <p:spPr>
          <a:xfrm flipH="1" flipV="1">
            <a:off x="4963018" y="422126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1E4719C-7871-C437-A48F-05BBA5BC3223}"/>
              </a:ext>
            </a:extLst>
          </p:cNvPr>
          <p:cNvCxnSpPr>
            <a:cxnSpLocks/>
            <a:stCxn id="243" idx="1"/>
            <a:endCxn id="247" idx="6"/>
          </p:cNvCxnSpPr>
          <p:nvPr/>
        </p:nvCxnSpPr>
        <p:spPr>
          <a:xfrm flipH="1" flipV="1">
            <a:off x="4788848" y="402648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E5AD2F2-EF9C-43A8-2955-FF81B47D2951}"/>
              </a:ext>
            </a:extLst>
          </p:cNvPr>
          <p:cNvCxnSpPr>
            <a:cxnSpLocks/>
            <a:stCxn id="247" idx="6"/>
            <a:endCxn id="244" idx="2"/>
          </p:cNvCxnSpPr>
          <p:nvPr/>
        </p:nvCxnSpPr>
        <p:spPr>
          <a:xfrm>
            <a:off x="4788848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8B6FD86-2C1B-CD9A-56E0-98FF204679B7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4405065" y="402648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52BA48D-4A9D-99E3-4CC5-071FCDC2BDD1}"/>
              </a:ext>
            </a:extLst>
          </p:cNvPr>
          <p:cNvCxnSpPr>
            <a:cxnSpLocks/>
            <a:stCxn id="239" idx="4"/>
            <a:endCxn id="241" idx="1"/>
          </p:cNvCxnSpPr>
          <p:nvPr/>
        </p:nvCxnSpPr>
        <p:spPr>
          <a:xfrm>
            <a:off x="4352013" y="406614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FEDFCD2-4599-E40F-D04E-28DE84E8074F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 flipV="1">
            <a:off x="4477065" y="422126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48DDB12-C25A-E18C-8855-9D3118311FEC}"/>
              </a:ext>
            </a:extLst>
          </p:cNvPr>
          <p:cNvCxnSpPr>
            <a:cxnSpLocks/>
            <a:endCxn id="247" idx="4"/>
          </p:cNvCxnSpPr>
          <p:nvPr/>
        </p:nvCxnSpPr>
        <p:spPr>
          <a:xfrm flipV="1">
            <a:off x="4473422" y="406248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D4FE766-4B68-597D-0514-8A8EB3448CF8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H="1">
            <a:off x="3318935" y="4224933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0636727-9AC6-C5EF-0F2E-4821BDEB28CF}"/>
              </a:ext>
            </a:extLst>
          </p:cNvPr>
          <p:cNvCxnSpPr>
            <a:cxnSpLocks/>
            <a:stCxn id="238" idx="3"/>
            <a:endCxn id="237" idx="7"/>
          </p:cNvCxnSpPr>
          <p:nvPr/>
        </p:nvCxnSpPr>
        <p:spPr>
          <a:xfrm flipH="1">
            <a:off x="3676471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A7386C8-DBD4-F5EE-EE56-D4A43A10C8CD}"/>
              </a:ext>
            </a:extLst>
          </p:cNvPr>
          <p:cNvCxnSpPr>
            <a:cxnSpLocks/>
            <a:stCxn id="238" idx="4"/>
            <a:endCxn id="240" idx="1"/>
          </p:cNvCxnSpPr>
          <p:nvPr/>
        </p:nvCxnSpPr>
        <p:spPr>
          <a:xfrm>
            <a:off x="4053347" y="426093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89CEADE-A2CC-F3C2-8A6D-887B3AE43D17}"/>
              </a:ext>
            </a:extLst>
          </p:cNvPr>
          <p:cNvCxnSpPr>
            <a:cxnSpLocks/>
            <a:stCxn id="233" idx="4"/>
            <a:endCxn id="238" idx="1"/>
          </p:cNvCxnSpPr>
          <p:nvPr/>
        </p:nvCxnSpPr>
        <p:spPr>
          <a:xfrm>
            <a:off x="3210883" y="406248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CD12496-DCDD-ECE0-2647-EA4A4A957016}"/>
              </a:ext>
            </a:extLst>
          </p:cNvPr>
          <p:cNvCxnSpPr>
            <a:cxnSpLocks/>
            <a:stCxn id="232" idx="6"/>
            <a:endCxn id="235" idx="2"/>
          </p:cNvCxnSpPr>
          <p:nvPr/>
        </p:nvCxnSpPr>
        <p:spPr>
          <a:xfrm>
            <a:off x="2948217" y="4221267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E2864C62-846C-9B98-D367-A258DE80F341}"/>
              </a:ext>
            </a:extLst>
          </p:cNvPr>
          <p:cNvCxnSpPr>
            <a:cxnSpLocks/>
            <a:stCxn id="232" idx="7"/>
            <a:endCxn id="233" idx="3"/>
          </p:cNvCxnSpPr>
          <p:nvPr/>
        </p:nvCxnSpPr>
        <p:spPr>
          <a:xfrm flipV="1">
            <a:off x="2937673" y="405193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13E4A78-12DA-DABF-3B54-66F539CBB529}"/>
              </a:ext>
            </a:extLst>
          </p:cNvPr>
          <p:cNvCxnSpPr>
            <a:cxnSpLocks/>
            <a:stCxn id="229" idx="6"/>
            <a:endCxn id="231" idx="2"/>
          </p:cNvCxnSpPr>
          <p:nvPr/>
        </p:nvCxnSpPr>
        <p:spPr>
          <a:xfrm>
            <a:off x="2158167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EAEE903-1AA2-6660-B66D-C18866A3AFA3}"/>
              </a:ext>
            </a:extLst>
          </p:cNvPr>
          <p:cNvCxnSpPr>
            <a:cxnSpLocks/>
            <a:stCxn id="294" idx="6"/>
            <a:endCxn id="229" idx="2"/>
          </p:cNvCxnSpPr>
          <p:nvPr/>
        </p:nvCxnSpPr>
        <p:spPr>
          <a:xfrm flipV="1">
            <a:off x="1672214" y="445378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6256F83-6D74-DDBF-B345-655DB60CC8EB}"/>
              </a:ext>
            </a:extLst>
          </p:cNvPr>
          <p:cNvCxnSpPr>
            <a:cxnSpLocks/>
            <a:stCxn id="229" idx="0"/>
            <a:endCxn id="230" idx="3"/>
          </p:cNvCxnSpPr>
          <p:nvPr/>
        </p:nvCxnSpPr>
        <p:spPr>
          <a:xfrm flipV="1">
            <a:off x="2122167" y="425405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A35439A-CB8B-DF63-3520-E08B1F80E0B6}"/>
              </a:ext>
            </a:extLst>
          </p:cNvPr>
          <p:cNvCxnSpPr>
            <a:cxnSpLocks/>
            <a:stCxn id="230" idx="7"/>
            <a:endCxn id="236" idx="3"/>
          </p:cNvCxnSpPr>
          <p:nvPr/>
        </p:nvCxnSpPr>
        <p:spPr>
          <a:xfrm flipV="1">
            <a:off x="2451720" y="405193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C83A9D2-F660-C0C3-513D-806D77E97973}"/>
              </a:ext>
            </a:extLst>
          </p:cNvPr>
          <p:cNvCxnSpPr/>
          <p:nvPr/>
        </p:nvCxnSpPr>
        <p:spPr>
          <a:xfrm>
            <a:off x="1167495" y="4595336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8A290AF-AFA7-5397-C56B-3FE9DF13C70D}"/>
              </a:ext>
            </a:extLst>
          </p:cNvPr>
          <p:cNvCxnSpPr>
            <a:cxnSpLocks/>
          </p:cNvCxnSpPr>
          <p:nvPr/>
        </p:nvCxnSpPr>
        <p:spPr>
          <a:xfrm>
            <a:off x="1167494" y="3079537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53B6442-CBCD-91EA-11FB-E2C4FFD2B3D5}"/>
              </a:ext>
            </a:extLst>
          </p:cNvPr>
          <p:cNvCxnSpPr>
            <a:cxnSpLocks/>
          </p:cNvCxnSpPr>
          <p:nvPr/>
        </p:nvCxnSpPr>
        <p:spPr>
          <a:xfrm>
            <a:off x="5298761" y="3079537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43704FF-996A-82F2-EC1A-CFF7191C595F}"/>
              </a:ext>
            </a:extLst>
          </p:cNvPr>
          <p:cNvCxnSpPr/>
          <p:nvPr/>
        </p:nvCxnSpPr>
        <p:spPr>
          <a:xfrm>
            <a:off x="5295684" y="457952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810E66A-A895-8377-673D-9F20521B7C4D}"/>
              </a:ext>
            </a:extLst>
          </p:cNvPr>
          <p:cNvCxnSpPr/>
          <p:nvPr/>
        </p:nvCxnSpPr>
        <p:spPr>
          <a:xfrm>
            <a:off x="6332161" y="393447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50FC0BC-0AD0-EA7F-D6B2-AE38DB93F4CA}"/>
              </a:ext>
            </a:extLst>
          </p:cNvPr>
          <p:cNvCxnSpPr>
            <a:cxnSpLocks/>
          </p:cNvCxnSpPr>
          <p:nvPr/>
        </p:nvCxnSpPr>
        <p:spPr>
          <a:xfrm>
            <a:off x="6332161" y="2419137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5AECB5B8-49F3-271D-49AD-FEEC2AB151B6}"/>
              </a:ext>
            </a:extLst>
          </p:cNvPr>
          <p:cNvSpPr/>
          <p:nvPr/>
        </p:nvSpPr>
        <p:spPr>
          <a:xfrm>
            <a:off x="1600214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A0CF23B-DA46-0FAE-FCEA-A9AE25F9F194}"/>
              </a:ext>
            </a:extLst>
          </p:cNvPr>
          <p:cNvSpPr/>
          <p:nvPr/>
        </p:nvSpPr>
        <p:spPr>
          <a:xfrm>
            <a:off x="1600214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624D79E-C900-56D0-16A6-58F41D9B0445}"/>
              </a:ext>
            </a:extLst>
          </p:cNvPr>
          <p:cNvCxnSpPr>
            <a:cxnSpLocks/>
            <a:stCxn id="231" idx="4"/>
            <a:endCxn id="166" idx="7"/>
          </p:cNvCxnSpPr>
          <p:nvPr/>
        </p:nvCxnSpPr>
        <p:spPr>
          <a:xfrm flipH="1">
            <a:off x="2362668" y="4532273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10BA302-5D53-8D6B-7C60-9B4C2F6AA7FF}"/>
              </a:ext>
            </a:extLst>
          </p:cNvPr>
          <p:cNvCxnSpPr>
            <a:cxnSpLocks/>
            <a:stCxn id="231" idx="5"/>
            <a:endCxn id="170" idx="1"/>
          </p:cNvCxnSpPr>
          <p:nvPr/>
        </p:nvCxnSpPr>
        <p:spPr>
          <a:xfrm>
            <a:off x="2535341" y="4521729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58499D4-9375-9094-5EB7-69D264C4035B}"/>
              </a:ext>
            </a:extLst>
          </p:cNvPr>
          <p:cNvCxnSpPr>
            <a:cxnSpLocks/>
            <a:stCxn id="240" idx="5"/>
            <a:endCxn id="177" idx="1"/>
          </p:cNvCxnSpPr>
          <p:nvPr/>
        </p:nvCxnSpPr>
        <p:spPr>
          <a:xfrm>
            <a:off x="4162424" y="4479243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325AD6A-33E6-A22A-CE29-74929A45505B}"/>
              </a:ext>
            </a:extLst>
          </p:cNvPr>
          <p:cNvCxnSpPr>
            <a:cxnSpLocks/>
            <a:stCxn id="177" idx="7"/>
            <a:endCxn id="243" idx="3"/>
          </p:cNvCxnSpPr>
          <p:nvPr/>
        </p:nvCxnSpPr>
        <p:spPr>
          <a:xfrm flipV="1">
            <a:off x="4377469" y="4246723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B6E2200-5963-995C-C7CF-4EDBF51A2B16}"/>
              </a:ext>
            </a:extLst>
          </p:cNvPr>
          <p:cNvCxnSpPr>
            <a:cxnSpLocks/>
            <a:stCxn id="183" idx="0"/>
            <a:endCxn id="243" idx="4"/>
          </p:cNvCxnSpPr>
          <p:nvPr/>
        </p:nvCxnSpPr>
        <p:spPr>
          <a:xfrm flipH="1" flipV="1">
            <a:off x="4927018" y="4257267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F029CEA-E6A2-0305-280D-83296A105982}"/>
              </a:ext>
            </a:extLst>
          </p:cNvPr>
          <p:cNvCxnSpPr>
            <a:cxnSpLocks/>
            <a:stCxn id="235" idx="4"/>
          </p:cNvCxnSpPr>
          <p:nvPr/>
        </p:nvCxnSpPr>
        <p:spPr>
          <a:xfrm flipH="1">
            <a:off x="2918425" y="4260933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9B4F2B-8D4D-7D1D-114F-2291EE490C6F}"/>
              </a:ext>
            </a:extLst>
          </p:cNvPr>
          <p:cNvCxnSpPr>
            <a:cxnSpLocks/>
            <a:stCxn id="227" idx="5"/>
            <a:endCxn id="166" idx="1"/>
          </p:cNvCxnSpPr>
          <p:nvPr/>
        </p:nvCxnSpPr>
        <p:spPr>
          <a:xfrm>
            <a:off x="2064002" y="4250389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3844132-794E-4803-AA61-B391BAA29323}"/>
              </a:ext>
            </a:extLst>
          </p:cNvPr>
          <p:cNvCxnSpPr>
            <a:cxnSpLocks/>
          </p:cNvCxnSpPr>
          <p:nvPr/>
        </p:nvCxnSpPr>
        <p:spPr>
          <a:xfrm>
            <a:off x="2206298" y="2431139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  <a:endCxn id="227" idx="0"/>
          </p:cNvCxnSpPr>
          <p:nvPr/>
        </p:nvCxnSpPr>
        <p:spPr>
          <a:xfrm flipH="1">
            <a:off x="2038546" y="3103869"/>
            <a:ext cx="1516434" cy="1085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0B826A0-11BE-30D7-0EB6-940BF7B50D22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282935" y="3093355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CFE3C69-A865-A0CB-87F2-A6D0B6CB9851}"/>
              </a:ext>
            </a:extLst>
          </p:cNvPr>
          <p:cNvCxnSpPr>
            <a:cxnSpLocks/>
            <a:stCxn id="240" idx="7"/>
          </p:cNvCxnSpPr>
          <p:nvPr/>
        </p:nvCxnSpPr>
        <p:spPr>
          <a:xfrm flipH="1" flipV="1">
            <a:off x="3574745" y="3103869"/>
            <a:ext cx="587679" cy="132446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807ABF1-11A4-11FD-3648-76143DFAE5D3}"/>
              </a:ext>
            </a:extLst>
          </p:cNvPr>
          <p:cNvCxnSpPr>
            <a:cxnSpLocks/>
            <a:stCxn id="243" idx="6"/>
          </p:cNvCxnSpPr>
          <p:nvPr/>
        </p:nvCxnSpPr>
        <p:spPr>
          <a:xfrm flipH="1" flipV="1">
            <a:off x="3554980" y="3103869"/>
            <a:ext cx="1408038" cy="111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Data 312">
            <a:extLst>
              <a:ext uri="{FF2B5EF4-FFF2-40B4-BE49-F238E27FC236}">
                <a16:creationId xmlns:a16="http://schemas.microsoft.com/office/drawing/2014/main" id="{762EE019-A3B2-00AE-A121-B7573E084344}"/>
              </a:ext>
            </a:extLst>
          </p:cNvPr>
          <p:cNvSpPr/>
          <p:nvPr/>
        </p:nvSpPr>
        <p:spPr>
          <a:xfrm>
            <a:off x="1167492" y="2419137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4" name="Cube 313">
            <a:extLst>
              <a:ext uri="{FF2B5EF4-FFF2-40B4-BE49-F238E27FC236}">
                <a16:creationId xmlns:a16="http://schemas.microsoft.com/office/drawing/2014/main" id="{03709787-5E1A-A431-1524-29FE205C2A06}"/>
              </a:ext>
            </a:extLst>
          </p:cNvPr>
          <p:cNvSpPr/>
          <p:nvPr/>
        </p:nvSpPr>
        <p:spPr>
          <a:xfrm>
            <a:off x="3220648" y="2744665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5" name="Picture 314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09E16A2-4837-BA88-7C49-290237FA9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737149" y="2432006"/>
            <a:ext cx="266725" cy="383612"/>
          </a:xfrm>
          <a:prstGeom prst="rect">
            <a:avLst/>
          </a:prstGeom>
        </p:spPr>
      </p:pic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6F95C7-A36F-E8B5-4F94-6270E36D2E07}"/>
              </a:ext>
            </a:extLst>
          </p:cNvPr>
          <p:cNvCxnSpPr>
            <a:cxnSpLocks/>
          </p:cNvCxnSpPr>
          <p:nvPr/>
        </p:nvCxnSpPr>
        <p:spPr>
          <a:xfrm flipV="1">
            <a:off x="3302858" y="4283459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C4A1817-39A9-350F-0403-F284F457C674}"/>
              </a:ext>
            </a:extLst>
          </p:cNvPr>
          <p:cNvCxnSpPr>
            <a:cxnSpLocks/>
          </p:cNvCxnSpPr>
          <p:nvPr/>
        </p:nvCxnSpPr>
        <p:spPr>
          <a:xfrm flipH="1">
            <a:off x="5673647" y="4140872"/>
            <a:ext cx="1456614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64B45E0-CE21-341C-0012-E742FF34D25A}"/>
              </a:ext>
            </a:extLst>
          </p:cNvPr>
          <p:cNvCxnSpPr>
            <a:cxnSpLocks/>
            <a:stCxn id="231" idx="7"/>
          </p:cNvCxnSpPr>
          <p:nvPr/>
        </p:nvCxnSpPr>
        <p:spPr>
          <a:xfrm flipV="1">
            <a:off x="2535341" y="3103869"/>
            <a:ext cx="1019639" cy="13669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80C3F506-9B89-BDDB-1A9E-09894F1F4469}"/>
              </a:ext>
            </a:extLst>
          </p:cNvPr>
          <p:cNvSpPr txBox="1"/>
          <p:nvPr/>
        </p:nvSpPr>
        <p:spPr>
          <a:xfrm>
            <a:off x="10988775" y="1927832"/>
            <a:ext cx="569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[11]</a:t>
            </a:r>
          </a:p>
        </p:txBody>
      </p:sp>
      <p:pic>
        <p:nvPicPr>
          <p:cNvPr id="341" name="Picture 340">
            <a:extLst>
              <a:ext uri="{FF2B5EF4-FFF2-40B4-BE49-F238E27FC236}">
                <a16:creationId xmlns:a16="http://schemas.microsoft.com/office/drawing/2014/main" id="{464C7FBF-ED03-DA03-AA0F-2624C3C3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52" y="1827028"/>
            <a:ext cx="3108783" cy="2587093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2D4ED9D7-E118-F99F-79CF-4C09ABFBE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96" y="4485284"/>
            <a:ext cx="2826985" cy="966460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0EBF0D9E-C933-09EC-0951-B06AEE59C52A}"/>
              </a:ext>
            </a:extLst>
          </p:cNvPr>
          <p:cNvSpPr txBox="1"/>
          <p:nvPr/>
        </p:nvSpPr>
        <p:spPr>
          <a:xfrm>
            <a:off x="-4468120" y="2431139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*</a:t>
            </a:r>
            <a:r>
              <a:rPr lang="en-ID" sz="900" dirty="0" err="1"/>
              <a:t>Ilustrasi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pemodelan</a:t>
            </a:r>
            <a:r>
              <a:rPr lang="en-ID" sz="900" dirty="0"/>
              <a:t> yang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endParaRPr lang="en-ID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B1145-5F90-A9F3-C97B-ADE83F1F4546}"/>
              </a:ext>
            </a:extLst>
          </p:cNvPr>
          <p:cNvSpPr txBox="1"/>
          <p:nvPr/>
        </p:nvSpPr>
        <p:spPr>
          <a:xfrm>
            <a:off x="4377469" y="3549723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Acoustic sensor</a:t>
            </a:r>
          </a:p>
        </p:txBody>
      </p:sp>
    </p:spTree>
    <p:extLst>
      <p:ext uri="{BB962C8B-B14F-4D97-AF65-F5344CB8AC3E}">
        <p14:creationId xmlns:p14="http://schemas.microsoft.com/office/powerpoint/2010/main" val="26036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92" y="-83820"/>
            <a:ext cx="9779183" cy="1325563"/>
          </a:xfrm>
        </p:spPr>
        <p:txBody>
          <a:bodyPr/>
          <a:lstStyle/>
          <a:p>
            <a:r>
              <a:rPr lang="en-US" dirty="0"/>
              <a:t>PROPAGATION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400" dirty="0"/>
                  <a:t>Propagation Loss</a:t>
                </a:r>
              </a:p>
              <a:p>
                <a:r>
                  <a:rPr lang="en-ID" sz="1400" b="0" dirty="0"/>
                  <a:t>Ainslie &amp; </a:t>
                </a:r>
                <a:r>
                  <a:rPr lang="en-ID" sz="1400" b="0" dirty="0" err="1"/>
                  <a:t>McColm</a:t>
                </a:r>
                <a:r>
                  <a:rPr lang="en-ID" sz="1400" b="0" dirty="0"/>
                  <a:t> Equation 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pPr marL="228600" indent="-228600">
                  <a:buFont typeface="+mj-lt"/>
                  <a:buAutoNum type="arabicPeriod" startAt="2"/>
                  <a:tabLst>
                    <a:tab pos="625475" algn="l"/>
                  </a:tabLst>
                </a:pPr>
                <a:r>
                  <a:rPr lang="en-US" sz="1400" dirty="0"/>
                  <a:t>Propagation delay</a:t>
                </a:r>
              </a:p>
              <a:p>
                <a:pPr>
                  <a:tabLst>
                    <a:tab pos="625475" algn="l"/>
                  </a:tabLst>
                </a:pPr>
                <a:endParaRPr lang="en-US" sz="1400" b="0" dirty="0"/>
              </a:p>
              <a:p>
                <a:r>
                  <a:rPr lang="en-US" sz="1400" b="0" dirty="0" err="1"/>
                  <a:t>MacKenzie</a:t>
                </a:r>
                <a:r>
                  <a:rPr lang="en-US" sz="1400" b="0" dirty="0"/>
                  <a:t> Equation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400" b="0" dirty="0"/>
              </a:p>
              <a:p>
                <a:pPr marL="449263" indent="-449263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𝑢𝑤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=1448.96+4.591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−5.304×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+2.374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+1.340∙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+1.630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3" indent="-90488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+1.675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−1.025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−7.139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449263" indent="-449263"/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𝑝𝑟𝑜𝑝𝑎𝑔𝑎𝑡𝑖𝑜𝑛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𝑢𝑤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4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4C5CBC-D410-A30F-676D-75C1BF7735B3}"/>
              </a:ext>
            </a:extLst>
          </p:cNvPr>
          <p:cNvSpPr txBox="1"/>
          <p:nvPr/>
        </p:nvSpPr>
        <p:spPr>
          <a:xfrm>
            <a:off x="530983" y="641195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[12] </a:t>
            </a:r>
            <a:endParaRPr lang="en-ID" sz="105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A3B70-C0D7-AB08-3BA1-C098BA95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10" y="1765300"/>
            <a:ext cx="3393265" cy="27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𝐵𝑆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t="-53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t="-11243" b="-5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>
            <a:extLst>
              <a:ext uri="{FF2B5EF4-FFF2-40B4-BE49-F238E27FC236}">
                <a16:creationId xmlns:a16="http://schemas.microsoft.com/office/drawing/2014/main" id="{DD687287-94D3-B846-47DF-0F973922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0" y="1232285"/>
            <a:ext cx="6015616" cy="13372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17830-4A3D-4D50-B984-BB1FD11C5708}"/>
              </a:ext>
            </a:extLst>
          </p:cNvPr>
          <p:cNvSpPr txBox="1"/>
          <p:nvPr/>
        </p:nvSpPr>
        <p:spPr>
          <a:xfrm>
            <a:off x="512572" y="6427998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[4][12-14]]</a:t>
            </a:r>
            <a:endParaRPr lang="en-ID" sz="1050" b="1" dirty="0"/>
          </a:p>
        </p:txBody>
      </p:sp>
    </p:spTree>
    <p:extLst>
      <p:ext uri="{BB962C8B-B14F-4D97-AF65-F5344CB8AC3E}">
        <p14:creationId xmlns:p14="http://schemas.microsoft.com/office/powerpoint/2010/main" val="6803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63BEF4-DADD-2A55-352C-98FA3FE57AFF}"/>
              </a:ext>
            </a:extLst>
          </p:cNvPr>
          <p:cNvCxnSpPr/>
          <p:nvPr/>
        </p:nvCxnSpPr>
        <p:spPr>
          <a:xfrm>
            <a:off x="1556757" y="1693960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9773F507-F528-904B-391C-E8A0582AC9AD}"/>
              </a:ext>
            </a:extLst>
          </p:cNvPr>
          <p:cNvSpPr/>
          <p:nvPr/>
        </p:nvSpPr>
        <p:spPr>
          <a:xfrm>
            <a:off x="521030" y="247293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661FBA-B2E5-C518-FBAC-494AA3766AB6}"/>
              </a:ext>
            </a:extLst>
          </p:cNvPr>
          <p:cNvSpPr/>
          <p:nvPr/>
        </p:nvSpPr>
        <p:spPr>
          <a:xfrm>
            <a:off x="135608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601E63B-426E-7419-83BC-A7B19BE04904}"/>
              </a:ext>
            </a:extLst>
          </p:cNvPr>
          <p:cNvSpPr/>
          <p:nvPr/>
        </p:nvSpPr>
        <p:spPr>
          <a:xfrm>
            <a:off x="1654748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394088-960A-B957-C2C9-7A93F02AB376}"/>
              </a:ext>
            </a:extLst>
          </p:cNvPr>
          <p:cNvSpPr/>
          <p:nvPr/>
        </p:nvSpPr>
        <p:spPr>
          <a:xfrm>
            <a:off x="1439703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9202EF-9468-8C35-8D19-252FAAE9D26F}"/>
              </a:ext>
            </a:extLst>
          </p:cNvPr>
          <p:cNvSpPr/>
          <p:nvPr/>
        </p:nvSpPr>
        <p:spPr>
          <a:xfrm>
            <a:off x="1743800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A8698F-BBD0-EE0B-6DB9-F60FF3DDF301}"/>
              </a:ext>
            </a:extLst>
          </p:cNvPr>
          <p:cNvSpPr/>
          <p:nvPr/>
        </p:nvSpPr>
        <p:spPr>
          <a:xfrm>
            <a:off x="1827421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F3D753-D2B1-1765-1A1B-08146EF527E9}"/>
              </a:ext>
            </a:extLst>
          </p:cNvPr>
          <p:cNvSpPr/>
          <p:nvPr/>
        </p:nvSpPr>
        <p:spPr>
          <a:xfrm>
            <a:off x="2229753" y="27057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7305E2D-9446-DA01-4CBD-3AF9A89DA3C1}"/>
              </a:ext>
            </a:extLst>
          </p:cNvPr>
          <p:cNvSpPr/>
          <p:nvPr/>
        </p:nvSpPr>
        <p:spPr>
          <a:xfrm>
            <a:off x="2528419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65F6B1-0110-2852-2909-8025486C0631}"/>
              </a:ext>
            </a:extLst>
          </p:cNvPr>
          <p:cNvSpPr/>
          <p:nvPr/>
        </p:nvSpPr>
        <p:spPr>
          <a:xfrm>
            <a:off x="2313374" y="29345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23CFD0-66D7-1D09-66B3-793BD1E21EC7}"/>
              </a:ext>
            </a:extLst>
          </p:cNvPr>
          <p:cNvSpPr/>
          <p:nvPr/>
        </p:nvSpPr>
        <p:spPr>
          <a:xfrm>
            <a:off x="2617471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E982694-87D3-A751-AA02-B0136B525F04}"/>
              </a:ext>
            </a:extLst>
          </p:cNvPr>
          <p:cNvSpPr/>
          <p:nvPr/>
        </p:nvSpPr>
        <p:spPr>
          <a:xfrm>
            <a:off x="2055583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B986563-3C01-7F9F-171D-38448A8AB39A}"/>
              </a:ext>
            </a:extLst>
          </p:cNvPr>
          <p:cNvSpPr/>
          <p:nvPr/>
        </p:nvSpPr>
        <p:spPr>
          <a:xfrm>
            <a:off x="2968551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00DA276-D790-63CF-956F-BC2B29CAE1AE}"/>
              </a:ext>
            </a:extLst>
          </p:cNvPr>
          <p:cNvSpPr/>
          <p:nvPr/>
        </p:nvSpPr>
        <p:spPr>
          <a:xfrm>
            <a:off x="3370883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428E97-0BAE-0D60-5985-5C566F607BF3}"/>
              </a:ext>
            </a:extLst>
          </p:cNvPr>
          <p:cNvSpPr/>
          <p:nvPr/>
        </p:nvSpPr>
        <p:spPr>
          <a:xfrm>
            <a:off x="3669549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863523E-A7AA-A836-7055-4AB4909E10CA}"/>
              </a:ext>
            </a:extLst>
          </p:cNvPr>
          <p:cNvSpPr/>
          <p:nvPr/>
        </p:nvSpPr>
        <p:spPr>
          <a:xfrm>
            <a:off x="3454504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9E5E18-3D64-1761-8806-2B995D4D195D}"/>
              </a:ext>
            </a:extLst>
          </p:cNvPr>
          <p:cNvSpPr/>
          <p:nvPr/>
        </p:nvSpPr>
        <p:spPr>
          <a:xfrm>
            <a:off x="3758601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B6580F-B3D1-2059-33C5-2413A42331DF}"/>
              </a:ext>
            </a:extLst>
          </p:cNvPr>
          <p:cNvSpPr/>
          <p:nvPr/>
        </p:nvSpPr>
        <p:spPr>
          <a:xfrm>
            <a:off x="3842222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3AE2F7-43DD-DF39-9EB0-27801CA67E92}"/>
              </a:ext>
            </a:extLst>
          </p:cNvPr>
          <p:cNvSpPr/>
          <p:nvPr/>
        </p:nvSpPr>
        <p:spPr>
          <a:xfrm>
            <a:off x="4244554" y="2705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4CB8BF-CB60-DEA5-66B9-38AF8CD1A745}"/>
              </a:ext>
            </a:extLst>
          </p:cNvPr>
          <p:cNvSpPr/>
          <p:nvPr/>
        </p:nvSpPr>
        <p:spPr>
          <a:xfrm>
            <a:off x="4543220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D7DD5BD-9C61-6F53-1C40-58F432D6CEF8}"/>
              </a:ext>
            </a:extLst>
          </p:cNvPr>
          <p:cNvSpPr/>
          <p:nvPr/>
        </p:nvSpPr>
        <p:spPr>
          <a:xfrm>
            <a:off x="4328175" y="29345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25451-8182-F4DE-88A7-DA99D2A4B0B9}"/>
              </a:ext>
            </a:extLst>
          </p:cNvPr>
          <p:cNvSpPr/>
          <p:nvPr/>
        </p:nvSpPr>
        <p:spPr>
          <a:xfrm>
            <a:off x="463227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446EEF0-FA66-5CF0-296C-EB17817173E9}"/>
              </a:ext>
            </a:extLst>
          </p:cNvPr>
          <p:cNvSpPr/>
          <p:nvPr/>
        </p:nvSpPr>
        <p:spPr>
          <a:xfrm>
            <a:off x="4070384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B937D2-8776-DFC2-9262-8991E16B8D12}"/>
              </a:ext>
            </a:extLst>
          </p:cNvPr>
          <p:cNvCxnSpPr>
            <a:stCxn id="198" idx="7"/>
            <a:endCxn id="71" idx="3"/>
          </p:cNvCxnSpPr>
          <p:nvPr/>
        </p:nvCxnSpPr>
        <p:spPr>
          <a:xfrm flipV="1">
            <a:off x="1015206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E2800F-3F79-B622-1089-434521DDAA7B}"/>
              </a:ext>
            </a:extLst>
          </p:cNvPr>
          <p:cNvCxnSpPr>
            <a:stCxn id="71" idx="7"/>
            <a:endCxn id="72" idx="3"/>
          </p:cNvCxnSpPr>
          <p:nvPr/>
        </p:nvCxnSpPr>
        <p:spPr>
          <a:xfrm flipV="1">
            <a:off x="1417538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7E9B8-9AA1-7324-C379-29C3BF4F7FE9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1417538" y="277082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E0A889-8F9E-933B-3583-8337D570E40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788752" y="277770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519096-C31F-E45B-19F8-2C357C9113B0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708469" y="257167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3B9641-68C0-C262-1B10-FF909FA96D6E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 flipV="1">
            <a:off x="1726748" y="254692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B2E1DB-802E-20BE-2B1D-A5E42C2B1B8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815800" y="274170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60A3C7-2381-B7A3-A116-412EE5949DB9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1899421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D04DB3-F9FB-1566-317C-BAA0C51FCB94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265753" y="277770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A1BA37-4E13-9262-C93B-FCA9F7FAE0F1}"/>
              </a:ext>
            </a:extLst>
          </p:cNvPr>
          <p:cNvCxnSpPr>
            <a:cxnSpLocks/>
            <a:stCxn id="80" idx="5"/>
            <a:endCxn id="76" idx="1"/>
          </p:cNvCxnSpPr>
          <p:nvPr/>
        </p:nvCxnSpPr>
        <p:spPr>
          <a:xfrm>
            <a:off x="2117039" y="257237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799FC9-4C95-BDDD-946F-5020F013E4E0}"/>
              </a:ext>
            </a:extLst>
          </p:cNvPr>
          <p:cNvCxnSpPr>
            <a:cxnSpLocks/>
            <a:stCxn id="80" idx="6"/>
            <a:endCxn id="77" idx="2"/>
          </p:cNvCxnSpPr>
          <p:nvPr/>
        </p:nvCxnSpPr>
        <p:spPr>
          <a:xfrm>
            <a:off x="2127583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5EC2CF-2D83-E1A7-37A1-98956E6C9DFD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385374" y="297056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053617-2766-0D6A-5682-7442DD9E343B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2678927" y="277082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67DB35-2FBB-C08C-0ECF-A314DE4B66E7}"/>
              </a:ext>
            </a:extLst>
          </p:cNvPr>
          <p:cNvCxnSpPr>
            <a:cxnSpLocks/>
            <a:stCxn id="79" idx="3"/>
            <a:endCxn id="78" idx="7"/>
          </p:cNvCxnSpPr>
          <p:nvPr/>
        </p:nvCxnSpPr>
        <p:spPr>
          <a:xfrm flipH="1">
            <a:off x="2374830" y="277082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2B3E4A-5B80-F57A-7296-D2F68BF3501F}"/>
              </a:ext>
            </a:extLst>
          </p:cNvPr>
          <p:cNvCxnSpPr>
            <a:cxnSpLocks/>
            <a:stCxn id="79" idx="1"/>
            <a:endCxn id="77" idx="4"/>
          </p:cNvCxnSpPr>
          <p:nvPr/>
        </p:nvCxnSpPr>
        <p:spPr>
          <a:xfrm flipH="1" flipV="1">
            <a:off x="2564419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F5BA6A-6A62-146D-2934-1EF823E47AC5}"/>
              </a:ext>
            </a:extLst>
          </p:cNvPr>
          <p:cNvCxnSpPr>
            <a:cxnSpLocks/>
            <a:stCxn id="83" idx="2"/>
            <a:endCxn id="77" idx="6"/>
          </p:cNvCxnSpPr>
          <p:nvPr/>
        </p:nvCxnSpPr>
        <p:spPr>
          <a:xfrm flipH="1" flipV="1">
            <a:off x="2600419" y="254692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31E9EB-7BAB-8FBB-65A1-5948FBD3ADAB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432339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C2FB691-F3D4-7AED-6DB9-F839F04C0B16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>
          <a:xfrm flipH="1">
            <a:off x="3515960" y="257604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CD2C9E-B41D-A890-8909-D6C461E9FF0F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3794601" y="278503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BCE7BE-7F6A-CDC0-2A5C-D0FA439C02C1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3526504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C58B87D-B24B-C9B2-F350-DF3EAE8C2947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 flipV="1">
            <a:off x="3914222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8A1316-FC53-9061-AF94-FFC5F29B9A01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4400175" y="277082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92891D1-4511-8E4B-9AFE-9B1D04CD7D23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579220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D463FD-27B4-0FD0-1FCE-C3BB0BB8E6F2}"/>
              </a:ext>
            </a:extLst>
          </p:cNvPr>
          <p:cNvCxnSpPr>
            <a:cxnSpLocks/>
            <a:stCxn id="90" idx="2"/>
            <a:endCxn id="87" idx="6"/>
          </p:cNvCxnSpPr>
          <p:nvPr/>
        </p:nvCxnSpPr>
        <p:spPr>
          <a:xfrm flipH="1" flipV="1">
            <a:off x="4316554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2B20A4-F214-218E-CA1C-ADF352B62032}"/>
              </a:ext>
            </a:extLst>
          </p:cNvPr>
          <p:cNvCxnSpPr>
            <a:cxnSpLocks/>
            <a:stCxn id="87" idx="1"/>
            <a:endCxn id="91" idx="6"/>
          </p:cNvCxnSpPr>
          <p:nvPr/>
        </p:nvCxnSpPr>
        <p:spPr>
          <a:xfrm flipH="1" flipV="1">
            <a:off x="4142384" y="254692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F109AB-7E4F-CE30-3004-59B8E5EE813E}"/>
              </a:ext>
            </a:extLst>
          </p:cNvPr>
          <p:cNvCxnSpPr>
            <a:cxnSpLocks/>
            <a:stCxn id="91" idx="6"/>
            <a:endCxn id="88" idx="2"/>
          </p:cNvCxnSpPr>
          <p:nvPr/>
        </p:nvCxnSpPr>
        <p:spPr>
          <a:xfrm>
            <a:off x="4142384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3F47CE-C8FE-50A2-88BC-9B5B5C8CF22B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758601" y="254692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B924064-CC55-7757-AC70-0F1B9C3888FB}"/>
              </a:ext>
            </a:extLst>
          </p:cNvPr>
          <p:cNvCxnSpPr>
            <a:cxnSpLocks/>
            <a:stCxn id="83" idx="4"/>
            <a:endCxn id="85" idx="1"/>
          </p:cNvCxnSpPr>
          <p:nvPr/>
        </p:nvCxnSpPr>
        <p:spPr>
          <a:xfrm>
            <a:off x="3705549" y="258658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F9A0DE-5603-5C8C-A6B5-E671F4D04A37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3830601" y="274170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9E3912-EE43-5A4C-EE43-8B81D2969717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3826958" y="258292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A3FAE6-2449-67EE-3EEB-D90822A6A970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2689471" y="274537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A72B5C-1418-A42B-9A90-919D52DC3D9D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3030007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440CF9-7B4A-D32C-DA04-5709A29E9577}"/>
              </a:ext>
            </a:extLst>
          </p:cNvPr>
          <p:cNvCxnSpPr>
            <a:cxnSpLocks/>
            <a:stCxn id="82" idx="4"/>
            <a:endCxn id="84" idx="1"/>
          </p:cNvCxnSpPr>
          <p:nvPr/>
        </p:nvCxnSpPr>
        <p:spPr>
          <a:xfrm>
            <a:off x="3406883" y="278137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04DCFE-6232-D8B9-AA74-71B476C37785}"/>
              </a:ext>
            </a:extLst>
          </p:cNvPr>
          <p:cNvCxnSpPr>
            <a:cxnSpLocks/>
            <a:stCxn id="77" idx="4"/>
            <a:endCxn id="82" idx="1"/>
          </p:cNvCxnSpPr>
          <p:nvPr/>
        </p:nvCxnSpPr>
        <p:spPr>
          <a:xfrm>
            <a:off x="2564419" y="258292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325F60-CEB6-82AD-D0A4-95D9A9C8D9F0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>
            <a:off x="2301753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72054E4-1D5D-A0E0-95BB-8549FF68F36C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2291209" y="257237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8F4753-0B2D-5420-9220-37F182D83E00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1511703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E66624-DBDB-1ED4-BF3A-06FB273EF6FC}"/>
              </a:ext>
            </a:extLst>
          </p:cNvPr>
          <p:cNvCxnSpPr>
            <a:cxnSpLocks/>
            <a:stCxn id="198" idx="6"/>
            <a:endCxn id="73" idx="2"/>
          </p:cNvCxnSpPr>
          <p:nvPr/>
        </p:nvCxnSpPr>
        <p:spPr>
          <a:xfrm flipV="1">
            <a:off x="1025750" y="297422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4FBF49-A435-06FA-FDD4-D1D5A1418941}"/>
              </a:ext>
            </a:extLst>
          </p:cNvPr>
          <p:cNvCxnSpPr>
            <a:cxnSpLocks/>
            <a:stCxn id="73" idx="0"/>
            <a:endCxn id="74" idx="3"/>
          </p:cNvCxnSpPr>
          <p:nvPr/>
        </p:nvCxnSpPr>
        <p:spPr>
          <a:xfrm flipV="1">
            <a:off x="1475703" y="277449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FE06B88-F127-A617-6AA5-17ABF8D65C68}"/>
              </a:ext>
            </a:extLst>
          </p:cNvPr>
          <p:cNvCxnSpPr>
            <a:cxnSpLocks/>
            <a:stCxn id="74" idx="7"/>
            <a:endCxn id="80" idx="3"/>
          </p:cNvCxnSpPr>
          <p:nvPr/>
        </p:nvCxnSpPr>
        <p:spPr>
          <a:xfrm flipV="1">
            <a:off x="1805256" y="257237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ata 131">
            <a:extLst>
              <a:ext uri="{FF2B5EF4-FFF2-40B4-BE49-F238E27FC236}">
                <a16:creationId xmlns:a16="http://schemas.microsoft.com/office/drawing/2014/main" id="{BA5D6888-2E41-59E7-1939-E26F4E007724}"/>
              </a:ext>
            </a:extLst>
          </p:cNvPr>
          <p:cNvSpPr/>
          <p:nvPr/>
        </p:nvSpPr>
        <p:spPr>
          <a:xfrm>
            <a:off x="521031" y="1685907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0D2AF96-4AC9-8695-FA49-FCE7614D5806}"/>
              </a:ext>
            </a:extLst>
          </p:cNvPr>
          <p:cNvSpPr/>
          <p:nvPr/>
        </p:nvSpPr>
        <p:spPr>
          <a:xfrm>
            <a:off x="1356082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8C4FDF4-49AF-CCCE-42E6-80AA2902E5A9}"/>
              </a:ext>
            </a:extLst>
          </p:cNvPr>
          <p:cNvSpPr/>
          <p:nvPr/>
        </p:nvSpPr>
        <p:spPr>
          <a:xfrm>
            <a:off x="1654748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D5BB70B-8BD3-A3DE-6C57-CDFBF3FADB45}"/>
              </a:ext>
            </a:extLst>
          </p:cNvPr>
          <p:cNvSpPr/>
          <p:nvPr/>
        </p:nvSpPr>
        <p:spPr>
          <a:xfrm>
            <a:off x="1439703" y="21687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3B1D7B-1193-F93A-056C-F4F2A1BD4A11}"/>
              </a:ext>
            </a:extLst>
          </p:cNvPr>
          <p:cNvSpPr/>
          <p:nvPr/>
        </p:nvSpPr>
        <p:spPr>
          <a:xfrm>
            <a:off x="1743800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D3A12B-6371-B808-8316-A2352C90084C}"/>
              </a:ext>
            </a:extLst>
          </p:cNvPr>
          <p:cNvSpPr/>
          <p:nvPr/>
        </p:nvSpPr>
        <p:spPr>
          <a:xfrm>
            <a:off x="1827421" y="22112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C140E8-049A-8E12-6B54-829FDEB74EBD}"/>
              </a:ext>
            </a:extLst>
          </p:cNvPr>
          <p:cNvSpPr/>
          <p:nvPr/>
        </p:nvSpPr>
        <p:spPr>
          <a:xfrm>
            <a:off x="2229753" y="193623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1097F1-1C03-91DC-812A-0ECC17C66714}"/>
              </a:ext>
            </a:extLst>
          </p:cNvPr>
          <p:cNvSpPr/>
          <p:nvPr/>
        </p:nvSpPr>
        <p:spPr>
          <a:xfrm>
            <a:off x="2528419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C994FD8-8305-808D-D4C0-79BE3BEAFDDE}"/>
              </a:ext>
            </a:extLst>
          </p:cNvPr>
          <p:cNvSpPr/>
          <p:nvPr/>
        </p:nvSpPr>
        <p:spPr>
          <a:xfrm>
            <a:off x="2313374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DE4B752-2F41-8436-A514-CE68C2920591}"/>
              </a:ext>
            </a:extLst>
          </p:cNvPr>
          <p:cNvSpPr/>
          <p:nvPr/>
        </p:nvSpPr>
        <p:spPr>
          <a:xfrm>
            <a:off x="2600471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70DF0D0-8A82-2598-5730-4B27D662CBC4}"/>
              </a:ext>
            </a:extLst>
          </p:cNvPr>
          <p:cNvSpPr/>
          <p:nvPr/>
        </p:nvSpPr>
        <p:spPr>
          <a:xfrm>
            <a:off x="2055583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505A14-A51B-756E-B883-A7C2E4E01FF0}"/>
              </a:ext>
            </a:extLst>
          </p:cNvPr>
          <p:cNvSpPr/>
          <p:nvPr/>
        </p:nvSpPr>
        <p:spPr>
          <a:xfrm>
            <a:off x="2968551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AB2838A-28E0-CBA3-5733-EACB58E0E0E8}"/>
              </a:ext>
            </a:extLst>
          </p:cNvPr>
          <p:cNvSpPr/>
          <p:nvPr/>
        </p:nvSpPr>
        <p:spPr>
          <a:xfrm>
            <a:off x="3370883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71B39F2-9F2B-2871-1386-38E47D5AEFDF}"/>
              </a:ext>
            </a:extLst>
          </p:cNvPr>
          <p:cNvSpPr/>
          <p:nvPr/>
        </p:nvSpPr>
        <p:spPr>
          <a:xfrm>
            <a:off x="3669549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0B8611C-81C2-AEC9-1411-5E7320F43B65}"/>
              </a:ext>
            </a:extLst>
          </p:cNvPr>
          <p:cNvSpPr/>
          <p:nvPr/>
        </p:nvSpPr>
        <p:spPr>
          <a:xfrm>
            <a:off x="3454504" y="216875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E091208-0B8E-2EB1-92B5-20DA0928C967}"/>
              </a:ext>
            </a:extLst>
          </p:cNvPr>
          <p:cNvSpPr/>
          <p:nvPr/>
        </p:nvSpPr>
        <p:spPr>
          <a:xfrm>
            <a:off x="3758601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175FAE4-BF9D-2E83-228A-C64AE5DCB6AE}"/>
              </a:ext>
            </a:extLst>
          </p:cNvPr>
          <p:cNvSpPr/>
          <p:nvPr/>
        </p:nvSpPr>
        <p:spPr>
          <a:xfrm>
            <a:off x="3842222" y="221124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0F54DBB-4F1F-1753-6699-7B323B6F44DE}"/>
              </a:ext>
            </a:extLst>
          </p:cNvPr>
          <p:cNvSpPr/>
          <p:nvPr/>
        </p:nvSpPr>
        <p:spPr>
          <a:xfrm>
            <a:off x="4244554" y="193623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99E8A83-68BC-91BD-4D2C-76D8CE908C6E}"/>
              </a:ext>
            </a:extLst>
          </p:cNvPr>
          <p:cNvSpPr/>
          <p:nvPr/>
        </p:nvSpPr>
        <p:spPr>
          <a:xfrm>
            <a:off x="4543220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081504B-F4D1-45CB-7684-6F3DA7618128}"/>
              </a:ext>
            </a:extLst>
          </p:cNvPr>
          <p:cNvSpPr/>
          <p:nvPr/>
        </p:nvSpPr>
        <p:spPr>
          <a:xfrm>
            <a:off x="4328175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54336A4-69E3-CACD-101C-03E237B14515}"/>
              </a:ext>
            </a:extLst>
          </p:cNvPr>
          <p:cNvSpPr/>
          <p:nvPr/>
        </p:nvSpPr>
        <p:spPr>
          <a:xfrm>
            <a:off x="4632272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7B25C5D-5BA0-23FF-B168-8F7E5F7E1EBB}"/>
              </a:ext>
            </a:extLst>
          </p:cNvPr>
          <p:cNvSpPr/>
          <p:nvPr/>
        </p:nvSpPr>
        <p:spPr>
          <a:xfrm>
            <a:off x="4070384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7F9CE-9F67-77BD-DB67-D55C29BA34A5}"/>
              </a:ext>
            </a:extLst>
          </p:cNvPr>
          <p:cNvCxnSpPr>
            <a:stCxn id="197" idx="7"/>
            <a:endCxn id="133" idx="3"/>
          </p:cNvCxnSpPr>
          <p:nvPr/>
        </p:nvCxnSpPr>
        <p:spPr>
          <a:xfrm flipV="1">
            <a:off x="1015206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626CCD3-D586-98B9-48C3-534607A7565F}"/>
              </a:ext>
            </a:extLst>
          </p:cNvPr>
          <p:cNvCxnSpPr>
            <a:stCxn id="133" idx="7"/>
            <a:endCxn id="134" idx="3"/>
          </p:cNvCxnSpPr>
          <p:nvPr/>
        </p:nvCxnSpPr>
        <p:spPr>
          <a:xfrm flipV="1">
            <a:off x="1417538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957AA04-E9B4-B64D-3DDC-DEE92EAE187F}"/>
              </a:ext>
            </a:extLst>
          </p:cNvPr>
          <p:cNvCxnSpPr>
            <a:cxnSpLocks/>
            <a:stCxn id="133" idx="5"/>
            <a:endCxn id="135" idx="0"/>
          </p:cNvCxnSpPr>
          <p:nvPr/>
        </p:nvCxnSpPr>
        <p:spPr>
          <a:xfrm>
            <a:off x="1417538" y="200136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AAD70-224C-4EA5-1EE1-84F4C8E1989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788752" y="2008238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E29F9F3-AA45-4983-2BAB-4DE8594EBC96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708469" y="1802209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0F0A-0CCF-7A59-D77C-64A24CF97AB8}"/>
              </a:ext>
            </a:extLst>
          </p:cNvPr>
          <p:cNvCxnSpPr>
            <a:cxnSpLocks/>
            <a:stCxn id="134" idx="6"/>
            <a:endCxn id="142" idx="2"/>
          </p:cNvCxnSpPr>
          <p:nvPr/>
        </p:nvCxnSpPr>
        <p:spPr>
          <a:xfrm flipV="1">
            <a:off x="1726748" y="1777453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92328D7-77CD-CF43-51B1-B6086E7C477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1815800" y="1972238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8489861-EAE1-FDD5-3303-C712334ED2C7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V="1">
            <a:off x="1899421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7AC84A8-A386-F044-879D-835F7A397EE6}"/>
              </a:ext>
            </a:extLst>
          </p:cNvPr>
          <p:cNvCxnSpPr>
            <a:cxnSpLocks/>
            <a:stCxn id="138" idx="4"/>
            <a:endCxn id="140" idx="0"/>
          </p:cNvCxnSpPr>
          <p:nvPr/>
        </p:nvCxnSpPr>
        <p:spPr>
          <a:xfrm>
            <a:off x="2265753" y="2008238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98F210E-5A43-8389-E528-40962C1BDB8B}"/>
              </a:ext>
            </a:extLst>
          </p:cNvPr>
          <p:cNvCxnSpPr>
            <a:cxnSpLocks/>
            <a:stCxn id="142" idx="5"/>
            <a:endCxn id="138" idx="1"/>
          </p:cNvCxnSpPr>
          <p:nvPr/>
        </p:nvCxnSpPr>
        <p:spPr>
          <a:xfrm>
            <a:off x="2117039" y="1802909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10749F9-DD60-A839-5DC6-0E93A6C1C090}"/>
              </a:ext>
            </a:extLst>
          </p:cNvPr>
          <p:cNvCxnSpPr>
            <a:cxnSpLocks/>
            <a:stCxn id="142" idx="6"/>
            <a:endCxn id="139" idx="2"/>
          </p:cNvCxnSpPr>
          <p:nvPr/>
        </p:nvCxnSpPr>
        <p:spPr>
          <a:xfrm>
            <a:off x="2127583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AC8455-8DE9-9769-B009-C8D0E8E69B75}"/>
              </a:ext>
            </a:extLst>
          </p:cNvPr>
          <p:cNvCxnSpPr>
            <a:cxnSpLocks/>
            <a:stCxn id="140" idx="6"/>
            <a:endCxn id="143" idx="2"/>
          </p:cNvCxnSpPr>
          <p:nvPr/>
        </p:nvCxnSpPr>
        <p:spPr>
          <a:xfrm>
            <a:off x="2385374" y="2201092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C29302-7AFA-98AC-8B53-F72123AA54DC}"/>
              </a:ext>
            </a:extLst>
          </p:cNvPr>
          <p:cNvCxnSpPr>
            <a:cxnSpLocks/>
            <a:stCxn id="141" idx="5"/>
            <a:endCxn id="143" idx="0"/>
          </p:cNvCxnSpPr>
          <p:nvPr/>
        </p:nvCxnSpPr>
        <p:spPr>
          <a:xfrm>
            <a:off x="2661927" y="2001360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740B0D-D8D6-8BED-063E-B9A03CA73650}"/>
              </a:ext>
            </a:extLst>
          </p:cNvPr>
          <p:cNvCxnSpPr>
            <a:cxnSpLocks/>
            <a:stCxn id="141" idx="3"/>
            <a:endCxn id="140" idx="7"/>
          </p:cNvCxnSpPr>
          <p:nvPr/>
        </p:nvCxnSpPr>
        <p:spPr>
          <a:xfrm flipH="1">
            <a:off x="2374830" y="2001360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103C321-FC5C-51D7-90A7-F1F5E47772B9}"/>
              </a:ext>
            </a:extLst>
          </p:cNvPr>
          <p:cNvCxnSpPr>
            <a:cxnSpLocks/>
            <a:stCxn id="141" idx="1"/>
            <a:endCxn id="139" idx="4"/>
          </p:cNvCxnSpPr>
          <p:nvPr/>
        </p:nvCxnSpPr>
        <p:spPr>
          <a:xfrm flipH="1" flipV="1">
            <a:off x="2564419" y="1813453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15FC8BA-9321-9489-7EC3-AF2C009A5E83}"/>
              </a:ext>
            </a:extLst>
          </p:cNvPr>
          <p:cNvCxnSpPr>
            <a:cxnSpLocks/>
            <a:stCxn id="145" idx="2"/>
            <a:endCxn id="139" idx="6"/>
          </p:cNvCxnSpPr>
          <p:nvPr/>
        </p:nvCxnSpPr>
        <p:spPr>
          <a:xfrm flipH="1" flipV="1">
            <a:off x="2600419" y="1777453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2D2D52C-8D00-5D78-E53C-BE1FB23328DF}"/>
              </a:ext>
            </a:extLst>
          </p:cNvPr>
          <p:cNvCxnSpPr>
            <a:cxnSpLocks/>
            <a:stCxn id="145" idx="3"/>
            <a:endCxn id="144" idx="7"/>
          </p:cNvCxnSpPr>
          <p:nvPr/>
        </p:nvCxnSpPr>
        <p:spPr>
          <a:xfrm flipH="1">
            <a:off x="3432339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A222107-EE22-6F09-026C-13A7CBA00D83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 flipH="1">
            <a:off x="3515960" y="1806575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2812F35-4428-8865-56EE-AC48AA5F1803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>
            <a:off x="3794601" y="2015570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69CA14-8EF9-E4BC-24F9-9C6894931903}"/>
              </a:ext>
            </a:extLst>
          </p:cNvPr>
          <p:cNvCxnSpPr>
            <a:cxnSpLocks/>
            <a:stCxn id="146" idx="6"/>
            <a:endCxn id="148" idx="2"/>
          </p:cNvCxnSpPr>
          <p:nvPr/>
        </p:nvCxnSpPr>
        <p:spPr>
          <a:xfrm>
            <a:off x="3526504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B981F7-B286-A505-5172-90BA57CD6751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 flipV="1">
            <a:off x="3914222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B8C3623-9BB5-A3DB-820F-D1D034E49991}"/>
              </a:ext>
            </a:extLst>
          </p:cNvPr>
          <p:cNvCxnSpPr>
            <a:cxnSpLocks/>
            <a:stCxn id="151" idx="6"/>
            <a:endCxn id="152" idx="3"/>
          </p:cNvCxnSpPr>
          <p:nvPr/>
        </p:nvCxnSpPr>
        <p:spPr>
          <a:xfrm flipV="1">
            <a:off x="4400175" y="2001360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40949EF-A607-6AED-273E-79966B3ED946}"/>
              </a:ext>
            </a:extLst>
          </p:cNvPr>
          <p:cNvCxnSpPr>
            <a:cxnSpLocks/>
            <a:stCxn id="152" idx="1"/>
            <a:endCxn id="150" idx="4"/>
          </p:cNvCxnSpPr>
          <p:nvPr/>
        </p:nvCxnSpPr>
        <p:spPr>
          <a:xfrm flipH="1" flipV="1">
            <a:off x="4579220" y="1813453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74BA217-3E9E-54EC-7262-71D778283CEE}"/>
              </a:ext>
            </a:extLst>
          </p:cNvPr>
          <p:cNvCxnSpPr>
            <a:cxnSpLocks/>
            <a:stCxn id="152" idx="2"/>
            <a:endCxn id="149" idx="6"/>
          </p:cNvCxnSpPr>
          <p:nvPr/>
        </p:nvCxnSpPr>
        <p:spPr>
          <a:xfrm flipH="1" flipV="1">
            <a:off x="4316554" y="1972238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16DF41D-6CB1-F074-9E77-9E5684F6E10C}"/>
              </a:ext>
            </a:extLst>
          </p:cNvPr>
          <p:cNvCxnSpPr>
            <a:cxnSpLocks/>
            <a:stCxn id="149" idx="1"/>
            <a:endCxn id="153" idx="6"/>
          </p:cNvCxnSpPr>
          <p:nvPr/>
        </p:nvCxnSpPr>
        <p:spPr>
          <a:xfrm flipH="1" flipV="1">
            <a:off x="4142384" y="1777453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CEAFD2-7872-B9A4-FBE9-9796C8B68E99}"/>
              </a:ext>
            </a:extLst>
          </p:cNvPr>
          <p:cNvCxnSpPr>
            <a:cxnSpLocks/>
            <a:stCxn id="153" idx="6"/>
            <a:endCxn id="150" idx="2"/>
          </p:cNvCxnSpPr>
          <p:nvPr/>
        </p:nvCxnSpPr>
        <p:spPr>
          <a:xfrm>
            <a:off x="4142384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0FBCEA8-381E-8068-2C42-FDF59864AFEA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3758601" y="1777453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C325D8-B1BE-6923-B2AF-E8CF7CE4395B}"/>
              </a:ext>
            </a:extLst>
          </p:cNvPr>
          <p:cNvCxnSpPr>
            <a:cxnSpLocks/>
            <a:stCxn id="145" idx="4"/>
            <a:endCxn id="147" idx="1"/>
          </p:cNvCxnSpPr>
          <p:nvPr/>
        </p:nvCxnSpPr>
        <p:spPr>
          <a:xfrm>
            <a:off x="3705549" y="181711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77709-8C32-961F-A8AA-413410D624F2}"/>
              </a:ext>
            </a:extLst>
          </p:cNvPr>
          <p:cNvCxnSpPr>
            <a:cxnSpLocks/>
            <a:stCxn id="147" idx="6"/>
            <a:endCxn id="149" idx="2"/>
          </p:cNvCxnSpPr>
          <p:nvPr/>
        </p:nvCxnSpPr>
        <p:spPr>
          <a:xfrm flipV="1">
            <a:off x="3830601" y="1972238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1AD1BA7-10F3-FF06-1D27-214D2B64EE0E}"/>
              </a:ext>
            </a:extLst>
          </p:cNvPr>
          <p:cNvCxnSpPr>
            <a:cxnSpLocks/>
            <a:endCxn id="153" idx="4"/>
          </p:cNvCxnSpPr>
          <p:nvPr/>
        </p:nvCxnSpPr>
        <p:spPr>
          <a:xfrm flipV="1">
            <a:off x="3826958" y="1813453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AFDF48B-13E4-91DB-5961-F5E5F4C5E007}"/>
              </a:ext>
            </a:extLst>
          </p:cNvPr>
          <p:cNvCxnSpPr>
            <a:cxnSpLocks/>
            <a:stCxn id="144" idx="2"/>
            <a:endCxn id="141" idx="6"/>
          </p:cNvCxnSpPr>
          <p:nvPr/>
        </p:nvCxnSpPr>
        <p:spPr>
          <a:xfrm flipH="1">
            <a:off x="2672471" y="1975904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0F9FAB5-2702-8D6F-2C42-217EFE16BD19}"/>
              </a:ext>
            </a:extLst>
          </p:cNvPr>
          <p:cNvCxnSpPr>
            <a:cxnSpLocks/>
            <a:stCxn id="144" idx="3"/>
            <a:endCxn id="143" idx="7"/>
          </p:cNvCxnSpPr>
          <p:nvPr/>
        </p:nvCxnSpPr>
        <p:spPr>
          <a:xfrm flipH="1">
            <a:off x="3030007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B9934E7-F3A3-C81E-0EE1-891C12BBEB1E}"/>
              </a:ext>
            </a:extLst>
          </p:cNvPr>
          <p:cNvCxnSpPr>
            <a:cxnSpLocks/>
            <a:stCxn id="144" idx="4"/>
            <a:endCxn id="146" idx="1"/>
          </p:cNvCxnSpPr>
          <p:nvPr/>
        </p:nvCxnSpPr>
        <p:spPr>
          <a:xfrm>
            <a:off x="3406883" y="2011904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C37454-8A62-038B-DD0C-811C7779435C}"/>
              </a:ext>
            </a:extLst>
          </p:cNvPr>
          <p:cNvCxnSpPr>
            <a:cxnSpLocks/>
          </p:cNvCxnSpPr>
          <p:nvPr/>
        </p:nvCxnSpPr>
        <p:spPr>
          <a:xfrm>
            <a:off x="2559656" y="1813453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976354E-DEDA-1D1E-EC8B-56287168C911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>
            <a:off x="2301753" y="1972238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ED01D44-61A6-07E0-C68D-4710D3D5100F}"/>
              </a:ext>
            </a:extLst>
          </p:cNvPr>
          <p:cNvCxnSpPr>
            <a:cxnSpLocks/>
            <a:stCxn id="138" idx="7"/>
            <a:endCxn id="139" idx="3"/>
          </p:cNvCxnSpPr>
          <p:nvPr/>
        </p:nvCxnSpPr>
        <p:spPr>
          <a:xfrm flipV="1">
            <a:off x="2291209" y="1802909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63B14F7-A89B-31F0-92C9-E37E9BCA9054}"/>
              </a:ext>
            </a:extLst>
          </p:cNvPr>
          <p:cNvCxnSpPr>
            <a:cxnSpLocks/>
            <a:stCxn id="135" idx="6"/>
            <a:endCxn id="137" idx="2"/>
          </p:cNvCxnSpPr>
          <p:nvPr/>
        </p:nvCxnSpPr>
        <p:spPr>
          <a:xfrm>
            <a:off x="1511703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07DC2E-7D66-31A3-8B6C-1E02AC42A0C6}"/>
              </a:ext>
            </a:extLst>
          </p:cNvPr>
          <p:cNvCxnSpPr>
            <a:cxnSpLocks/>
            <a:stCxn id="197" idx="6"/>
            <a:endCxn id="135" idx="2"/>
          </p:cNvCxnSpPr>
          <p:nvPr/>
        </p:nvCxnSpPr>
        <p:spPr>
          <a:xfrm flipV="1">
            <a:off x="1025750" y="220475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B165F43-47EC-A338-5A68-0F5ED9E93278}"/>
              </a:ext>
            </a:extLst>
          </p:cNvPr>
          <p:cNvCxnSpPr>
            <a:cxnSpLocks/>
            <a:stCxn id="135" idx="0"/>
            <a:endCxn id="136" idx="3"/>
          </p:cNvCxnSpPr>
          <p:nvPr/>
        </p:nvCxnSpPr>
        <p:spPr>
          <a:xfrm flipV="1">
            <a:off x="1475703" y="2005026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F91476-CE3C-7D66-AAD5-84D439CC1D37}"/>
              </a:ext>
            </a:extLst>
          </p:cNvPr>
          <p:cNvCxnSpPr>
            <a:cxnSpLocks/>
            <a:stCxn id="136" idx="7"/>
            <a:endCxn id="142" idx="3"/>
          </p:cNvCxnSpPr>
          <p:nvPr/>
        </p:nvCxnSpPr>
        <p:spPr>
          <a:xfrm flipV="1">
            <a:off x="1805256" y="1802909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F6E0080-5497-9533-7BB8-AE2910EC06F5}"/>
              </a:ext>
            </a:extLst>
          </p:cNvPr>
          <p:cNvCxnSpPr/>
          <p:nvPr/>
        </p:nvCxnSpPr>
        <p:spPr>
          <a:xfrm>
            <a:off x="521031" y="234630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9FA44DE-6ED9-CB97-E799-A2557AA87F4D}"/>
              </a:ext>
            </a:extLst>
          </p:cNvPr>
          <p:cNvCxnSpPr/>
          <p:nvPr/>
        </p:nvCxnSpPr>
        <p:spPr>
          <a:xfrm>
            <a:off x="4649220" y="233049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4EE741-6347-A592-8B5F-7942C1722FE1}"/>
              </a:ext>
            </a:extLst>
          </p:cNvPr>
          <p:cNvCxnSpPr/>
          <p:nvPr/>
        </p:nvCxnSpPr>
        <p:spPr>
          <a:xfrm>
            <a:off x="5685697" y="168544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7233D364-F631-EB1C-823B-07C37BDB6F2A}"/>
              </a:ext>
            </a:extLst>
          </p:cNvPr>
          <p:cNvSpPr/>
          <p:nvPr/>
        </p:nvSpPr>
        <p:spPr>
          <a:xfrm>
            <a:off x="953750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6DF6336-69F1-7363-33D3-5B6F99F169D9}"/>
              </a:ext>
            </a:extLst>
          </p:cNvPr>
          <p:cNvSpPr/>
          <p:nvPr/>
        </p:nvSpPr>
        <p:spPr>
          <a:xfrm>
            <a:off x="953750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79EE0F6-50C8-6005-FC6D-E4763546D57F}"/>
              </a:ext>
            </a:extLst>
          </p:cNvPr>
          <p:cNvCxnSpPr>
            <a:cxnSpLocks/>
            <a:stCxn id="137" idx="4"/>
            <a:endCxn id="72" idx="7"/>
          </p:cNvCxnSpPr>
          <p:nvPr/>
        </p:nvCxnSpPr>
        <p:spPr>
          <a:xfrm flipH="1">
            <a:off x="1716204" y="2283244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7A3BFD7-B520-1A09-2CE3-CEF185863FCC}"/>
              </a:ext>
            </a:extLst>
          </p:cNvPr>
          <p:cNvCxnSpPr>
            <a:cxnSpLocks/>
            <a:stCxn id="137" idx="5"/>
            <a:endCxn id="76" idx="1"/>
          </p:cNvCxnSpPr>
          <p:nvPr/>
        </p:nvCxnSpPr>
        <p:spPr>
          <a:xfrm>
            <a:off x="1888877" y="2272700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3C54C6-C6B9-B6D7-A94A-B57CAA9E66D5}"/>
              </a:ext>
            </a:extLst>
          </p:cNvPr>
          <p:cNvCxnSpPr>
            <a:cxnSpLocks/>
            <a:stCxn id="146" idx="5"/>
            <a:endCxn id="83" idx="1"/>
          </p:cNvCxnSpPr>
          <p:nvPr/>
        </p:nvCxnSpPr>
        <p:spPr>
          <a:xfrm>
            <a:off x="3515960" y="2230214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2A03777-AB2E-D916-6AFD-FCEA74AD5EAB}"/>
              </a:ext>
            </a:extLst>
          </p:cNvPr>
          <p:cNvCxnSpPr>
            <a:cxnSpLocks/>
            <a:stCxn id="83" idx="7"/>
            <a:endCxn id="149" idx="3"/>
          </p:cNvCxnSpPr>
          <p:nvPr/>
        </p:nvCxnSpPr>
        <p:spPr>
          <a:xfrm flipV="1">
            <a:off x="3731005" y="1997694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7C018-C238-40CE-0867-47DD46D07323}"/>
              </a:ext>
            </a:extLst>
          </p:cNvPr>
          <p:cNvCxnSpPr>
            <a:cxnSpLocks/>
            <a:stCxn id="89" idx="0"/>
            <a:endCxn id="149" idx="4"/>
          </p:cNvCxnSpPr>
          <p:nvPr/>
        </p:nvCxnSpPr>
        <p:spPr>
          <a:xfrm flipH="1" flipV="1">
            <a:off x="4280554" y="2008238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2FFDDD-53CA-9DB1-CA84-1B291810A353}"/>
              </a:ext>
            </a:extLst>
          </p:cNvPr>
          <p:cNvCxnSpPr>
            <a:cxnSpLocks/>
            <a:stCxn id="141" idx="4"/>
          </p:cNvCxnSpPr>
          <p:nvPr/>
        </p:nvCxnSpPr>
        <p:spPr>
          <a:xfrm flipH="1">
            <a:off x="2271961" y="2011904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DEC2B7E-8917-F6CD-1F75-0BEEDE9EFE45}"/>
              </a:ext>
            </a:extLst>
          </p:cNvPr>
          <p:cNvCxnSpPr>
            <a:cxnSpLocks/>
            <a:stCxn id="133" idx="5"/>
            <a:endCxn id="72" idx="1"/>
          </p:cNvCxnSpPr>
          <p:nvPr/>
        </p:nvCxnSpPr>
        <p:spPr>
          <a:xfrm>
            <a:off x="1417538" y="2001360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E387659-6CA7-B983-C108-CAF84C208966}"/>
              </a:ext>
            </a:extLst>
          </p:cNvPr>
          <p:cNvCxnSpPr>
            <a:cxnSpLocks/>
          </p:cNvCxnSpPr>
          <p:nvPr/>
        </p:nvCxnSpPr>
        <p:spPr>
          <a:xfrm flipV="1">
            <a:off x="2656394" y="2034430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5F34345F-FE90-128A-5376-A583479F9A52}"/>
              </a:ext>
            </a:extLst>
          </p:cNvPr>
          <p:cNvSpPr/>
          <p:nvPr/>
        </p:nvSpPr>
        <p:spPr>
          <a:xfrm>
            <a:off x="7671920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F520912-685A-D1BB-82DA-8F2AE3149CA2}"/>
              </a:ext>
            </a:extLst>
          </p:cNvPr>
          <p:cNvSpPr/>
          <p:nvPr/>
        </p:nvSpPr>
        <p:spPr>
          <a:xfrm>
            <a:off x="8143259" y="300228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CCDA050-54E7-FDD3-6807-AF6FDBF8FA98}"/>
              </a:ext>
            </a:extLst>
          </p:cNvPr>
          <p:cNvSpPr/>
          <p:nvPr/>
        </p:nvSpPr>
        <p:spPr>
          <a:xfrm>
            <a:off x="8916309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1463944-136D-556D-D469-00371123C1B5}"/>
              </a:ext>
            </a:extLst>
          </p:cNvPr>
          <p:cNvSpPr/>
          <p:nvPr/>
        </p:nvSpPr>
        <p:spPr>
          <a:xfrm>
            <a:off x="9770342" y="295979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DC2DA11-951C-D83B-8D43-D580061A5562}"/>
              </a:ext>
            </a:extLst>
          </p:cNvPr>
          <p:cNvSpPr/>
          <p:nvPr/>
        </p:nvSpPr>
        <p:spPr>
          <a:xfrm>
            <a:off x="10560392" y="27272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6" name="Flowchart: Data 275">
            <a:extLst>
              <a:ext uri="{FF2B5EF4-FFF2-40B4-BE49-F238E27FC236}">
                <a16:creationId xmlns:a16="http://schemas.microsoft.com/office/drawing/2014/main" id="{6ACBB6D2-B15A-D8F1-B572-680AAC2135B2}"/>
              </a:ext>
            </a:extLst>
          </p:cNvPr>
          <p:cNvSpPr/>
          <p:nvPr/>
        </p:nvSpPr>
        <p:spPr>
          <a:xfrm>
            <a:off x="6458748" y="25114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8BA13AE-B989-13CB-A7EB-009B6803CA7A}"/>
              </a:ext>
            </a:extLst>
          </p:cNvPr>
          <p:cNvSpPr/>
          <p:nvPr/>
        </p:nvSpPr>
        <p:spPr>
          <a:xfrm>
            <a:off x="7671920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9817C74-EFC9-6082-C537-928C2BE864C9}"/>
              </a:ext>
            </a:extLst>
          </p:cNvPr>
          <p:cNvSpPr/>
          <p:nvPr/>
        </p:nvSpPr>
        <p:spPr>
          <a:xfrm>
            <a:off x="8143259" y="20522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1DAFBE3-A867-730F-86E5-5515690278B8}"/>
              </a:ext>
            </a:extLst>
          </p:cNvPr>
          <p:cNvSpPr/>
          <p:nvPr/>
        </p:nvSpPr>
        <p:spPr>
          <a:xfrm>
            <a:off x="8916309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563F7753-8445-F9D9-0943-338A3E5BD274}"/>
              </a:ext>
            </a:extLst>
          </p:cNvPr>
          <p:cNvSpPr/>
          <p:nvPr/>
        </p:nvSpPr>
        <p:spPr>
          <a:xfrm>
            <a:off x="9770342" y="20097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A66E30E-BA42-6FDA-645B-5CF770431D43}"/>
              </a:ext>
            </a:extLst>
          </p:cNvPr>
          <p:cNvSpPr/>
          <p:nvPr/>
        </p:nvSpPr>
        <p:spPr>
          <a:xfrm>
            <a:off x="10560392" y="17772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3" name="Flowchart: Data 282">
            <a:extLst>
              <a:ext uri="{FF2B5EF4-FFF2-40B4-BE49-F238E27FC236}">
                <a16:creationId xmlns:a16="http://schemas.microsoft.com/office/drawing/2014/main" id="{B33EF4F2-0368-966E-9D44-BF8B4C6DB55A}"/>
              </a:ext>
            </a:extLst>
          </p:cNvPr>
          <p:cNvSpPr/>
          <p:nvPr/>
        </p:nvSpPr>
        <p:spPr>
          <a:xfrm>
            <a:off x="6458748" y="156138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B3BDFA6-8167-FD15-E88C-D9FBCA0C883C}"/>
              </a:ext>
            </a:extLst>
          </p:cNvPr>
          <p:cNvCxnSpPr>
            <a:cxnSpLocks/>
            <a:stCxn id="278" idx="4"/>
            <a:endCxn id="208" idx="0"/>
          </p:cNvCxnSpPr>
          <p:nvPr/>
        </p:nvCxnSpPr>
        <p:spPr>
          <a:xfrm>
            <a:off x="7707920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908AC9ED-C22C-FDD7-0005-3A59E6C45CAF}"/>
              </a:ext>
            </a:extLst>
          </p:cNvPr>
          <p:cNvCxnSpPr>
            <a:cxnSpLocks/>
            <a:stCxn id="279" idx="3"/>
            <a:endCxn id="208" idx="0"/>
          </p:cNvCxnSpPr>
          <p:nvPr/>
        </p:nvCxnSpPr>
        <p:spPr>
          <a:xfrm flipH="1">
            <a:off x="7707920" y="2113692"/>
            <a:ext cx="445883" cy="617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94DD5638-7E8A-5416-EB9D-50DED13E248D}"/>
              </a:ext>
            </a:extLst>
          </p:cNvPr>
          <p:cNvCxnSpPr>
            <a:cxnSpLocks/>
            <a:stCxn id="279" idx="1"/>
            <a:endCxn id="278" idx="5"/>
          </p:cNvCxnSpPr>
          <p:nvPr/>
        </p:nvCxnSpPr>
        <p:spPr>
          <a:xfrm flipH="1" flipV="1">
            <a:off x="7733376" y="1842352"/>
            <a:ext cx="420427" cy="22042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6C5F85-50B8-D2EF-1F0E-F41695DDF772}"/>
              </a:ext>
            </a:extLst>
          </p:cNvPr>
          <p:cNvCxnSpPr>
            <a:cxnSpLocks/>
            <a:stCxn id="280" idx="3"/>
            <a:endCxn id="279" idx="6"/>
          </p:cNvCxnSpPr>
          <p:nvPr/>
        </p:nvCxnSpPr>
        <p:spPr>
          <a:xfrm flipH="1">
            <a:off x="8215259" y="1842352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A0F09FC-8FC3-CA76-6693-4A6CF664CB8E}"/>
              </a:ext>
            </a:extLst>
          </p:cNvPr>
          <p:cNvCxnSpPr>
            <a:cxnSpLocks/>
            <a:stCxn id="281" idx="2"/>
            <a:endCxn id="280" idx="5"/>
          </p:cNvCxnSpPr>
          <p:nvPr/>
        </p:nvCxnSpPr>
        <p:spPr>
          <a:xfrm flipH="1" flipV="1">
            <a:off x="8977765" y="1842352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B26BBF0-887D-A320-F39F-41B07FB0F0FD}"/>
              </a:ext>
            </a:extLst>
          </p:cNvPr>
          <p:cNvCxnSpPr>
            <a:cxnSpLocks/>
            <a:stCxn id="216" idx="0"/>
            <a:endCxn id="280" idx="4"/>
          </p:cNvCxnSpPr>
          <p:nvPr/>
        </p:nvCxnSpPr>
        <p:spPr>
          <a:xfrm flipV="1">
            <a:off x="8952309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017F007-486B-64C4-1F75-D2C1FA0CE981}"/>
              </a:ext>
            </a:extLst>
          </p:cNvPr>
          <p:cNvCxnSpPr>
            <a:cxnSpLocks/>
            <a:stCxn id="212" idx="7"/>
            <a:endCxn id="280" idx="4"/>
          </p:cNvCxnSpPr>
          <p:nvPr/>
        </p:nvCxnSpPr>
        <p:spPr>
          <a:xfrm flipV="1">
            <a:off x="8204715" y="1852896"/>
            <a:ext cx="747594" cy="11599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434FE31-53C9-2580-C53F-CDF42A4D3C6F}"/>
              </a:ext>
            </a:extLst>
          </p:cNvPr>
          <p:cNvCxnSpPr>
            <a:cxnSpLocks/>
            <a:stCxn id="212" idx="0"/>
            <a:endCxn id="279" idx="4"/>
          </p:cNvCxnSpPr>
          <p:nvPr/>
        </p:nvCxnSpPr>
        <p:spPr>
          <a:xfrm flipV="1">
            <a:off x="8179259" y="212423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BDA5C0D-2C7F-59D1-19B8-3507F0CE681B}"/>
              </a:ext>
            </a:extLst>
          </p:cNvPr>
          <p:cNvCxnSpPr>
            <a:cxnSpLocks/>
            <a:stCxn id="212" idx="2"/>
            <a:endCxn id="208" idx="5"/>
          </p:cNvCxnSpPr>
          <p:nvPr/>
        </p:nvCxnSpPr>
        <p:spPr>
          <a:xfrm flipH="1" flipV="1">
            <a:off x="7733376" y="2792400"/>
            <a:ext cx="409883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5493970-5973-B06E-E17E-588764333A5C}"/>
              </a:ext>
            </a:extLst>
          </p:cNvPr>
          <p:cNvCxnSpPr>
            <a:cxnSpLocks/>
            <a:stCxn id="280" idx="2"/>
          </p:cNvCxnSpPr>
          <p:nvPr/>
        </p:nvCxnSpPr>
        <p:spPr>
          <a:xfrm flipH="1" flipV="1">
            <a:off x="7767242" y="1813230"/>
            <a:ext cx="1149067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315F6D1-DF5A-AD47-2B26-C668793CB2FD}"/>
              </a:ext>
            </a:extLst>
          </p:cNvPr>
          <p:cNvCxnSpPr>
            <a:cxnSpLocks/>
            <a:stCxn id="212" idx="6"/>
            <a:endCxn id="216" idx="3"/>
          </p:cNvCxnSpPr>
          <p:nvPr/>
        </p:nvCxnSpPr>
        <p:spPr>
          <a:xfrm flipV="1">
            <a:off x="8215259" y="2792400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4FCE26A-AA8F-CF5E-FDCE-0BF3CC1ADF36}"/>
              </a:ext>
            </a:extLst>
          </p:cNvPr>
          <p:cNvCxnSpPr>
            <a:cxnSpLocks/>
            <a:stCxn id="216" idx="5"/>
            <a:endCxn id="221" idx="2"/>
          </p:cNvCxnSpPr>
          <p:nvPr/>
        </p:nvCxnSpPr>
        <p:spPr>
          <a:xfrm>
            <a:off x="8977765" y="2792400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63E1414-C704-653F-C2E4-B037ED0735AE}"/>
              </a:ext>
            </a:extLst>
          </p:cNvPr>
          <p:cNvCxnSpPr>
            <a:cxnSpLocks/>
            <a:stCxn id="212" idx="6"/>
            <a:endCxn id="221" idx="2"/>
          </p:cNvCxnSpPr>
          <p:nvPr/>
        </p:nvCxnSpPr>
        <p:spPr>
          <a:xfrm flipV="1">
            <a:off x="8215259" y="2995798"/>
            <a:ext cx="1555083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807D4C9-3E95-5B14-0EF0-5CD87450B34D}"/>
              </a:ext>
            </a:extLst>
          </p:cNvPr>
          <p:cNvCxnSpPr>
            <a:cxnSpLocks/>
            <a:stCxn id="221" idx="6"/>
            <a:endCxn id="224" idx="3"/>
          </p:cNvCxnSpPr>
          <p:nvPr/>
        </p:nvCxnSpPr>
        <p:spPr>
          <a:xfrm flipV="1">
            <a:off x="9842342" y="2788734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72B2CE6-EEE8-64E9-E736-6DE36AC97F94}"/>
              </a:ext>
            </a:extLst>
          </p:cNvPr>
          <p:cNvCxnSpPr>
            <a:cxnSpLocks/>
            <a:stCxn id="216" idx="6"/>
            <a:endCxn id="224" idx="2"/>
          </p:cNvCxnSpPr>
          <p:nvPr/>
        </p:nvCxnSpPr>
        <p:spPr>
          <a:xfrm flipV="1">
            <a:off x="8988309" y="2763278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44E681-9E45-EE4F-A82A-47915E8DB72C}"/>
              </a:ext>
            </a:extLst>
          </p:cNvPr>
          <p:cNvCxnSpPr>
            <a:cxnSpLocks/>
            <a:stCxn id="281" idx="5"/>
            <a:endCxn id="224" idx="1"/>
          </p:cNvCxnSpPr>
          <p:nvPr/>
        </p:nvCxnSpPr>
        <p:spPr>
          <a:xfrm>
            <a:off x="9831798" y="2071206"/>
            <a:ext cx="739138" cy="66661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C5E79D2F-E192-F0CA-8F2E-D5A4310654D9}"/>
              </a:ext>
            </a:extLst>
          </p:cNvPr>
          <p:cNvCxnSpPr>
            <a:cxnSpLocks/>
            <a:stCxn id="281" idx="6"/>
            <a:endCxn id="282" idx="3"/>
          </p:cNvCxnSpPr>
          <p:nvPr/>
        </p:nvCxnSpPr>
        <p:spPr>
          <a:xfrm flipV="1">
            <a:off x="9842342" y="1838686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AED4C239-5D58-1CBE-A830-C421678AE0EA}"/>
              </a:ext>
            </a:extLst>
          </p:cNvPr>
          <p:cNvCxnSpPr>
            <a:cxnSpLocks/>
            <a:stCxn id="280" idx="6"/>
            <a:endCxn id="282" idx="2"/>
          </p:cNvCxnSpPr>
          <p:nvPr/>
        </p:nvCxnSpPr>
        <p:spPr>
          <a:xfrm flipV="1">
            <a:off x="8988309" y="1813230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5F71A044-0A94-566E-05C8-BFABC100F42A}"/>
              </a:ext>
            </a:extLst>
          </p:cNvPr>
          <p:cNvCxnSpPr>
            <a:cxnSpLocks/>
            <a:stCxn id="224" idx="0"/>
            <a:endCxn id="282" idx="4"/>
          </p:cNvCxnSpPr>
          <p:nvPr/>
        </p:nvCxnSpPr>
        <p:spPr>
          <a:xfrm flipV="1">
            <a:off x="10596392" y="1849230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44AF11A-EBB6-D17C-347F-4E275A9697FE}"/>
              </a:ext>
            </a:extLst>
          </p:cNvPr>
          <p:cNvCxnSpPr>
            <a:cxnSpLocks/>
            <a:stCxn id="216" idx="6"/>
            <a:endCxn id="281" idx="3"/>
          </p:cNvCxnSpPr>
          <p:nvPr/>
        </p:nvCxnSpPr>
        <p:spPr>
          <a:xfrm flipV="1">
            <a:off x="8988309" y="2071206"/>
            <a:ext cx="792577" cy="69573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A6C41F2-C806-0B57-66D0-FFFDF053B221}"/>
              </a:ext>
            </a:extLst>
          </p:cNvPr>
          <p:cNvCxnSpPr>
            <a:cxnSpLocks/>
            <a:stCxn id="216" idx="2"/>
            <a:endCxn id="279" idx="5"/>
          </p:cNvCxnSpPr>
          <p:nvPr/>
        </p:nvCxnSpPr>
        <p:spPr>
          <a:xfrm flipH="1" flipV="1">
            <a:off x="8204715" y="2113692"/>
            <a:ext cx="711594" cy="653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DD5E1B62-87BD-4C85-DD1A-C852BF2205DD}"/>
              </a:ext>
            </a:extLst>
          </p:cNvPr>
          <p:cNvCxnSpPr>
            <a:cxnSpLocks/>
            <a:stCxn id="281" idx="2"/>
            <a:endCxn id="278" idx="5"/>
          </p:cNvCxnSpPr>
          <p:nvPr/>
        </p:nvCxnSpPr>
        <p:spPr>
          <a:xfrm flipH="1" flipV="1">
            <a:off x="7733376" y="1842352"/>
            <a:ext cx="2036966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FFCB050-ACE1-B90D-7C17-7F2510186C9C}"/>
              </a:ext>
            </a:extLst>
          </p:cNvPr>
          <p:cNvCxnSpPr>
            <a:cxnSpLocks/>
            <a:stCxn id="221" idx="1"/>
            <a:endCxn id="278" idx="5"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C54E137-D014-FC85-EA35-E2A357ACB48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AB15312C-1A2D-10C7-4E79-D25DD711212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6B19164E-406E-BF39-C54E-AF6C46781552}"/>
              </a:ext>
            </a:extLst>
          </p:cNvPr>
          <p:cNvCxnSpPr>
            <a:cxnSpLocks/>
            <a:stCxn id="224" idx="2"/>
          </p:cNvCxnSpPr>
          <p:nvPr/>
        </p:nvCxnSpPr>
        <p:spPr>
          <a:xfrm flipH="1" flipV="1">
            <a:off x="7741786" y="1849230"/>
            <a:ext cx="2818606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8D835F3-3882-1FF4-7DAA-9B787C07FEA2}"/>
              </a:ext>
            </a:extLst>
          </p:cNvPr>
          <p:cNvCxnSpPr>
            <a:cxnSpLocks/>
            <a:stCxn id="212" idx="1"/>
            <a:endCxn id="278" idx="5"/>
          </p:cNvCxnSpPr>
          <p:nvPr/>
        </p:nvCxnSpPr>
        <p:spPr>
          <a:xfrm flipH="1" flipV="1">
            <a:off x="7733376" y="1842352"/>
            <a:ext cx="420427" cy="11704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A8611792-3075-21A0-7ECA-8CC9157E1972}"/>
              </a:ext>
            </a:extLst>
          </p:cNvPr>
          <p:cNvCxnSpPr>
            <a:cxnSpLocks/>
            <a:stCxn id="208" idx="6"/>
            <a:endCxn id="280" idx="4"/>
          </p:cNvCxnSpPr>
          <p:nvPr/>
        </p:nvCxnSpPr>
        <p:spPr>
          <a:xfrm flipV="1">
            <a:off x="7743920" y="1852896"/>
            <a:ext cx="1208389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C8CE3F3-BCFA-FD79-6D9C-EE584AF3ECBC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8954443" y="1856562"/>
            <a:ext cx="851899" cy="110323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9DE97633-512E-AAC3-6B77-39189BEC331D}"/>
              </a:ext>
            </a:extLst>
          </p:cNvPr>
          <p:cNvCxnSpPr>
            <a:cxnSpLocks/>
            <a:stCxn id="224" idx="2"/>
            <a:endCxn id="280" idx="4"/>
          </p:cNvCxnSpPr>
          <p:nvPr/>
        </p:nvCxnSpPr>
        <p:spPr>
          <a:xfrm flipH="1" flipV="1">
            <a:off x="8952309" y="1852896"/>
            <a:ext cx="1608083" cy="91038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2A77B6-4157-64DC-104F-9C5E5110A881}"/>
              </a:ext>
            </a:extLst>
          </p:cNvPr>
          <p:cNvCxnSpPr>
            <a:cxnSpLocks/>
            <a:stCxn id="216" idx="2"/>
            <a:endCxn id="208" idx="6"/>
          </p:cNvCxnSpPr>
          <p:nvPr/>
        </p:nvCxnSpPr>
        <p:spPr>
          <a:xfrm flipH="1">
            <a:off x="7743920" y="2766944"/>
            <a:ext cx="1172389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3CDB6D75-20DB-7C53-8D48-2EDED99A1BF3}"/>
              </a:ext>
            </a:extLst>
          </p:cNvPr>
          <p:cNvSpPr/>
          <p:nvPr/>
        </p:nvSpPr>
        <p:spPr>
          <a:xfrm>
            <a:off x="3107525" y="968608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F370740-8532-FA26-EA1F-42A9AEA49098}"/>
              </a:ext>
            </a:extLst>
          </p:cNvPr>
          <p:cNvCxnSpPr>
            <a:cxnSpLocks/>
          </p:cNvCxnSpPr>
          <p:nvPr/>
        </p:nvCxnSpPr>
        <p:spPr>
          <a:xfrm flipV="1">
            <a:off x="1431624" y="1052060"/>
            <a:ext cx="1693823" cy="88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7FA2880-AB49-F982-A3DB-062769B084DC}"/>
              </a:ext>
            </a:extLst>
          </p:cNvPr>
          <p:cNvCxnSpPr>
            <a:cxnSpLocks/>
            <a:stCxn id="137" idx="7"/>
            <a:endCxn id="375" idx="3"/>
          </p:cNvCxnSpPr>
          <p:nvPr/>
        </p:nvCxnSpPr>
        <p:spPr>
          <a:xfrm flipV="1">
            <a:off x="1888877" y="1052420"/>
            <a:ext cx="1233028" cy="116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5D582151-EBD4-7FB2-839E-3FD615DF5C9E}"/>
              </a:ext>
            </a:extLst>
          </p:cNvPr>
          <p:cNvCxnSpPr>
            <a:cxnSpLocks/>
            <a:stCxn id="141" idx="7"/>
            <a:endCxn id="375" idx="3"/>
          </p:cNvCxnSpPr>
          <p:nvPr/>
        </p:nvCxnSpPr>
        <p:spPr>
          <a:xfrm flipV="1">
            <a:off x="2661927" y="1052420"/>
            <a:ext cx="459978" cy="89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6D71A7F-0126-4D38-5CAC-1D57B4F46979}"/>
              </a:ext>
            </a:extLst>
          </p:cNvPr>
          <p:cNvCxnSpPr>
            <a:cxnSpLocks/>
            <a:stCxn id="146" idx="0"/>
            <a:endCxn id="375" idx="4"/>
          </p:cNvCxnSpPr>
          <p:nvPr/>
        </p:nvCxnSpPr>
        <p:spPr>
          <a:xfrm flipH="1" flipV="1">
            <a:off x="3156621" y="1066800"/>
            <a:ext cx="333883" cy="110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1A1EABC-AB6F-9692-724B-DFB24F740214}"/>
              </a:ext>
            </a:extLst>
          </p:cNvPr>
          <p:cNvCxnSpPr>
            <a:cxnSpLocks/>
            <a:stCxn id="149" idx="2"/>
            <a:endCxn id="375" idx="4"/>
          </p:cNvCxnSpPr>
          <p:nvPr/>
        </p:nvCxnSpPr>
        <p:spPr>
          <a:xfrm flipH="1" flipV="1">
            <a:off x="3156621" y="1066800"/>
            <a:ext cx="1087933" cy="90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BC70BFCE-241D-A0ED-A458-DD6481CD7FCD}"/>
              </a:ext>
            </a:extLst>
          </p:cNvPr>
          <p:cNvSpPr/>
          <p:nvPr/>
        </p:nvSpPr>
        <p:spPr>
          <a:xfrm>
            <a:off x="8912223" y="1125526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CDACEE3-91DB-0112-7293-7E358E17F655}"/>
              </a:ext>
            </a:extLst>
          </p:cNvPr>
          <p:cNvCxnSpPr>
            <a:cxnSpLocks/>
            <a:stCxn id="278" idx="0"/>
            <a:endCxn id="392" idx="3"/>
          </p:cNvCxnSpPr>
          <p:nvPr/>
        </p:nvCxnSpPr>
        <p:spPr>
          <a:xfrm flipV="1">
            <a:off x="7707920" y="1209338"/>
            <a:ext cx="1218683" cy="57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ED1FAD4A-25CB-C886-83FD-E7F09314E4E9}"/>
              </a:ext>
            </a:extLst>
          </p:cNvPr>
          <p:cNvCxnSpPr>
            <a:cxnSpLocks/>
            <a:stCxn id="279" idx="7"/>
            <a:endCxn id="392" idx="3"/>
          </p:cNvCxnSpPr>
          <p:nvPr/>
        </p:nvCxnSpPr>
        <p:spPr>
          <a:xfrm flipV="1">
            <a:off x="8204715" y="1209338"/>
            <a:ext cx="721888" cy="85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D4D2EB1-6B32-33D1-D747-19A6C0F7CE8E}"/>
              </a:ext>
            </a:extLst>
          </p:cNvPr>
          <p:cNvCxnSpPr>
            <a:cxnSpLocks/>
            <a:stCxn id="280" idx="0"/>
            <a:endCxn id="392" idx="4"/>
          </p:cNvCxnSpPr>
          <p:nvPr/>
        </p:nvCxnSpPr>
        <p:spPr>
          <a:xfrm flipV="1">
            <a:off x="8952309" y="1223718"/>
            <a:ext cx="9010" cy="55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A702D522-A22A-EA25-8B90-559A91E9B542}"/>
              </a:ext>
            </a:extLst>
          </p:cNvPr>
          <p:cNvCxnSpPr>
            <a:cxnSpLocks/>
            <a:stCxn id="281" idx="0"/>
            <a:endCxn id="392" idx="5"/>
          </p:cNvCxnSpPr>
          <p:nvPr/>
        </p:nvCxnSpPr>
        <p:spPr>
          <a:xfrm flipH="1" flipV="1">
            <a:off x="8996035" y="1209338"/>
            <a:ext cx="810307" cy="80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9D419680-5919-4BAF-73BE-A770C924525E}"/>
              </a:ext>
            </a:extLst>
          </p:cNvPr>
          <p:cNvCxnSpPr>
            <a:cxnSpLocks/>
            <a:stCxn id="282" idx="1"/>
            <a:endCxn id="392" idx="5"/>
          </p:cNvCxnSpPr>
          <p:nvPr/>
        </p:nvCxnSpPr>
        <p:spPr>
          <a:xfrm flipH="1" flipV="1">
            <a:off x="8996035" y="1209338"/>
            <a:ext cx="1574901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BE24FB1-E286-478B-3467-F46C3B1A3515}"/>
              </a:ext>
            </a:extLst>
          </p:cNvPr>
          <p:cNvCxnSpPr>
            <a:cxnSpLocks/>
          </p:cNvCxnSpPr>
          <p:nvPr/>
        </p:nvCxnSpPr>
        <p:spPr>
          <a:xfrm>
            <a:off x="5941240" y="2175636"/>
            <a:ext cx="322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  <a:blipFill>
                <a:blip r:embed="rId3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  <a:blipFill>
                <a:blip r:embed="rId4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  <a:blipFill>
                <a:blip r:embed="rId5"/>
                <a:stretch>
                  <a:fillRect t="-43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  <a:blipFill>
                <a:blip r:embed="rId6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  <a:blipFill>
                <a:blip r:embed="rId7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  <a:blipFill>
                <a:blip r:embed="rId8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  <a:blipFill>
                <a:blip r:embed="rId9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Title 1">
            <a:extLst>
              <a:ext uri="{FF2B5EF4-FFF2-40B4-BE49-F238E27FC236}">
                <a16:creationId xmlns:a16="http://schemas.microsoft.com/office/drawing/2014/main" id="{C59F59B5-9F2F-C0DA-82CA-57E71332BFE1}"/>
              </a:ext>
            </a:extLst>
          </p:cNvPr>
          <p:cNvSpPr txBox="1">
            <a:spLocks/>
          </p:cNvSpPr>
          <p:nvPr/>
        </p:nvSpPr>
        <p:spPr>
          <a:xfrm>
            <a:off x="6263640" y="3751238"/>
            <a:ext cx="1030244" cy="139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5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  <a:blipFill>
                <a:blip r:embed="rId10"/>
                <a:stretch>
                  <a:fillRect t="-52174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𝑭𝒖𝒍𝒍𝒚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𝑪𝒐𝒏𝒏𝒆𝒄𝒕𝒆𝒅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𝑮𝒓𝒂𝒑𝒉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  <a:blipFill>
                <a:blip r:embed="rId11"/>
                <a:stretch>
                  <a:fillRect t="-56522" r="-62130" b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5" name="Object 434">
            <a:extLst>
              <a:ext uri="{FF2B5EF4-FFF2-40B4-BE49-F238E27FC236}">
                <a16:creationId xmlns:a16="http://schemas.microsoft.com/office/drawing/2014/main" id="{46E803BE-75DE-D53F-1826-DE0FD9823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98392"/>
              </p:ext>
            </p:extLst>
          </p:nvPr>
        </p:nvGraphicFramePr>
        <p:xfrm>
          <a:off x="5848350" y="23336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8350" y="23336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  <a:blipFill>
                <a:blip r:embed="rId15"/>
                <a:stretch>
                  <a:fillRect r="-17489" b="-13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/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/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𝑪𝒍𝒖𝒔𝒕𝒆𝒓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𝑺𝒆𝒍𝒆𝒄𝒕𝒊𝒐𝒏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𝑯𝒐𝒑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𝒔𝒆𝒒𝒖𝒆𝒏𝒕𝒊𝒂𝒍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𝒂𝒈𝒆𝒏𝒕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𝒕𝒓𝒂𝒏𝒔𝒎𝒊𝒔𝒔𝒊𝒐𝒏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  <a:blipFill>
                <a:blip r:embed="rId24"/>
                <a:stretch>
                  <a:fillRect t="-60870" r="-64853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/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blipFill>
                <a:blip r:embed="rId25"/>
                <a:stretch>
                  <a:fillRect l="-7339" t="-26087" b="-30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 SELECTION AND TRANSMISSION MODEL </a:t>
            </a:r>
          </a:p>
        </p:txBody>
      </p:sp>
      <p:graphicFrame>
        <p:nvGraphicFramePr>
          <p:cNvPr id="464" name="Object 463">
            <a:extLst>
              <a:ext uri="{FF2B5EF4-FFF2-40B4-BE49-F238E27FC236}">
                <a16:creationId xmlns:a16="http://schemas.microsoft.com/office/drawing/2014/main" id="{EAFF50FE-5B12-26B4-5D94-C40E596C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98604"/>
              </p:ext>
            </p:extLst>
          </p:nvPr>
        </p:nvGraphicFramePr>
        <p:xfrm>
          <a:off x="5448300" y="2324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14400" imgH="198720" progId="Equation.DSMT4">
                  <p:embed/>
                </p:oleObj>
              </mc:Choice>
              <mc:Fallback>
                <p:oleObj name="Equation" r:id="rId2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48300" y="2324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/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blipFill>
                <a:blip r:embed="rId27"/>
                <a:stretch>
                  <a:fillRect t="-43902" b="-768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/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D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  <a:blipFill>
                <a:blip r:embed="rId29"/>
                <a:stretch>
                  <a:fillRect t="-36667" r="-1304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  <a:blipFill>
                <a:blip r:embed="rId30"/>
                <a:stretch>
                  <a:fillRect t="-36667" r="-1304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  <a:blipFill>
                <a:blip r:embed="rId31"/>
                <a:stretch>
                  <a:fillRect t="-36667" r="-1739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/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blipFill>
                <a:blip r:embed="rId3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8CE1D-7627-C295-A528-7A428E352011}"/>
              </a:ext>
            </a:extLst>
          </p:cNvPr>
          <p:cNvCxnSpPr>
            <a:cxnSpLocks/>
          </p:cNvCxnSpPr>
          <p:nvPr/>
        </p:nvCxnSpPr>
        <p:spPr>
          <a:xfrm>
            <a:off x="1414517" y="2217714"/>
            <a:ext cx="0" cy="190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F9184E3-4586-C574-2259-02C376C35027}"/>
              </a:ext>
            </a:extLst>
          </p:cNvPr>
          <p:cNvSpPr/>
          <p:nvPr/>
        </p:nvSpPr>
        <p:spPr>
          <a:xfrm>
            <a:off x="378790" y="412901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E4934-3A1A-0D08-26D7-67147E1E1CA9}"/>
              </a:ext>
            </a:extLst>
          </p:cNvPr>
          <p:cNvSpPr/>
          <p:nvPr/>
        </p:nvSpPr>
        <p:spPr>
          <a:xfrm>
            <a:off x="121384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7A1A15-11BF-A8E2-0498-12362902D738}"/>
              </a:ext>
            </a:extLst>
          </p:cNvPr>
          <p:cNvSpPr/>
          <p:nvPr/>
        </p:nvSpPr>
        <p:spPr>
          <a:xfrm>
            <a:off x="1512508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753CFB-0EC5-E265-C139-F6574558207C}"/>
              </a:ext>
            </a:extLst>
          </p:cNvPr>
          <p:cNvSpPr/>
          <p:nvPr/>
        </p:nvSpPr>
        <p:spPr>
          <a:xfrm>
            <a:off x="1297463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A4D22D-E60C-EDC2-5BF9-C12B5E0CCDDF}"/>
              </a:ext>
            </a:extLst>
          </p:cNvPr>
          <p:cNvSpPr/>
          <p:nvPr/>
        </p:nvSpPr>
        <p:spPr>
          <a:xfrm>
            <a:off x="1601560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F3FBB-5A4B-9811-FAF5-420F28168F60}"/>
              </a:ext>
            </a:extLst>
          </p:cNvPr>
          <p:cNvSpPr/>
          <p:nvPr/>
        </p:nvSpPr>
        <p:spPr>
          <a:xfrm>
            <a:off x="1685181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1E97-44A6-CABF-D2AA-524B6FF3D5E1}"/>
              </a:ext>
            </a:extLst>
          </p:cNvPr>
          <p:cNvSpPr/>
          <p:nvPr/>
        </p:nvSpPr>
        <p:spPr>
          <a:xfrm>
            <a:off x="2087513" y="4361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975F23-5B0E-94F7-2D5B-B550BB87F16D}"/>
              </a:ext>
            </a:extLst>
          </p:cNvPr>
          <p:cNvSpPr/>
          <p:nvPr/>
        </p:nvSpPr>
        <p:spPr>
          <a:xfrm>
            <a:off x="2386179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39606-6E1D-A1F6-CC0E-C800C666B1DA}"/>
              </a:ext>
            </a:extLst>
          </p:cNvPr>
          <p:cNvSpPr/>
          <p:nvPr/>
        </p:nvSpPr>
        <p:spPr>
          <a:xfrm>
            <a:off x="2171134" y="459064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49031-5556-1334-C8E0-D711A7FB756A}"/>
              </a:ext>
            </a:extLst>
          </p:cNvPr>
          <p:cNvSpPr/>
          <p:nvPr/>
        </p:nvSpPr>
        <p:spPr>
          <a:xfrm>
            <a:off x="2475231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529FD5-31F9-9F0E-3511-14E51F13D474}"/>
              </a:ext>
            </a:extLst>
          </p:cNvPr>
          <p:cNvSpPr/>
          <p:nvPr/>
        </p:nvSpPr>
        <p:spPr>
          <a:xfrm>
            <a:off x="1913343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BDC0CF-1D4E-E620-CAB5-B354CEB99494}"/>
              </a:ext>
            </a:extLst>
          </p:cNvPr>
          <p:cNvSpPr/>
          <p:nvPr/>
        </p:nvSpPr>
        <p:spPr>
          <a:xfrm>
            <a:off x="2826311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6E510-10EE-8219-5FD1-B3B5CE336438}"/>
              </a:ext>
            </a:extLst>
          </p:cNvPr>
          <p:cNvSpPr/>
          <p:nvPr/>
        </p:nvSpPr>
        <p:spPr>
          <a:xfrm>
            <a:off x="3228643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BB24B-77C9-F5E8-E6D5-FD810693F03F}"/>
              </a:ext>
            </a:extLst>
          </p:cNvPr>
          <p:cNvSpPr/>
          <p:nvPr/>
        </p:nvSpPr>
        <p:spPr>
          <a:xfrm>
            <a:off x="3527309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DDBC56-D09F-BD11-CAB1-053E478F8BD0}"/>
              </a:ext>
            </a:extLst>
          </p:cNvPr>
          <p:cNvSpPr/>
          <p:nvPr/>
        </p:nvSpPr>
        <p:spPr>
          <a:xfrm>
            <a:off x="3312264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BCC870-6699-EAEC-D9F1-B1AF077E4431}"/>
              </a:ext>
            </a:extLst>
          </p:cNvPr>
          <p:cNvSpPr/>
          <p:nvPr/>
        </p:nvSpPr>
        <p:spPr>
          <a:xfrm>
            <a:off x="3616361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5FD88B-9E22-984E-5777-0D5E46E85996}"/>
              </a:ext>
            </a:extLst>
          </p:cNvPr>
          <p:cNvSpPr/>
          <p:nvPr/>
        </p:nvSpPr>
        <p:spPr>
          <a:xfrm>
            <a:off x="3699982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35E444-D538-8A27-EF84-D678C74D932F}"/>
              </a:ext>
            </a:extLst>
          </p:cNvPr>
          <p:cNvSpPr/>
          <p:nvPr/>
        </p:nvSpPr>
        <p:spPr>
          <a:xfrm>
            <a:off x="4102314" y="4361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E611D1-F5EE-693E-13E0-DBB4D4C9C970}"/>
              </a:ext>
            </a:extLst>
          </p:cNvPr>
          <p:cNvSpPr/>
          <p:nvPr/>
        </p:nvSpPr>
        <p:spPr>
          <a:xfrm>
            <a:off x="4400980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FBB04-A59E-912B-8C69-782546E5E369}"/>
              </a:ext>
            </a:extLst>
          </p:cNvPr>
          <p:cNvSpPr/>
          <p:nvPr/>
        </p:nvSpPr>
        <p:spPr>
          <a:xfrm>
            <a:off x="4185935" y="45906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C13EA3-4F48-A516-AF70-2B757BC19344}"/>
              </a:ext>
            </a:extLst>
          </p:cNvPr>
          <p:cNvSpPr/>
          <p:nvPr/>
        </p:nvSpPr>
        <p:spPr>
          <a:xfrm>
            <a:off x="449003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425231-E37D-848B-7A82-E07ADB73EF87}"/>
              </a:ext>
            </a:extLst>
          </p:cNvPr>
          <p:cNvSpPr/>
          <p:nvPr/>
        </p:nvSpPr>
        <p:spPr>
          <a:xfrm>
            <a:off x="3928144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D6C302-DC6C-5B1C-63FF-CFE962689939}"/>
              </a:ext>
            </a:extLst>
          </p:cNvPr>
          <p:cNvCxnSpPr>
            <a:stCxn id="519" idx="7"/>
            <a:endCxn id="7" idx="3"/>
          </p:cNvCxnSpPr>
          <p:nvPr/>
        </p:nvCxnSpPr>
        <p:spPr>
          <a:xfrm flipV="1">
            <a:off x="872966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3A01B9-0532-E878-7AAC-4CDD485A8DE7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1275298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A056E-C84C-06C7-3B45-41AFC3CA4A9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275298" y="442690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6E2AD-3765-082C-EF80-A580F8CBC1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646512" y="443378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F17266-0D14-22E1-B75B-8AD4B2EC684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66229" y="422775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7E11A-2AEC-6D9C-1994-947D7FCD38A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1584508" y="42030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52340A-62DD-944C-33C2-840D4D2AD87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73560" y="439778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E58296-F622-5288-8339-F9BE195CBEE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757181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7C1953-EFA1-27E5-30F8-50D53EC9BBD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123513" y="443378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602593-6167-2240-3FB1-605EBE102721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>
          <a:xfrm>
            <a:off x="1974799" y="422845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6CB105-3BFF-6A44-D1F6-D2F3384D59C6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1985343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6E725-5C58-6952-58E0-CBFD1C1096D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2243134" y="462664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1C06C3-FA75-0CF1-A93E-AA7162C50CC2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2536687" y="442690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B4B944-9605-EE3A-1168-8EFF2752630D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2232590" y="442690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A9751D-945B-88DA-3A3D-1CB180585BCD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2422179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01EE32-00FC-9DD4-2337-4B6F348AEB06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2458179" y="42030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4FCE9B-2C55-E5C9-BA4E-1999E8B5B765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3290099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CA765-7507-9B05-164A-09061825B5B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3373720" y="423212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8048C-D426-A2FA-EBAA-17A1A01E86F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652361" y="444111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FEEC9-3D6F-D96E-2BDD-14C3DDB85E62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3384264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2F83B-9643-F115-FC6E-003A3D381BE5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71982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4F8843-D078-D5E6-22EA-AB5A7A761508}"/>
              </a:ext>
            </a:extLst>
          </p:cNvPr>
          <p:cNvCxnSpPr>
            <a:cxnSpLocks/>
            <a:stCxn id="25" idx="6"/>
            <a:endCxn id="26" idx="3"/>
          </p:cNvCxnSpPr>
          <p:nvPr/>
        </p:nvCxnSpPr>
        <p:spPr>
          <a:xfrm flipV="1">
            <a:off x="4257935" y="442690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BDA076-600B-4C5F-B528-1733341785A6}"/>
              </a:ext>
            </a:extLst>
          </p:cNvPr>
          <p:cNvCxnSpPr>
            <a:cxnSpLocks/>
            <a:stCxn id="26" idx="1"/>
            <a:endCxn id="24" idx="4"/>
          </p:cNvCxnSpPr>
          <p:nvPr/>
        </p:nvCxnSpPr>
        <p:spPr>
          <a:xfrm flipH="1" flipV="1">
            <a:off x="4436980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EF11AD-F499-AE47-DC39-94C1FBFFD60B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 flipV="1">
            <a:off x="4174314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FD3606-CC1D-4EB9-5A9A-770530BF5A2F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4000144" y="420300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9DB05A-BE49-2261-D357-C60B5B9D8305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4000144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E69EE9-EC8B-95A7-88FB-2EEA52BD85B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16361" y="42030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31D047-A8CE-436F-D622-D4A652D37B6F}"/>
              </a:ext>
            </a:extLst>
          </p:cNvPr>
          <p:cNvCxnSpPr>
            <a:cxnSpLocks/>
            <a:stCxn id="19" idx="4"/>
            <a:endCxn id="21" idx="1"/>
          </p:cNvCxnSpPr>
          <p:nvPr/>
        </p:nvCxnSpPr>
        <p:spPr>
          <a:xfrm>
            <a:off x="3563309" y="424266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78A48E-EB2E-F089-9F30-3E832966C01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3688361" y="439778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A65902-C0F4-A1ED-AF6A-3F13B00E3C8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684718" y="42390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0F460A-8747-E6A6-D1F3-AACEBE2AD30D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2547231" y="440145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2F388B-C7BA-2799-5770-362E63FF00C7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2887767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62E750-9B48-B63E-BB73-BB6D7605E066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3264643" y="44374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D8371E-3F98-9846-84AE-F981039400D1}"/>
              </a:ext>
            </a:extLst>
          </p:cNvPr>
          <p:cNvCxnSpPr>
            <a:cxnSpLocks/>
            <a:stCxn id="13" idx="4"/>
            <a:endCxn id="18" idx="1"/>
          </p:cNvCxnSpPr>
          <p:nvPr/>
        </p:nvCxnSpPr>
        <p:spPr>
          <a:xfrm>
            <a:off x="2422179" y="423900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E45EEA-09C4-2DC6-A0FA-5E18AC35ADF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2159513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CEA4FC-7895-9CD2-D095-DDB49C8BFE2F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2148969" y="422845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A6772DE-E238-9005-C124-0487E0E62C7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369463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9B8B7B05-43CD-86C0-9156-23FE04051206}"/>
              </a:ext>
            </a:extLst>
          </p:cNvPr>
          <p:cNvCxnSpPr>
            <a:cxnSpLocks/>
            <a:stCxn id="519" idx="6"/>
            <a:endCxn id="9" idx="2"/>
          </p:cNvCxnSpPr>
          <p:nvPr/>
        </p:nvCxnSpPr>
        <p:spPr>
          <a:xfrm flipV="1">
            <a:off x="883510" y="463030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3C358FF-19BE-A03E-C7AD-EF5C0EBDBC7B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1333463" y="443057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5E8A5757-E8C5-888E-0CD1-A6FC72BCE245}"/>
              </a:ext>
            </a:extLst>
          </p:cNvPr>
          <p:cNvCxnSpPr>
            <a:cxnSpLocks/>
            <a:stCxn id="10" idx="7"/>
            <a:endCxn id="16" idx="3"/>
          </p:cNvCxnSpPr>
          <p:nvPr/>
        </p:nvCxnSpPr>
        <p:spPr>
          <a:xfrm flipV="1">
            <a:off x="1663016" y="422845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Flowchart: Data 451">
            <a:extLst>
              <a:ext uri="{FF2B5EF4-FFF2-40B4-BE49-F238E27FC236}">
                <a16:creationId xmlns:a16="http://schemas.microsoft.com/office/drawing/2014/main" id="{FE364159-76F5-71D5-1F46-0CA3037D4E24}"/>
              </a:ext>
            </a:extLst>
          </p:cNvPr>
          <p:cNvSpPr/>
          <p:nvPr/>
        </p:nvSpPr>
        <p:spPr>
          <a:xfrm>
            <a:off x="378790" y="2217714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D821BD2F-7753-DAF5-3EDC-2D0CCAF0108C}"/>
              </a:ext>
            </a:extLst>
          </p:cNvPr>
          <p:cNvSpPr/>
          <p:nvPr/>
        </p:nvSpPr>
        <p:spPr>
          <a:xfrm>
            <a:off x="1213841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AFEAD9B-09F9-F96C-BDFD-5F9D74FF035A}"/>
              </a:ext>
            </a:extLst>
          </p:cNvPr>
          <p:cNvSpPr/>
          <p:nvPr/>
        </p:nvSpPr>
        <p:spPr>
          <a:xfrm>
            <a:off x="1512507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EA2C2DFB-3B2A-FFE2-2ED0-0E813B3882F5}"/>
              </a:ext>
            </a:extLst>
          </p:cNvPr>
          <p:cNvSpPr/>
          <p:nvPr/>
        </p:nvSpPr>
        <p:spPr>
          <a:xfrm>
            <a:off x="1297462" y="270056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6E864C25-F346-11D3-6507-D61DBCF5DB6D}"/>
              </a:ext>
            </a:extLst>
          </p:cNvPr>
          <p:cNvSpPr/>
          <p:nvPr/>
        </p:nvSpPr>
        <p:spPr>
          <a:xfrm>
            <a:off x="1601559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A6C23074-0471-1791-57F1-AEC231FAA850}"/>
              </a:ext>
            </a:extLst>
          </p:cNvPr>
          <p:cNvSpPr/>
          <p:nvPr/>
        </p:nvSpPr>
        <p:spPr>
          <a:xfrm>
            <a:off x="1685180" y="27430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C32DC634-254C-5A6F-660B-4000AE65FFCB}"/>
              </a:ext>
            </a:extLst>
          </p:cNvPr>
          <p:cNvSpPr/>
          <p:nvPr/>
        </p:nvSpPr>
        <p:spPr>
          <a:xfrm>
            <a:off x="2087512" y="24680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6E585E5A-4FE7-9470-18C5-EDC8E08EE0CA}"/>
              </a:ext>
            </a:extLst>
          </p:cNvPr>
          <p:cNvSpPr/>
          <p:nvPr/>
        </p:nvSpPr>
        <p:spPr>
          <a:xfrm>
            <a:off x="2386178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D63BAD83-A086-2E36-A686-103389018DF9}"/>
              </a:ext>
            </a:extLst>
          </p:cNvPr>
          <p:cNvSpPr/>
          <p:nvPr/>
        </p:nvSpPr>
        <p:spPr>
          <a:xfrm>
            <a:off x="2171133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5F5359B8-FBB6-E87D-F525-DE445D95369F}"/>
              </a:ext>
            </a:extLst>
          </p:cNvPr>
          <p:cNvSpPr/>
          <p:nvPr/>
        </p:nvSpPr>
        <p:spPr>
          <a:xfrm>
            <a:off x="2458230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FC1946B1-00AA-3349-00D5-FFC05BCA8BE2}"/>
              </a:ext>
            </a:extLst>
          </p:cNvPr>
          <p:cNvSpPr/>
          <p:nvPr/>
        </p:nvSpPr>
        <p:spPr>
          <a:xfrm>
            <a:off x="1913342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05EC087E-B10A-472E-98A1-A924E6FEB515}"/>
              </a:ext>
            </a:extLst>
          </p:cNvPr>
          <p:cNvSpPr/>
          <p:nvPr/>
        </p:nvSpPr>
        <p:spPr>
          <a:xfrm>
            <a:off x="2826310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2C51DC5-8D21-4119-5A37-5595263024D5}"/>
              </a:ext>
            </a:extLst>
          </p:cNvPr>
          <p:cNvSpPr/>
          <p:nvPr/>
        </p:nvSpPr>
        <p:spPr>
          <a:xfrm>
            <a:off x="3228642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2B33A47-6EFC-FC2F-5167-0AC7A9ABB99D}"/>
              </a:ext>
            </a:extLst>
          </p:cNvPr>
          <p:cNvSpPr/>
          <p:nvPr/>
        </p:nvSpPr>
        <p:spPr>
          <a:xfrm>
            <a:off x="3527308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FED607F-7AAB-9C34-97BA-4D20F2D93AB6}"/>
              </a:ext>
            </a:extLst>
          </p:cNvPr>
          <p:cNvSpPr/>
          <p:nvPr/>
        </p:nvSpPr>
        <p:spPr>
          <a:xfrm>
            <a:off x="3312263" y="27005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094E4037-797B-8BE2-2469-54260E993AAC}"/>
              </a:ext>
            </a:extLst>
          </p:cNvPr>
          <p:cNvSpPr/>
          <p:nvPr/>
        </p:nvSpPr>
        <p:spPr>
          <a:xfrm>
            <a:off x="3616360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B0E229E-73CE-5489-C008-AE8A68BEDDDF}"/>
              </a:ext>
            </a:extLst>
          </p:cNvPr>
          <p:cNvSpPr/>
          <p:nvPr/>
        </p:nvSpPr>
        <p:spPr>
          <a:xfrm>
            <a:off x="3699981" y="27430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E7923FA2-945D-A099-CB4E-6F0A47CA80A6}"/>
              </a:ext>
            </a:extLst>
          </p:cNvPr>
          <p:cNvSpPr/>
          <p:nvPr/>
        </p:nvSpPr>
        <p:spPr>
          <a:xfrm>
            <a:off x="4102313" y="24680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BD9BD353-144E-951F-426E-880E40D6FA35}"/>
              </a:ext>
            </a:extLst>
          </p:cNvPr>
          <p:cNvSpPr/>
          <p:nvPr/>
        </p:nvSpPr>
        <p:spPr>
          <a:xfrm>
            <a:off x="4400979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703315C7-98C0-0A68-4E04-9A3491F04698}"/>
              </a:ext>
            </a:extLst>
          </p:cNvPr>
          <p:cNvSpPr/>
          <p:nvPr/>
        </p:nvSpPr>
        <p:spPr>
          <a:xfrm>
            <a:off x="4185934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CEFC085A-45E0-BB0B-4E1A-D671D5AF77FB}"/>
              </a:ext>
            </a:extLst>
          </p:cNvPr>
          <p:cNvSpPr/>
          <p:nvPr/>
        </p:nvSpPr>
        <p:spPr>
          <a:xfrm>
            <a:off x="4490031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6FEF78C1-C0AE-58C1-D321-CADDE0DC1DD4}"/>
              </a:ext>
            </a:extLst>
          </p:cNvPr>
          <p:cNvSpPr/>
          <p:nvPr/>
        </p:nvSpPr>
        <p:spPr>
          <a:xfrm>
            <a:off x="3928143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306BDA98-533E-A0DB-10F7-0EA44EFB81E7}"/>
              </a:ext>
            </a:extLst>
          </p:cNvPr>
          <p:cNvCxnSpPr>
            <a:stCxn id="518" idx="7"/>
            <a:endCxn id="453" idx="3"/>
          </p:cNvCxnSpPr>
          <p:nvPr/>
        </p:nvCxnSpPr>
        <p:spPr>
          <a:xfrm flipV="1">
            <a:off x="872965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CC8A2B32-F929-FD26-8EEF-EBC83CD230FD}"/>
              </a:ext>
            </a:extLst>
          </p:cNvPr>
          <p:cNvCxnSpPr>
            <a:stCxn id="453" idx="7"/>
            <a:endCxn id="454" idx="3"/>
          </p:cNvCxnSpPr>
          <p:nvPr/>
        </p:nvCxnSpPr>
        <p:spPr>
          <a:xfrm flipV="1">
            <a:off x="1275297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67234572-0439-45B5-4BAE-9FB699364569}"/>
              </a:ext>
            </a:extLst>
          </p:cNvPr>
          <p:cNvCxnSpPr>
            <a:cxnSpLocks/>
            <a:stCxn id="453" idx="5"/>
            <a:endCxn id="455" idx="0"/>
          </p:cNvCxnSpPr>
          <p:nvPr/>
        </p:nvCxnSpPr>
        <p:spPr>
          <a:xfrm>
            <a:off x="1275297" y="253316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7563C9DD-2EB0-65E4-339E-5DCDF6C3EA3E}"/>
              </a:ext>
            </a:extLst>
          </p:cNvPr>
          <p:cNvCxnSpPr>
            <a:cxnSpLocks/>
            <a:endCxn id="457" idx="0"/>
          </p:cNvCxnSpPr>
          <p:nvPr/>
        </p:nvCxnSpPr>
        <p:spPr>
          <a:xfrm>
            <a:off x="1646511" y="2540045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92202271-913B-8CD4-A842-B31E265A0A5E}"/>
              </a:ext>
            </a:extLst>
          </p:cNvPr>
          <p:cNvCxnSpPr>
            <a:cxnSpLocks/>
            <a:endCxn id="456" idx="1"/>
          </p:cNvCxnSpPr>
          <p:nvPr/>
        </p:nvCxnSpPr>
        <p:spPr>
          <a:xfrm>
            <a:off x="1566228" y="2334016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0EF2E50-66C9-2493-3866-9F5FE0C30888}"/>
              </a:ext>
            </a:extLst>
          </p:cNvPr>
          <p:cNvCxnSpPr>
            <a:cxnSpLocks/>
            <a:stCxn id="454" idx="6"/>
            <a:endCxn id="462" idx="2"/>
          </p:cNvCxnSpPr>
          <p:nvPr/>
        </p:nvCxnSpPr>
        <p:spPr>
          <a:xfrm flipV="1">
            <a:off x="1584507" y="2309260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D2AB0C9-D3B9-1D76-9B7E-33B5AB4A7960}"/>
              </a:ext>
            </a:extLst>
          </p:cNvPr>
          <p:cNvCxnSpPr>
            <a:cxnSpLocks/>
            <a:endCxn id="458" idx="2"/>
          </p:cNvCxnSpPr>
          <p:nvPr/>
        </p:nvCxnSpPr>
        <p:spPr>
          <a:xfrm>
            <a:off x="1673559" y="2504045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816E1B7-095D-18CD-B226-C6C4EF1A95C0}"/>
              </a:ext>
            </a:extLst>
          </p:cNvPr>
          <p:cNvCxnSpPr>
            <a:cxnSpLocks/>
            <a:stCxn id="457" idx="6"/>
            <a:endCxn id="460" idx="2"/>
          </p:cNvCxnSpPr>
          <p:nvPr/>
        </p:nvCxnSpPr>
        <p:spPr>
          <a:xfrm flipV="1">
            <a:off x="1757180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6D0A2B58-E2B6-9D49-2B35-D28CF5774809}"/>
              </a:ext>
            </a:extLst>
          </p:cNvPr>
          <p:cNvCxnSpPr>
            <a:cxnSpLocks/>
            <a:stCxn id="458" idx="4"/>
            <a:endCxn id="460" idx="0"/>
          </p:cNvCxnSpPr>
          <p:nvPr/>
        </p:nvCxnSpPr>
        <p:spPr>
          <a:xfrm>
            <a:off x="2123512" y="2540045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FB84F5B8-ACC1-A743-89F0-6DF95E514FE8}"/>
              </a:ext>
            </a:extLst>
          </p:cNvPr>
          <p:cNvCxnSpPr>
            <a:cxnSpLocks/>
            <a:stCxn id="462" idx="5"/>
            <a:endCxn id="458" idx="1"/>
          </p:cNvCxnSpPr>
          <p:nvPr/>
        </p:nvCxnSpPr>
        <p:spPr>
          <a:xfrm>
            <a:off x="1974798" y="2334716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A7CFCE1D-5951-B1B6-BA28-6662C6D22B13}"/>
              </a:ext>
            </a:extLst>
          </p:cNvPr>
          <p:cNvCxnSpPr>
            <a:cxnSpLocks/>
            <a:stCxn id="462" idx="6"/>
            <a:endCxn id="459" idx="2"/>
          </p:cNvCxnSpPr>
          <p:nvPr/>
        </p:nvCxnSpPr>
        <p:spPr>
          <a:xfrm>
            <a:off x="1985342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763EDF3-0A99-48EA-DDAC-0DDB5F5E1043}"/>
              </a:ext>
            </a:extLst>
          </p:cNvPr>
          <p:cNvCxnSpPr>
            <a:cxnSpLocks/>
            <a:stCxn id="460" idx="6"/>
            <a:endCxn id="464" idx="2"/>
          </p:cNvCxnSpPr>
          <p:nvPr/>
        </p:nvCxnSpPr>
        <p:spPr>
          <a:xfrm>
            <a:off x="2243133" y="2732899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CC1DB474-DF19-B599-69EB-A054D6F85B55}"/>
              </a:ext>
            </a:extLst>
          </p:cNvPr>
          <p:cNvCxnSpPr>
            <a:cxnSpLocks/>
            <a:stCxn id="461" idx="5"/>
            <a:endCxn id="464" idx="0"/>
          </p:cNvCxnSpPr>
          <p:nvPr/>
        </p:nvCxnSpPr>
        <p:spPr>
          <a:xfrm>
            <a:off x="2519686" y="2533167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9BC2AEA-08DF-C044-2FD5-FA4AF285DF79}"/>
              </a:ext>
            </a:extLst>
          </p:cNvPr>
          <p:cNvCxnSpPr>
            <a:cxnSpLocks/>
            <a:stCxn id="461" idx="3"/>
            <a:endCxn id="460" idx="7"/>
          </p:cNvCxnSpPr>
          <p:nvPr/>
        </p:nvCxnSpPr>
        <p:spPr>
          <a:xfrm flipH="1">
            <a:off x="2232589" y="2533167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44A6DD7F-1AC9-E817-F123-CF6E86F3A322}"/>
              </a:ext>
            </a:extLst>
          </p:cNvPr>
          <p:cNvCxnSpPr>
            <a:cxnSpLocks/>
            <a:stCxn id="461" idx="1"/>
            <a:endCxn id="459" idx="4"/>
          </p:cNvCxnSpPr>
          <p:nvPr/>
        </p:nvCxnSpPr>
        <p:spPr>
          <a:xfrm flipH="1" flipV="1">
            <a:off x="2422178" y="2345260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18077719-A0B8-7E69-89DF-047F4F2B1143}"/>
              </a:ext>
            </a:extLst>
          </p:cNvPr>
          <p:cNvCxnSpPr>
            <a:cxnSpLocks/>
            <a:stCxn id="466" idx="2"/>
            <a:endCxn id="459" idx="6"/>
          </p:cNvCxnSpPr>
          <p:nvPr/>
        </p:nvCxnSpPr>
        <p:spPr>
          <a:xfrm flipH="1" flipV="1">
            <a:off x="2458178" y="2309260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CE707A77-A93A-BF2D-A9E6-ECDEF2C03EF3}"/>
              </a:ext>
            </a:extLst>
          </p:cNvPr>
          <p:cNvCxnSpPr>
            <a:cxnSpLocks/>
            <a:stCxn id="466" idx="3"/>
            <a:endCxn id="465" idx="7"/>
          </p:cNvCxnSpPr>
          <p:nvPr/>
        </p:nvCxnSpPr>
        <p:spPr>
          <a:xfrm flipH="1">
            <a:off x="3290098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7D484C05-19AE-5FE9-3CB4-BBD6C74253C3}"/>
              </a:ext>
            </a:extLst>
          </p:cNvPr>
          <p:cNvCxnSpPr>
            <a:cxnSpLocks/>
            <a:stCxn id="466" idx="3"/>
            <a:endCxn id="467" idx="7"/>
          </p:cNvCxnSpPr>
          <p:nvPr/>
        </p:nvCxnSpPr>
        <p:spPr>
          <a:xfrm flipH="1">
            <a:off x="3373719" y="2338382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4875135-D486-D24F-9E3F-A0924F2ACEDF}"/>
              </a:ext>
            </a:extLst>
          </p:cNvPr>
          <p:cNvCxnSpPr>
            <a:cxnSpLocks/>
            <a:stCxn id="468" idx="4"/>
            <a:endCxn id="469" idx="0"/>
          </p:cNvCxnSpPr>
          <p:nvPr/>
        </p:nvCxnSpPr>
        <p:spPr>
          <a:xfrm>
            <a:off x="3652360" y="2547377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BBC4638-8614-3402-6D50-832898FE1410}"/>
              </a:ext>
            </a:extLst>
          </p:cNvPr>
          <p:cNvCxnSpPr>
            <a:cxnSpLocks/>
            <a:stCxn id="467" idx="6"/>
            <a:endCxn id="469" idx="2"/>
          </p:cNvCxnSpPr>
          <p:nvPr/>
        </p:nvCxnSpPr>
        <p:spPr>
          <a:xfrm>
            <a:off x="3384263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EF70323-F554-2206-3820-935756C4276E}"/>
              </a:ext>
            </a:extLst>
          </p:cNvPr>
          <p:cNvCxnSpPr>
            <a:cxnSpLocks/>
            <a:stCxn id="469" idx="6"/>
            <a:endCxn id="472" idx="2"/>
          </p:cNvCxnSpPr>
          <p:nvPr/>
        </p:nvCxnSpPr>
        <p:spPr>
          <a:xfrm flipV="1">
            <a:off x="3771981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549B40F-91A1-2B0F-3473-11011BB2451A}"/>
              </a:ext>
            </a:extLst>
          </p:cNvPr>
          <p:cNvCxnSpPr>
            <a:cxnSpLocks/>
            <a:stCxn id="472" idx="6"/>
            <a:endCxn id="473" idx="3"/>
          </p:cNvCxnSpPr>
          <p:nvPr/>
        </p:nvCxnSpPr>
        <p:spPr>
          <a:xfrm flipV="1">
            <a:off x="4257934" y="2533167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C327FC02-1FBF-7E66-BCBA-0048B261D6B2}"/>
              </a:ext>
            </a:extLst>
          </p:cNvPr>
          <p:cNvCxnSpPr>
            <a:cxnSpLocks/>
            <a:stCxn id="473" idx="1"/>
            <a:endCxn id="471" idx="4"/>
          </p:cNvCxnSpPr>
          <p:nvPr/>
        </p:nvCxnSpPr>
        <p:spPr>
          <a:xfrm flipH="1" flipV="1">
            <a:off x="4436979" y="2345260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8AAB8775-B61C-A19F-6986-42B83AE0A7B5}"/>
              </a:ext>
            </a:extLst>
          </p:cNvPr>
          <p:cNvCxnSpPr>
            <a:cxnSpLocks/>
            <a:stCxn id="473" idx="2"/>
            <a:endCxn id="470" idx="6"/>
          </p:cNvCxnSpPr>
          <p:nvPr/>
        </p:nvCxnSpPr>
        <p:spPr>
          <a:xfrm flipH="1" flipV="1">
            <a:off x="4174313" y="2504045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AEAA811-4D08-B52B-2244-B93A0DC873AB}"/>
              </a:ext>
            </a:extLst>
          </p:cNvPr>
          <p:cNvCxnSpPr>
            <a:cxnSpLocks/>
            <a:stCxn id="470" idx="1"/>
            <a:endCxn id="474" idx="6"/>
          </p:cNvCxnSpPr>
          <p:nvPr/>
        </p:nvCxnSpPr>
        <p:spPr>
          <a:xfrm flipH="1" flipV="1">
            <a:off x="4000143" y="2309260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9295506-D217-FCEB-6292-4000B79A5688}"/>
              </a:ext>
            </a:extLst>
          </p:cNvPr>
          <p:cNvCxnSpPr>
            <a:cxnSpLocks/>
            <a:stCxn id="474" idx="6"/>
            <a:endCxn id="471" idx="2"/>
          </p:cNvCxnSpPr>
          <p:nvPr/>
        </p:nvCxnSpPr>
        <p:spPr>
          <a:xfrm>
            <a:off x="4000143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047EC1-DD2D-9D45-E2F2-A61515DA73AC}"/>
              </a:ext>
            </a:extLst>
          </p:cNvPr>
          <p:cNvCxnSpPr>
            <a:cxnSpLocks/>
            <a:endCxn id="474" idx="2"/>
          </p:cNvCxnSpPr>
          <p:nvPr/>
        </p:nvCxnSpPr>
        <p:spPr>
          <a:xfrm>
            <a:off x="3616360" y="2309260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5B2C9F9D-6E86-D3F5-21A1-AE9544DE2F28}"/>
              </a:ext>
            </a:extLst>
          </p:cNvPr>
          <p:cNvCxnSpPr>
            <a:cxnSpLocks/>
            <a:stCxn id="466" idx="4"/>
            <a:endCxn id="468" idx="1"/>
          </p:cNvCxnSpPr>
          <p:nvPr/>
        </p:nvCxnSpPr>
        <p:spPr>
          <a:xfrm>
            <a:off x="3563308" y="234892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5A4DFAA3-0DCF-AC2B-7663-5F598CD76623}"/>
              </a:ext>
            </a:extLst>
          </p:cNvPr>
          <p:cNvCxnSpPr>
            <a:cxnSpLocks/>
            <a:stCxn id="468" idx="6"/>
            <a:endCxn id="470" idx="2"/>
          </p:cNvCxnSpPr>
          <p:nvPr/>
        </p:nvCxnSpPr>
        <p:spPr>
          <a:xfrm flipV="1">
            <a:off x="3688360" y="2504045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A390D91-0B6D-0A5A-DEC4-B0C69960212F}"/>
              </a:ext>
            </a:extLst>
          </p:cNvPr>
          <p:cNvCxnSpPr>
            <a:cxnSpLocks/>
            <a:endCxn id="474" idx="4"/>
          </p:cNvCxnSpPr>
          <p:nvPr/>
        </p:nvCxnSpPr>
        <p:spPr>
          <a:xfrm flipV="1">
            <a:off x="3684717" y="2345260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07B7BA-2949-9C1D-BFE9-DF05EAF19211}"/>
              </a:ext>
            </a:extLst>
          </p:cNvPr>
          <p:cNvCxnSpPr>
            <a:cxnSpLocks/>
            <a:stCxn id="465" idx="2"/>
            <a:endCxn id="461" idx="6"/>
          </p:cNvCxnSpPr>
          <p:nvPr/>
        </p:nvCxnSpPr>
        <p:spPr>
          <a:xfrm flipH="1">
            <a:off x="2530230" y="2507711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AE374590-4BB6-9E4E-8377-00AFEB3D2C87}"/>
              </a:ext>
            </a:extLst>
          </p:cNvPr>
          <p:cNvCxnSpPr>
            <a:cxnSpLocks/>
            <a:stCxn id="465" idx="3"/>
            <a:endCxn id="464" idx="7"/>
          </p:cNvCxnSpPr>
          <p:nvPr/>
        </p:nvCxnSpPr>
        <p:spPr>
          <a:xfrm flipH="1">
            <a:off x="2887766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59EBAD9B-7628-7C00-F209-E98C8535E9C8}"/>
              </a:ext>
            </a:extLst>
          </p:cNvPr>
          <p:cNvCxnSpPr>
            <a:cxnSpLocks/>
            <a:stCxn id="465" idx="4"/>
            <a:endCxn id="467" idx="1"/>
          </p:cNvCxnSpPr>
          <p:nvPr/>
        </p:nvCxnSpPr>
        <p:spPr>
          <a:xfrm>
            <a:off x="3264642" y="254371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4A2B6C3-A608-D365-83D7-48D5B7E2D495}"/>
              </a:ext>
            </a:extLst>
          </p:cNvPr>
          <p:cNvCxnSpPr>
            <a:cxnSpLocks/>
          </p:cNvCxnSpPr>
          <p:nvPr/>
        </p:nvCxnSpPr>
        <p:spPr>
          <a:xfrm>
            <a:off x="2417415" y="2345260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BF08FA04-8928-4BC9-7D08-D94E54069786}"/>
              </a:ext>
            </a:extLst>
          </p:cNvPr>
          <p:cNvCxnSpPr>
            <a:cxnSpLocks/>
            <a:stCxn id="458" idx="6"/>
            <a:endCxn id="461" idx="2"/>
          </p:cNvCxnSpPr>
          <p:nvPr/>
        </p:nvCxnSpPr>
        <p:spPr>
          <a:xfrm>
            <a:off x="2159512" y="2504045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6B4E4D94-A287-3C49-9B0C-F9C6BD3D1D1A}"/>
              </a:ext>
            </a:extLst>
          </p:cNvPr>
          <p:cNvCxnSpPr>
            <a:cxnSpLocks/>
            <a:stCxn id="458" idx="7"/>
            <a:endCxn id="459" idx="3"/>
          </p:cNvCxnSpPr>
          <p:nvPr/>
        </p:nvCxnSpPr>
        <p:spPr>
          <a:xfrm flipV="1">
            <a:off x="2148968" y="2334716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A32D1116-7AF7-8B6C-40C7-1D96D9989DA3}"/>
              </a:ext>
            </a:extLst>
          </p:cNvPr>
          <p:cNvCxnSpPr>
            <a:cxnSpLocks/>
            <a:stCxn id="455" idx="6"/>
            <a:endCxn id="457" idx="2"/>
          </p:cNvCxnSpPr>
          <p:nvPr/>
        </p:nvCxnSpPr>
        <p:spPr>
          <a:xfrm>
            <a:off x="1369462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E165973-6A38-D5F9-8606-8C2BF13D47D3}"/>
              </a:ext>
            </a:extLst>
          </p:cNvPr>
          <p:cNvCxnSpPr>
            <a:cxnSpLocks/>
            <a:stCxn id="518" idx="6"/>
            <a:endCxn id="455" idx="2"/>
          </p:cNvCxnSpPr>
          <p:nvPr/>
        </p:nvCxnSpPr>
        <p:spPr>
          <a:xfrm flipV="1">
            <a:off x="883509" y="273656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43E1AE96-8471-85E1-2603-31243D089EDC}"/>
              </a:ext>
            </a:extLst>
          </p:cNvPr>
          <p:cNvCxnSpPr>
            <a:cxnSpLocks/>
            <a:stCxn id="455" idx="0"/>
            <a:endCxn id="456" idx="3"/>
          </p:cNvCxnSpPr>
          <p:nvPr/>
        </p:nvCxnSpPr>
        <p:spPr>
          <a:xfrm flipV="1">
            <a:off x="1333462" y="2536833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FD3BD76B-EFB2-21A1-89F8-E28DE2E3693F}"/>
              </a:ext>
            </a:extLst>
          </p:cNvPr>
          <p:cNvCxnSpPr>
            <a:cxnSpLocks/>
            <a:stCxn id="456" idx="7"/>
            <a:endCxn id="462" idx="3"/>
          </p:cNvCxnSpPr>
          <p:nvPr/>
        </p:nvCxnSpPr>
        <p:spPr>
          <a:xfrm flipV="1">
            <a:off x="1663015" y="2334716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76389AF-5C19-4041-698F-9117E93B1E0C}"/>
              </a:ext>
            </a:extLst>
          </p:cNvPr>
          <p:cNvCxnSpPr>
            <a:cxnSpLocks/>
          </p:cNvCxnSpPr>
          <p:nvPr/>
        </p:nvCxnSpPr>
        <p:spPr>
          <a:xfrm>
            <a:off x="378790" y="2878114"/>
            <a:ext cx="1" cy="1893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0BBAD01-57FF-13D5-FC84-98854E5C256A}"/>
              </a:ext>
            </a:extLst>
          </p:cNvPr>
          <p:cNvCxnSpPr>
            <a:cxnSpLocks/>
          </p:cNvCxnSpPr>
          <p:nvPr/>
        </p:nvCxnSpPr>
        <p:spPr>
          <a:xfrm>
            <a:off x="4506980" y="2878114"/>
            <a:ext cx="0" cy="1877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4D56A889-5734-ABFE-BA6E-9F5D53439DBC}"/>
              </a:ext>
            </a:extLst>
          </p:cNvPr>
          <p:cNvCxnSpPr>
            <a:cxnSpLocks/>
          </p:cNvCxnSpPr>
          <p:nvPr/>
        </p:nvCxnSpPr>
        <p:spPr>
          <a:xfrm>
            <a:off x="5543457" y="2217714"/>
            <a:ext cx="0" cy="1893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DB72129B-B326-11AB-E1BA-A925641B7760}"/>
              </a:ext>
            </a:extLst>
          </p:cNvPr>
          <p:cNvSpPr/>
          <p:nvPr/>
        </p:nvSpPr>
        <p:spPr>
          <a:xfrm>
            <a:off x="811509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BE7217BC-E06E-6A57-9EBC-88A36AE226DB}"/>
              </a:ext>
            </a:extLst>
          </p:cNvPr>
          <p:cNvSpPr/>
          <p:nvPr/>
        </p:nvSpPr>
        <p:spPr>
          <a:xfrm>
            <a:off x="811510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AD3ED7DF-3A57-4F76-C01F-9C9133FC1E82}"/>
              </a:ext>
            </a:extLst>
          </p:cNvPr>
          <p:cNvCxnSpPr>
            <a:cxnSpLocks/>
          </p:cNvCxnSpPr>
          <p:nvPr/>
        </p:nvCxnSpPr>
        <p:spPr>
          <a:xfrm flipV="1">
            <a:off x="2514153" y="2566237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Flowchart: Data 544">
            <a:extLst>
              <a:ext uri="{FF2B5EF4-FFF2-40B4-BE49-F238E27FC236}">
                <a16:creationId xmlns:a16="http://schemas.microsoft.com/office/drawing/2014/main" id="{8BA3630E-5F3F-B17E-B5B4-CA27625633ED}"/>
              </a:ext>
            </a:extLst>
          </p:cNvPr>
          <p:cNvSpPr/>
          <p:nvPr/>
        </p:nvSpPr>
        <p:spPr>
          <a:xfrm>
            <a:off x="378790" y="352729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FC99D0A8-41AE-1CB5-8B42-B80D595B45DD}"/>
              </a:ext>
            </a:extLst>
          </p:cNvPr>
          <p:cNvSpPr/>
          <p:nvPr/>
        </p:nvSpPr>
        <p:spPr>
          <a:xfrm>
            <a:off x="1213841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40D123D5-7822-C3B6-543B-EC6A200A5535}"/>
              </a:ext>
            </a:extLst>
          </p:cNvPr>
          <p:cNvSpPr/>
          <p:nvPr/>
        </p:nvSpPr>
        <p:spPr>
          <a:xfrm>
            <a:off x="1512507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1438AAD5-3786-56FE-3F8D-7AA39A5F1861}"/>
              </a:ext>
            </a:extLst>
          </p:cNvPr>
          <p:cNvSpPr/>
          <p:nvPr/>
        </p:nvSpPr>
        <p:spPr>
          <a:xfrm>
            <a:off x="1297462" y="40101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DB082DB7-63CB-A625-C6F8-FB0C5B156B74}"/>
              </a:ext>
            </a:extLst>
          </p:cNvPr>
          <p:cNvSpPr/>
          <p:nvPr/>
        </p:nvSpPr>
        <p:spPr>
          <a:xfrm>
            <a:off x="1601559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6B6C9178-AD87-6CB9-F2D9-EFE6FF9D3659}"/>
              </a:ext>
            </a:extLst>
          </p:cNvPr>
          <p:cNvSpPr/>
          <p:nvPr/>
        </p:nvSpPr>
        <p:spPr>
          <a:xfrm>
            <a:off x="1685180" y="40526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86B141D0-F249-54ED-A456-A6F8A9A7080D}"/>
              </a:ext>
            </a:extLst>
          </p:cNvPr>
          <p:cNvSpPr/>
          <p:nvPr/>
        </p:nvSpPr>
        <p:spPr>
          <a:xfrm>
            <a:off x="2087512" y="377762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BD2C6261-2C07-1E37-B31E-4E6ED3246544}"/>
              </a:ext>
            </a:extLst>
          </p:cNvPr>
          <p:cNvSpPr/>
          <p:nvPr/>
        </p:nvSpPr>
        <p:spPr>
          <a:xfrm>
            <a:off x="2386178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14FB0685-273A-2F98-F345-876A1FC0C34F}"/>
              </a:ext>
            </a:extLst>
          </p:cNvPr>
          <p:cNvSpPr/>
          <p:nvPr/>
        </p:nvSpPr>
        <p:spPr>
          <a:xfrm>
            <a:off x="2171133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7C1CADE7-107F-CEA5-9FC6-0772113FFAAC}"/>
              </a:ext>
            </a:extLst>
          </p:cNvPr>
          <p:cNvSpPr/>
          <p:nvPr/>
        </p:nvSpPr>
        <p:spPr>
          <a:xfrm>
            <a:off x="2458230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FF3A1AC9-2AA6-1B07-F344-EF18B9031AEC}"/>
              </a:ext>
            </a:extLst>
          </p:cNvPr>
          <p:cNvSpPr/>
          <p:nvPr/>
        </p:nvSpPr>
        <p:spPr>
          <a:xfrm>
            <a:off x="1913342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F8585170-CC4E-F88C-00D9-56DC39C2B8B3}"/>
              </a:ext>
            </a:extLst>
          </p:cNvPr>
          <p:cNvSpPr/>
          <p:nvPr/>
        </p:nvSpPr>
        <p:spPr>
          <a:xfrm>
            <a:off x="2826310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265968E9-529E-CD9B-E77A-D770236C24F8}"/>
              </a:ext>
            </a:extLst>
          </p:cNvPr>
          <p:cNvSpPr/>
          <p:nvPr/>
        </p:nvSpPr>
        <p:spPr>
          <a:xfrm>
            <a:off x="3228642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54A0356F-AC8E-D57C-173E-914E67D043F8}"/>
              </a:ext>
            </a:extLst>
          </p:cNvPr>
          <p:cNvSpPr/>
          <p:nvPr/>
        </p:nvSpPr>
        <p:spPr>
          <a:xfrm>
            <a:off x="3527308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9CB8BF7-AC76-2E59-7821-A7D6AE9FEECA}"/>
              </a:ext>
            </a:extLst>
          </p:cNvPr>
          <p:cNvSpPr/>
          <p:nvPr/>
        </p:nvSpPr>
        <p:spPr>
          <a:xfrm>
            <a:off x="3312263" y="40101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06C6380-6717-B723-8F02-EAF08ACB51AC}"/>
              </a:ext>
            </a:extLst>
          </p:cNvPr>
          <p:cNvSpPr/>
          <p:nvPr/>
        </p:nvSpPr>
        <p:spPr>
          <a:xfrm>
            <a:off x="3616360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8771E509-C366-CDB2-2C26-38B24BB20457}"/>
              </a:ext>
            </a:extLst>
          </p:cNvPr>
          <p:cNvSpPr/>
          <p:nvPr/>
        </p:nvSpPr>
        <p:spPr>
          <a:xfrm>
            <a:off x="3699981" y="405263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A7A22324-0A2D-AC2E-458C-5967F359B881}"/>
              </a:ext>
            </a:extLst>
          </p:cNvPr>
          <p:cNvSpPr/>
          <p:nvPr/>
        </p:nvSpPr>
        <p:spPr>
          <a:xfrm>
            <a:off x="4102313" y="377762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6C495C6-08C0-C7FC-4884-A9F983412EF3}"/>
              </a:ext>
            </a:extLst>
          </p:cNvPr>
          <p:cNvSpPr/>
          <p:nvPr/>
        </p:nvSpPr>
        <p:spPr>
          <a:xfrm>
            <a:off x="4400979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AD37CC7-464D-3F28-0E82-27F536CB82AE}"/>
              </a:ext>
            </a:extLst>
          </p:cNvPr>
          <p:cNvSpPr/>
          <p:nvPr/>
        </p:nvSpPr>
        <p:spPr>
          <a:xfrm>
            <a:off x="4185934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9365E831-F524-61AA-F376-BD54C6CAAE41}"/>
              </a:ext>
            </a:extLst>
          </p:cNvPr>
          <p:cNvSpPr/>
          <p:nvPr/>
        </p:nvSpPr>
        <p:spPr>
          <a:xfrm>
            <a:off x="4490031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36FB985F-5F9F-08BC-D7EE-B693120AFF34}"/>
              </a:ext>
            </a:extLst>
          </p:cNvPr>
          <p:cNvSpPr/>
          <p:nvPr/>
        </p:nvSpPr>
        <p:spPr>
          <a:xfrm>
            <a:off x="3928143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A344D76-06C3-A0E5-E92B-2BC41C94EA9D}"/>
              </a:ext>
            </a:extLst>
          </p:cNvPr>
          <p:cNvCxnSpPr>
            <a:stCxn id="607" idx="7"/>
            <a:endCxn id="546" idx="3"/>
          </p:cNvCxnSpPr>
          <p:nvPr/>
        </p:nvCxnSpPr>
        <p:spPr>
          <a:xfrm flipV="1">
            <a:off x="872965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D26621B6-377E-B42C-91C4-FF5699BBB458}"/>
              </a:ext>
            </a:extLst>
          </p:cNvPr>
          <p:cNvCxnSpPr>
            <a:stCxn id="546" idx="7"/>
            <a:endCxn id="547" idx="3"/>
          </p:cNvCxnSpPr>
          <p:nvPr/>
        </p:nvCxnSpPr>
        <p:spPr>
          <a:xfrm flipV="1">
            <a:off x="1275297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2831A909-1417-00D6-A234-88615D753ED6}"/>
              </a:ext>
            </a:extLst>
          </p:cNvPr>
          <p:cNvCxnSpPr>
            <a:cxnSpLocks/>
            <a:stCxn id="546" idx="5"/>
            <a:endCxn id="548" idx="0"/>
          </p:cNvCxnSpPr>
          <p:nvPr/>
        </p:nvCxnSpPr>
        <p:spPr>
          <a:xfrm>
            <a:off x="1275297" y="384275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9BAEA52A-9069-B7AE-C04B-A9F8F6F958D2}"/>
              </a:ext>
            </a:extLst>
          </p:cNvPr>
          <p:cNvCxnSpPr>
            <a:cxnSpLocks/>
            <a:endCxn id="550" idx="0"/>
          </p:cNvCxnSpPr>
          <p:nvPr/>
        </p:nvCxnSpPr>
        <p:spPr>
          <a:xfrm>
            <a:off x="1646511" y="3849629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B63E62D-F210-AC91-3581-966FBD04B870}"/>
              </a:ext>
            </a:extLst>
          </p:cNvPr>
          <p:cNvCxnSpPr>
            <a:cxnSpLocks/>
            <a:endCxn id="549" idx="1"/>
          </p:cNvCxnSpPr>
          <p:nvPr/>
        </p:nvCxnSpPr>
        <p:spPr>
          <a:xfrm>
            <a:off x="1566228" y="3643600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779DA4C6-399D-74BA-94C8-9D360B3C1DB6}"/>
              </a:ext>
            </a:extLst>
          </p:cNvPr>
          <p:cNvCxnSpPr>
            <a:cxnSpLocks/>
            <a:stCxn id="547" idx="6"/>
            <a:endCxn id="555" idx="2"/>
          </p:cNvCxnSpPr>
          <p:nvPr/>
        </p:nvCxnSpPr>
        <p:spPr>
          <a:xfrm flipV="1">
            <a:off x="1584507" y="35274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3B502B59-D574-6924-E650-9A696941832D}"/>
              </a:ext>
            </a:extLst>
          </p:cNvPr>
          <p:cNvCxnSpPr>
            <a:cxnSpLocks/>
            <a:endCxn id="551" idx="2"/>
          </p:cNvCxnSpPr>
          <p:nvPr/>
        </p:nvCxnSpPr>
        <p:spPr>
          <a:xfrm>
            <a:off x="1673559" y="3813629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24E276C4-4BF9-1F58-1728-59DBFDC059AC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1757180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2DD8BF2-D39C-274F-62D0-3682D5F93DDA}"/>
              </a:ext>
            </a:extLst>
          </p:cNvPr>
          <p:cNvCxnSpPr>
            <a:cxnSpLocks/>
            <a:stCxn id="551" idx="4"/>
            <a:endCxn id="553" idx="0"/>
          </p:cNvCxnSpPr>
          <p:nvPr/>
        </p:nvCxnSpPr>
        <p:spPr>
          <a:xfrm>
            <a:off x="2123512" y="3849629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F88FE1CE-64CE-A37C-B99E-431095992833}"/>
              </a:ext>
            </a:extLst>
          </p:cNvPr>
          <p:cNvCxnSpPr>
            <a:cxnSpLocks/>
            <a:stCxn id="555" idx="5"/>
            <a:endCxn id="551" idx="1"/>
          </p:cNvCxnSpPr>
          <p:nvPr/>
        </p:nvCxnSpPr>
        <p:spPr>
          <a:xfrm>
            <a:off x="1974798" y="3552858"/>
            <a:ext cx="123258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3C956884-9229-CED3-2208-BDBBDBAD4C74}"/>
              </a:ext>
            </a:extLst>
          </p:cNvPr>
          <p:cNvCxnSpPr>
            <a:cxnSpLocks/>
            <a:stCxn id="555" idx="6"/>
            <a:endCxn id="552" idx="2"/>
          </p:cNvCxnSpPr>
          <p:nvPr/>
        </p:nvCxnSpPr>
        <p:spPr>
          <a:xfrm>
            <a:off x="1985342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AE5D8E2A-2055-4133-FC50-A2F4F3226921}"/>
              </a:ext>
            </a:extLst>
          </p:cNvPr>
          <p:cNvCxnSpPr>
            <a:cxnSpLocks/>
            <a:stCxn id="553" idx="6"/>
            <a:endCxn id="556" idx="2"/>
          </p:cNvCxnSpPr>
          <p:nvPr/>
        </p:nvCxnSpPr>
        <p:spPr>
          <a:xfrm>
            <a:off x="2243133" y="4042483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3162148-06C9-1726-296F-1232D888D4D0}"/>
              </a:ext>
            </a:extLst>
          </p:cNvPr>
          <p:cNvCxnSpPr>
            <a:cxnSpLocks/>
            <a:stCxn id="554" idx="5"/>
            <a:endCxn id="556" idx="0"/>
          </p:cNvCxnSpPr>
          <p:nvPr/>
        </p:nvCxnSpPr>
        <p:spPr>
          <a:xfrm>
            <a:off x="2519686" y="3842751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2F80A7C3-1293-98CB-6C9C-DA27052F10A4}"/>
              </a:ext>
            </a:extLst>
          </p:cNvPr>
          <p:cNvCxnSpPr>
            <a:cxnSpLocks/>
            <a:stCxn id="554" idx="3"/>
            <a:endCxn id="553" idx="7"/>
          </p:cNvCxnSpPr>
          <p:nvPr/>
        </p:nvCxnSpPr>
        <p:spPr>
          <a:xfrm flipH="1">
            <a:off x="2232589" y="3842751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922416FA-CB56-8E98-FF9C-1C9AD0C2AB5D}"/>
              </a:ext>
            </a:extLst>
          </p:cNvPr>
          <p:cNvCxnSpPr>
            <a:cxnSpLocks/>
            <a:stCxn id="554" idx="1"/>
            <a:endCxn id="552" idx="4"/>
          </p:cNvCxnSpPr>
          <p:nvPr/>
        </p:nvCxnSpPr>
        <p:spPr>
          <a:xfrm flipH="1" flipV="1">
            <a:off x="2422178" y="3563402"/>
            <a:ext cx="46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D12420E1-7EE9-2336-E47D-8BDA630CD014}"/>
              </a:ext>
            </a:extLst>
          </p:cNvPr>
          <p:cNvCxnSpPr>
            <a:cxnSpLocks/>
            <a:stCxn id="558" idx="2"/>
            <a:endCxn id="552" idx="6"/>
          </p:cNvCxnSpPr>
          <p:nvPr/>
        </p:nvCxnSpPr>
        <p:spPr>
          <a:xfrm flipH="1" flipV="1">
            <a:off x="2458178" y="35274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4430AD57-8C4F-8571-B909-1CA3DF57ED4D}"/>
              </a:ext>
            </a:extLst>
          </p:cNvPr>
          <p:cNvCxnSpPr>
            <a:cxnSpLocks/>
            <a:stCxn id="558" idx="3"/>
            <a:endCxn id="557" idx="7"/>
          </p:cNvCxnSpPr>
          <p:nvPr/>
        </p:nvCxnSpPr>
        <p:spPr>
          <a:xfrm flipH="1">
            <a:off x="3290098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786516D7-39B1-79F3-3958-8DF9EB0A9660}"/>
              </a:ext>
            </a:extLst>
          </p:cNvPr>
          <p:cNvCxnSpPr>
            <a:cxnSpLocks/>
            <a:stCxn id="558" idx="3"/>
            <a:endCxn id="559" idx="7"/>
          </p:cNvCxnSpPr>
          <p:nvPr/>
        </p:nvCxnSpPr>
        <p:spPr>
          <a:xfrm flipH="1">
            <a:off x="3373719" y="3556524"/>
            <a:ext cx="164133" cy="46416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DD6DDC97-04DC-8419-8DA4-938D07B87805}"/>
              </a:ext>
            </a:extLst>
          </p:cNvPr>
          <p:cNvCxnSpPr>
            <a:cxnSpLocks/>
            <a:stCxn id="560" idx="4"/>
            <a:endCxn id="561" idx="0"/>
          </p:cNvCxnSpPr>
          <p:nvPr/>
        </p:nvCxnSpPr>
        <p:spPr>
          <a:xfrm>
            <a:off x="3652360" y="3856961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0FF06BBF-1D59-9A78-CD2D-B0B1474FD882}"/>
              </a:ext>
            </a:extLst>
          </p:cNvPr>
          <p:cNvCxnSpPr>
            <a:cxnSpLocks/>
            <a:stCxn id="559" idx="6"/>
            <a:endCxn id="561" idx="2"/>
          </p:cNvCxnSpPr>
          <p:nvPr/>
        </p:nvCxnSpPr>
        <p:spPr>
          <a:xfrm>
            <a:off x="3384263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83046537-E278-AE3C-A1BA-6AEE6B3E1C07}"/>
              </a:ext>
            </a:extLst>
          </p:cNvPr>
          <p:cNvCxnSpPr>
            <a:cxnSpLocks/>
            <a:stCxn id="561" idx="6"/>
            <a:endCxn id="564" idx="2"/>
          </p:cNvCxnSpPr>
          <p:nvPr/>
        </p:nvCxnSpPr>
        <p:spPr>
          <a:xfrm flipV="1">
            <a:off x="3771981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7452916B-BDB5-E6A4-BA24-1B2BE996E352}"/>
              </a:ext>
            </a:extLst>
          </p:cNvPr>
          <p:cNvCxnSpPr>
            <a:cxnSpLocks/>
            <a:stCxn id="564" idx="6"/>
            <a:endCxn id="565" idx="3"/>
          </p:cNvCxnSpPr>
          <p:nvPr/>
        </p:nvCxnSpPr>
        <p:spPr>
          <a:xfrm flipV="1">
            <a:off x="4257934" y="3842751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B6FC4D5D-722D-D2C5-DA7F-7F35D2A20F35}"/>
              </a:ext>
            </a:extLst>
          </p:cNvPr>
          <p:cNvCxnSpPr>
            <a:cxnSpLocks/>
            <a:stCxn id="565" idx="1"/>
            <a:endCxn id="563" idx="4"/>
          </p:cNvCxnSpPr>
          <p:nvPr/>
        </p:nvCxnSpPr>
        <p:spPr>
          <a:xfrm flipH="1" flipV="1">
            <a:off x="4436979" y="3563402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41F8D950-803C-0630-CBC8-46736A0F457A}"/>
              </a:ext>
            </a:extLst>
          </p:cNvPr>
          <p:cNvCxnSpPr>
            <a:cxnSpLocks/>
            <a:stCxn id="565" idx="2"/>
            <a:endCxn id="562" idx="6"/>
          </p:cNvCxnSpPr>
          <p:nvPr/>
        </p:nvCxnSpPr>
        <p:spPr>
          <a:xfrm flipH="1" flipV="1">
            <a:off x="4174313" y="3813629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3A4FA1C2-FD56-493C-2318-96E71B43893D}"/>
              </a:ext>
            </a:extLst>
          </p:cNvPr>
          <p:cNvCxnSpPr>
            <a:cxnSpLocks/>
            <a:stCxn id="562" idx="1"/>
            <a:endCxn id="566" idx="6"/>
          </p:cNvCxnSpPr>
          <p:nvPr/>
        </p:nvCxnSpPr>
        <p:spPr>
          <a:xfrm flipH="1" flipV="1">
            <a:off x="4000143" y="3527402"/>
            <a:ext cx="112714" cy="260771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7CA32657-1933-450F-59B2-0800B9B3EBC5}"/>
              </a:ext>
            </a:extLst>
          </p:cNvPr>
          <p:cNvCxnSpPr>
            <a:cxnSpLocks/>
            <a:stCxn id="566" idx="6"/>
            <a:endCxn id="563" idx="2"/>
          </p:cNvCxnSpPr>
          <p:nvPr/>
        </p:nvCxnSpPr>
        <p:spPr>
          <a:xfrm>
            <a:off x="4000143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27E086E5-7E6E-8426-3830-EA516748FAC6}"/>
              </a:ext>
            </a:extLst>
          </p:cNvPr>
          <p:cNvCxnSpPr>
            <a:cxnSpLocks/>
            <a:endCxn id="566" idx="2"/>
          </p:cNvCxnSpPr>
          <p:nvPr/>
        </p:nvCxnSpPr>
        <p:spPr>
          <a:xfrm>
            <a:off x="3616360" y="35274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CA416833-4D42-F23A-8D79-A620DD4675C9}"/>
              </a:ext>
            </a:extLst>
          </p:cNvPr>
          <p:cNvCxnSpPr>
            <a:cxnSpLocks/>
            <a:stCxn id="558" idx="4"/>
            <a:endCxn id="560" idx="1"/>
          </p:cNvCxnSpPr>
          <p:nvPr/>
        </p:nvCxnSpPr>
        <p:spPr>
          <a:xfrm>
            <a:off x="3563308" y="3567068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C99F63DA-BB72-C682-D793-B2312D3E1AD5}"/>
              </a:ext>
            </a:extLst>
          </p:cNvPr>
          <p:cNvCxnSpPr>
            <a:cxnSpLocks/>
            <a:stCxn id="560" idx="6"/>
            <a:endCxn id="562" idx="2"/>
          </p:cNvCxnSpPr>
          <p:nvPr/>
        </p:nvCxnSpPr>
        <p:spPr>
          <a:xfrm flipV="1">
            <a:off x="3688360" y="3813629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B974B56E-F1E5-245C-C724-FBC8D173AB0D}"/>
              </a:ext>
            </a:extLst>
          </p:cNvPr>
          <p:cNvCxnSpPr>
            <a:cxnSpLocks/>
            <a:endCxn id="566" idx="4"/>
          </p:cNvCxnSpPr>
          <p:nvPr/>
        </p:nvCxnSpPr>
        <p:spPr>
          <a:xfrm flipV="1">
            <a:off x="3684717" y="35634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9D222101-382F-0DFE-DA51-78E8570641A5}"/>
              </a:ext>
            </a:extLst>
          </p:cNvPr>
          <p:cNvCxnSpPr>
            <a:cxnSpLocks/>
            <a:stCxn id="557" idx="2"/>
            <a:endCxn id="554" idx="6"/>
          </p:cNvCxnSpPr>
          <p:nvPr/>
        </p:nvCxnSpPr>
        <p:spPr>
          <a:xfrm flipH="1">
            <a:off x="2530230" y="3817295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A219478-DED6-D057-270A-3A15C2A64AA5}"/>
              </a:ext>
            </a:extLst>
          </p:cNvPr>
          <p:cNvCxnSpPr>
            <a:cxnSpLocks/>
            <a:stCxn id="557" idx="3"/>
            <a:endCxn id="556" idx="7"/>
          </p:cNvCxnSpPr>
          <p:nvPr/>
        </p:nvCxnSpPr>
        <p:spPr>
          <a:xfrm flipH="1">
            <a:off x="2887766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1D47E68F-352C-A865-2D0C-0B8D2C2E4BF3}"/>
              </a:ext>
            </a:extLst>
          </p:cNvPr>
          <p:cNvCxnSpPr>
            <a:cxnSpLocks/>
            <a:stCxn id="557" idx="4"/>
            <a:endCxn id="559" idx="1"/>
          </p:cNvCxnSpPr>
          <p:nvPr/>
        </p:nvCxnSpPr>
        <p:spPr>
          <a:xfrm>
            <a:off x="3264642" y="385329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B804E524-BA7D-6198-CC48-A48B663FBC4C}"/>
              </a:ext>
            </a:extLst>
          </p:cNvPr>
          <p:cNvCxnSpPr>
            <a:cxnSpLocks/>
          </p:cNvCxnSpPr>
          <p:nvPr/>
        </p:nvCxnSpPr>
        <p:spPr>
          <a:xfrm>
            <a:off x="2417415" y="3654844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AD80D25A-B280-E0A9-4B7F-9C357DD6C628}"/>
              </a:ext>
            </a:extLst>
          </p:cNvPr>
          <p:cNvCxnSpPr>
            <a:cxnSpLocks/>
            <a:stCxn id="551" idx="6"/>
            <a:endCxn id="554" idx="2"/>
          </p:cNvCxnSpPr>
          <p:nvPr/>
        </p:nvCxnSpPr>
        <p:spPr>
          <a:xfrm>
            <a:off x="2159512" y="3813629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4A261960-0B41-ABC6-3191-AD93B53AF02E}"/>
              </a:ext>
            </a:extLst>
          </p:cNvPr>
          <p:cNvCxnSpPr>
            <a:cxnSpLocks/>
            <a:stCxn id="551" idx="7"/>
            <a:endCxn id="552" idx="3"/>
          </p:cNvCxnSpPr>
          <p:nvPr/>
        </p:nvCxnSpPr>
        <p:spPr>
          <a:xfrm flipV="1">
            <a:off x="2148968" y="3552858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25DDCA56-EA9E-D8B3-D06A-CDB017B96DF2}"/>
              </a:ext>
            </a:extLst>
          </p:cNvPr>
          <p:cNvCxnSpPr>
            <a:cxnSpLocks/>
            <a:stCxn id="548" idx="6"/>
            <a:endCxn id="550" idx="2"/>
          </p:cNvCxnSpPr>
          <p:nvPr/>
        </p:nvCxnSpPr>
        <p:spPr>
          <a:xfrm>
            <a:off x="1369462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DE457027-78BC-5C3B-74C2-3ADD7C6E46BC}"/>
              </a:ext>
            </a:extLst>
          </p:cNvPr>
          <p:cNvCxnSpPr>
            <a:cxnSpLocks/>
            <a:stCxn id="607" idx="6"/>
            <a:endCxn id="548" idx="2"/>
          </p:cNvCxnSpPr>
          <p:nvPr/>
        </p:nvCxnSpPr>
        <p:spPr>
          <a:xfrm flipV="1">
            <a:off x="883509" y="404614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8D8F2940-30A3-04C8-92B4-BBC79B8B2CD3}"/>
              </a:ext>
            </a:extLst>
          </p:cNvPr>
          <p:cNvCxnSpPr>
            <a:cxnSpLocks/>
            <a:stCxn id="548" idx="0"/>
            <a:endCxn id="549" idx="3"/>
          </p:cNvCxnSpPr>
          <p:nvPr/>
        </p:nvCxnSpPr>
        <p:spPr>
          <a:xfrm flipV="1">
            <a:off x="1333462" y="3846417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893E5FED-2E32-798B-176C-510F3C4623BC}"/>
              </a:ext>
            </a:extLst>
          </p:cNvPr>
          <p:cNvCxnSpPr>
            <a:cxnSpLocks/>
            <a:stCxn id="549" idx="7"/>
            <a:endCxn id="555" idx="3"/>
          </p:cNvCxnSpPr>
          <p:nvPr/>
        </p:nvCxnSpPr>
        <p:spPr>
          <a:xfrm flipV="1">
            <a:off x="1663015" y="3552858"/>
            <a:ext cx="260871" cy="24264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>
            <a:extLst>
              <a:ext uri="{FF2B5EF4-FFF2-40B4-BE49-F238E27FC236}">
                <a16:creationId xmlns:a16="http://schemas.microsoft.com/office/drawing/2014/main" id="{ADC01058-5B62-813E-53D3-20CA80FC62E8}"/>
              </a:ext>
            </a:extLst>
          </p:cNvPr>
          <p:cNvSpPr/>
          <p:nvPr/>
        </p:nvSpPr>
        <p:spPr>
          <a:xfrm>
            <a:off x="811509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36C8A9C0-CDCD-8EE6-873C-C808A0906397}"/>
              </a:ext>
            </a:extLst>
          </p:cNvPr>
          <p:cNvCxnSpPr>
            <a:cxnSpLocks/>
          </p:cNvCxnSpPr>
          <p:nvPr/>
        </p:nvCxnSpPr>
        <p:spPr>
          <a:xfrm flipV="1">
            <a:off x="2514153" y="3875821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Flowchart: Data 608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382950" y="2917282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218001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516667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301622" y="34001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605719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689340" y="344261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091672" y="31676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390338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175293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462390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1917502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2830470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232802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531468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316423" y="34001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620520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704141" y="34426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106473" y="316761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405139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190094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494191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3932303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671" idx="7"/>
            <a:endCxn id="610" idx="3"/>
          </p:cNvCxnSpPr>
          <p:nvPr/>
        </p:nvCxnSpPr>
        <p:spPr>
          <a:xfrm flipV="1">
            <a:off x="877125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610" idx="7"/>
            <a:endCxn id="611" idx="3"/>
          </p:cNvCxnSpPr>
          <p:nvPr/>
        </p:nvCxnSpPr>
        <p:spPr>
          <a:xfrm flipV="1">
            <a:off x="1279457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610" idx="5"/>
            <a:endCxn id="612" idx="0"/>
          </p:cNvCxnSpPr>
          <p:nvPr/>
        </p:nvCxnSpPr>
        <p:spPr>
          <a:xfrm>
            <a:off x="1279457" y="323273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614" idx="0"/>
          </p:cNvCxnSpPr>
          <p:nvPr/>
        </p:nvCxnSpPr>
        <p:spPr>
          <a:xfrm>
            <a:off x="1650671" y="3239613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613" idx="1"/>
          </p:cNvCxnSpPr>
          <p:nvPr/>
        </p:nvCxnSpPr>
        <p:spPr>
          <a:xfrm>
            <a:off x="1570388" y="3033584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611" idx="6"/>
            <a:endCxn id="619" idx="2"/>
          </p:cNvCxnSpPr>
          <p:nvPr/>
        </p:nvCxnSpPr>
        <p:spPr>
          <a:xfrm flipV="1">
            <a:off x="1588667" y="3008828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615" idx="2"/>
          </p:cNvCxnSpPr>
          <p:nvPr/>
        </p:nvCxnSpPr>
        <p:spPr>
          <a:xfrm>
            <a:off x="1677719" y="3203613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614" idx="6"/>
            <a:endCxn id="617" idx="2"/>
          </p:cNvCxnSpPr>
          <p:nvPr/>
        </p:nvCxnSpPr>
        <p:spPr>
          <a:xfrm flipV="1">
            <a:off x="1761340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2127672" y="3239613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619" idx="5"/>
            <a:endCxn id="615" idx="1"/>
          </p:cNvCxnSpPr>
          <p:nvPr/>
        </p:nvCxnSpPr>
        <p:spPr>
          <a:xfrm>
            <a:off x="1978958" y="3034284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619" idx="6"/>
            <a:endCxn id="616" idx="2"/>
          </p:cNvCxnSpPr>
          <p:nvPr/>
        </p:nvCxnSpPr>
        <p:spPr>
          <a:xfrm>
            <a:off x="1989502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617" idx="6"/>
            <a:endCxn id="620" idx="2"/>
          </p:cNvCxnSpPr>
          <p:nvPr/>
        </p:nvCxnSpPr>
        <p:spPr>
          <a:xfrm>
            <a:off x="2247293" y="3432467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618" idx="5"/>
            <a:endCxn id="620" idx="0"/>
          </p:cNvCxnSpPr>
          <p:nvPr/>
        </p:nvCxnSpPr>
        <p:spPr>
          <a:xfrm>
            <a:off x="2523846" y="3232735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618" idx="3"/>
            <a:endCxn id="617" idx="7"/>
          </p:cNvCxnSpPr>
          <p:nvPr/>
        </p:nvCxnSpPr>
        <p:spPr>
          <a:xfrm flipH="1">
            <a:off x="2236749" y="3232735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618" idx="1"/>
            <a:endCxn id="616" idx="4"/>
          </p:cNvCxnSpPr>
          <p:nvPr/>
        </p:nvCxnSpPr>
        <p:spPr>
          <a:xfrm flipH="1" flipV="1">
            <a:off x="2426338" y="3044828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622" idx="2"/>
            <a:endCxn id="616" idx="6"/>
          </p:cNvCxnSpPr>
          <p:nvPr/>
        </p:nvCxnSpPr>
        <p:spPr>
          <a:xfrm flipH="1" flipV="1">
            <a:off x="2462338" y="3008828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622" idx="3"/>
            <a:endCxn id="621" idx="7"/>
          </p:cNvCxnSpPr>
          <p:nvPr/>
        </p:nvCxnSpPr>
        <p:spPr>
          <a:xfrm flipH="1">
            <a:off x="3294258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622" idx="3"/>
            <a:endCxn id="623" idx="7"/>
          </p:cNvCxnSpPr>
          <p:nvPr/>
        </p:nvCxnSpPr>
        <p:spPr>
          <a:xfrm flipH="1">
            <a:off x="3377879" y="3037950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624" idx="4"/>
            <a:endCxn id="625" idx="0"/>
          </p:cNvCxnSpPr>
          <p:nvPr/>
        </p:nvCxnSpPr>
        <p:spPr>
          <a:xfrm>
            <a:off x="3656520" y="3246945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>
            <a:off x="3388423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625" idx="6"/>
            <a:endCxn id="628" idx="2"/>
          </p:cNvCxnSpPr>
          <p:nvPr/>
        </p:nvCxnSpPr>
        <p:spPr>
          <a:xfrm flipV="1">
            <a:off x="3776141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628" idx="6"/>
            <a:endCxn id="629" idx="3"/>
          </p:cNvCxnSpPr>
          <p:nvPr/>
        </p:nvCxnSpPr>
        <p:spPr>
          <a:xfrm flipV="1">
            <a:off x="4262094" y="3232735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629" idx="1"/>
            <a:endCxn id="627" idx="4"/>
          </p:cNvCxnSpPr>
          <p:nvPr/>
        </p:nvCxnSpPr>
        <p:spPr>
          <a:xfrm flipH="1" flipV="1">
            <a:off x="4441139" y="304482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629" idx="2"/>
            <a:endCxn id="626" idx="6"/>
          </p:cNvCxnSpPr>
          <p:nvPr/>
        </p:nvCxnSpPr>
        <p:spPr>
          <a:xfrm flipH="1" flipV="1">
            <a:off x="4178473" y="3203613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626" idx="1"/>
            <a:endCxn id="630" idx="6"/>
          </p:cNvCxnSpPr>
          <p:nvPr/>
        </p:nvCxnSpPr>
        <p:spPr>
          <a:xfrm flipH="1" flipV="1">
            <a:off x="4004303" y="3008828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630" idx="6"/>
            <a:endCxn id="627" idx="2"/>
          </p:cNvCxnSpPr>
          <p:nvPr/>
        </p:nvCxnSpPr>
        <p:spPr>
          <a:xfrm>
            <a:off x="4004303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630" idx="2"/>
          </p:cNvCxnSpPr>
          <p:nvPr/>
        </p:nvCxnSpPr>
        <p:spPr>
          <a:xfrm>
            <a:off x="3620520" y="3008828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622" idx="4"/>
            <a:endCxn id="624" idx="1"/>
          </p:cNvCxnSpPr>
          <p:nvPr/>
        </p:nvCxnSpPr>
        <p:spPr>
          <a:xfrm>
            <a:off x="3567468" y="3048494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624" idx="6"/>
            <a:endCxn id="626" idx="2"/>
          </p:cNvCxnSpPr>
          <p:nvPr/>
        </p:nvCxnSpPr>
        <p:spPr>
          <a:xfrm flipV="1">
            <a:off x="3692520" y="3203613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630" idx="4"/>
          </p:cNvCxnSpPr>
          <p:nvPr/>
        </p:nvCxnSpPr>
        <p:spPr>
          <a:xfrm flipV="1">
            <a:off x="3688877" y="3044828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621" idx="2"/>
            <a:endCxn id="618" idx="6"/>
          </p:cNvCxnSpPr>
          <p:nvPr/>
        </p:nvCxnSpPr>
        <p:spPr>
          <a:xfrm flipH="1">
            <a:off x="2534390" y="3207279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621" idx="3"/>
            <a:endCxn id="620" idx="7"/>
          </p:cNvCxnSpPr>
          <p:nvPr/>
        </p:nvCxnSpPr>
        <p:spPr>
          <a:xfrm flipH="1">
            <a:off x="2891926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621" idx="4"/>
            <a:endCxn id="623" idx="1"/>
          </p:cNvCxnSpPr>
          <p:nvPr/>
        </p:nvCxnSpPr>
        <p:spPr>
          <a:xfrm>
            <a:off x="3268802" y="324327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421575" y="3044828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615" idx="6"/>
            <a:endCxn id="618" idx="2"/>
          </p:cNvCxnSpPr>
          <p:nvPr/>
        </p:nvCxnSpPr>
        <p:spPr>
          <a:xfrm>
            <a:off x="2163672" y="3203613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615" idx="7"/>
            <a:endCxn id="616" idx="3"/>
          </p:cNvCxnSpPr>
          <p:nvPr/>
        </p:nvCxnSpPr>
        <p:spPr>
          <a:xfrm flipV="1">
            <a:off x="2153128" y="303428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612" idx="6"/>
            <a:endCxn id="614" idx="2"/>
          </p:cNvCxnSpPr>
          <p:nvPr/>
        </p:nvCxnSpPr>
        <p:spPr>
          <a:xfrm>
            <a:off x="1373622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671" idx="6"/>
            <a:endCxn id="612" idx="2"/>
          </p:cNvCxnSpPr>
          <p:nvPr/>
        </p:nvCxnSpPr>
        <p:spPr>
          <a:xfrm flipV="1">
            <a:off x="887669" y="343613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612" idx="0"/>
            <a:endCxn id="613" idx="3"/>
          </p:cNvCxnSpPr>
          <p:nvPr/>
        </p:nvCxnSpPr>
        <p:spPr>
          <a:xfrm flipV="1">
            <a:off x="1337622" y="3236401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613" idx="7"/>
            <a:endCxn id="619" idx="3"/>
          </p:cNvCxnSpPr>
          <p:nvPr/>
        </p:nvCxnSpPr>
        <p:spPr>
          <a:xfrm flipV="1">
            <a:off x="1667175" y="3034284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Oval 670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815669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72" name="Straight Arrow Connector 671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518313" y="3265805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Flowchart: Data 683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379652" y="1628603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85" name="Cube 68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427787" y="1954131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86" name="Picture 68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944288" y="1641472"/>
            <a:ext cx="266725" cy="383612"/>
          </a:xfrm>
          <a:prstGeom prst="rect">
            <a:avLst/>
          </a:prstGeom>
        </p:spPr>
      </p:pic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BB0804C4-9889-53CC-A437-81A2938BCFBC}"/>
              </a:ext>
            </a:extLst>
          </p:cNvPr>
          <p:cNvCxnSpPr>
            <a:cxnSpLocks/>
          </p:cNvCxnSpPr>
          <p:nvPr/>
        </p:nvCxnSpPr>
        <p:spPr>
          <a:xfrm flipH="1">
            <a:off x="5540697" y="1641472"/>
            <a:ext cx="5005" cy="5762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BCE6BAB-B149-A0BF-38BA-F981AC9A7F76}"/>
              </a:ext>
            </a:extLst>
          </p:cNvPr>
          <p:cNvCxnSpPr>
            <a:cxnSpLocks/>
          </p:cNvCxnSpPr>
          <p:nvPr/>
        </p:nvCxnSpPr>
        <p:spPr>
          <a:xfrm>
            <a:off x="4503335" y="2293956"/>
            <a:ext cx="10358" cy="573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AC75A0A5-AD9E-449F-D344-B8B1631C8F1E}"/>
              </a:ext>
            </a:extLst>
          </p:cNvPr>
          <p:cNvCxnSpPr>
            <a:cxnSpLocks/>
          </p:cNvCxnSpPr>
          <p:nvPr/>
        </p:nvCxnSpPr>
        <p:spPr>
          <a:xfrm>
            <a:off x="372030" y="2284555"/>
            <a:ext cx="1974" cy="60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155FFF83-CBF7-1581-95F3-D7BDC04E5CDC}"/>
              </a:ext>
            </a:extLst>
          </p:cNvPr>
          <p:cNvCxnSpPr>
            <a:cxnSpLocks/>
          </p:cNvCxnSpPr>
          <p:nvPr/>
        </p:nvCxnSpPr>
        <p:spPr>
          <a:xfrm>
            <a:off x="6006004" y="1628603"/>
            <a:ext cx="0" cy="2482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42005057-87ED-D63C-DD90-BC670015F407}"/>
              </a:ext>
            </a:extLst>
          </p:cNvPr>
          <p:cNvCxnSpPr>
            <a:cxnSpLocks/>
          </p:cNvCxnSpPr>
          <p:nvPr/>
        </p:nvCxnSpPr>
        <p:spPr>
          <a:xfrm>
            <a:off x="5535911" y="1628603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3A81D966-F09C-7B53-80EF-864717BD4305}"/>
              </a:ext>
            </a:extLst>
          </p:cNvPr>
          <p:cNvCxnSpPr>
            <a:cxnSpLocks/>
          </p:cNvCxnSpPr>
          <p:nvPr/>
        </p:nvCxnSpPr>
        <p:spPr>
          <a:xfrm>
            <a:off x="5535911" y="412830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7A80A5C5-66C1-F840-82B8-A8D657EE60B0}"/>
              </a:ext>
            </a:extLst>
          </p:cNvPr>
          <p:cNvCxnSpPr>
            <a:cxnSpLocks/>
          </p:cNvCxnSpPr>
          <p:nvPr/>
        </p:nvCxnSpPr>
        <p:spPr>
          <a:xfrm>
            <a:off x="5394960" y="1732280"/>
            <a:ext cx="1" cy="57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/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blipFill>
                <a:blip r:embed="rId4"/>
                <a:stretch>
                  <a:fillRect l="-13433" r="-2985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/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blipFill>
                <a:blip r:embed="rId5"/>
                <a:stretch>
                  <a:fillRect l="-4118" r="-4706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7FC0249D-2FE3-0EF7-D877-60E0D461F648}"/>
              </a:ext>
            </a:extLst>
          </p:cNvPr>
          <p:cNvCxnSpPr>
            <a:cxnSpLocks/>
          </p:cNvCxnSpPr>
          <p:nvPr/>
        </p:nvCxnSpPr>
        <p:spPr>
          <a:xfrm flipV="1">
            <a:off x="4956933" y="4127592"/>
            <a:ext cx="1005716" cy="682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857387A3-7D9E-99A5-5CFB-CCFB72EC8868}"/>
              </a:ext>
            </a:extLst>
          </p:cNvPr>
          <p:cNvCxnSpPr>
            <a:cxnSpLocks/>
          </p:cNvCxnSpPr>
          <p:nvPr/>
        </p:nvCxnSpPr>
        <p:spPr>
          <a:xfrm>
            <a:off x="4513693" y="478941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/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blipFill>
                <a:blip r:embed="rId6"/>
                <a:stretch>
                  <a:fillRect l="-4294" r="-5521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/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blipFill>
                <a:blip r:embed="rId7"/>
                <a:stretch>
                  <a:fillRect l="-4819" r="-5422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31A883D6-6BE4-98CF-BE4E-B576AF011C9E}"/>
              </a:ext>
            </a:extLst>
          </p:cNvPr>
          <p:cNvCxnSpPr>
            <a:cxnSpLocks/>
          </p:cNvCxnSpPr>
          <p:nvPr/>
        </p:nvCxnSpPr>
        <p:spPr>
          <a:xfrm flipV="1">
            <a:off x="372030" y="4897837"/>
            <a:ext cx="4096747" cy="1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/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blipFill>
                <a:blip r:embed="rId8"/>
                <a:stretch>
                  <a:fillRect l="-5512" r="-4724" b="-24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/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/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blipFill>
                <a:blip r:embed="rId10"/>
                <a:stretch>
                  <a:fillRect l="-4217" r="-2410" b="-3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1200" b="0" dirty="0"/>
                  <a:t>Pemodelan </a:t>
                </a:r>
                <a:r>
                  <a:rPr lang="en-US" sz="1200" b="0" dirty="0" err="1"/>
                  <a:t>dari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dilakukan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berdasarkan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atas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pada Samudra </a:t>
                </a:r>
                <a:r>
                  <a:rPr lang="en-US" sz="1200" b="0" dirty="0" err="1"/>
                  <a:t>pasifik</a:t>
                </a:r>
                <a:r>
                  <a:rPr lang="en-US" sz="1200" b="0" dirty="0"/>
                  <a:t> [15] dan </a:t>
                </a:r>
                <a:r>
                  <a:rPr lang="en-US" sz="1200" b="0" dirty="0" err="1"/>
                  <a:t>mengasumsikan</a:t>
                </a:r>
                <a:r>
                  <a:rPr lang="en-US" sz="1200" b="0" dirty="0"/>
                  <a:t> sensing range 150 m dan transmission range 1 km, </a:t>
                </a:r>
                <a:r>
                  <a:rPr lang="en-US" sz="1200" b="0" dirty="0" err="1"/>
                  <a:t>yakni</a:t>
                </a:r>
                <a:r>
                  <a:rPr lang="en-US" sz="1200" b="0" dirty="0"/>
                  <a:t> 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=4℃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𝑝𝐻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=7.7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=34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𝑝𝑝𝑡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𝐷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=250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200" b="0" dirty="0">
                  <a:solidFill>
                    <a:srgbClr val="000000"/>
                  </a:solidFill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algn="just">
                  <a:defRPr/>
                </a:pP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Perhitungan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frekuensi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optimum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berdasarkan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dan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mengasumsikan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kecepatan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angin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(w) 5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m/s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berdasarkan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penelitia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n yang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oleh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Felemben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et.al [17],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dan d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dapatkan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frekuensi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optimum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sebesar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:</a:t>
                </a: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endParaRPr>
              </a:p>
              <a:p>
                <a:pPr algn="just"/>
                <a:endParaRPr lang="en-US" sz="1200" b="0" dirty="0"/>
              </a:p>
              <a:p>
                <a:pPr algn="just"/>
                <a:endParaRPr lang="en-US" sz="1200" b="0" dirty="0"/>
              </a:p>
            </p:txBody>
          </p:sp>
        </mc:Choice>
        <mc:Fallback xmlns="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  <a:blipFill>
                <a:blip r:embed="rId11"/>
                <a:stretch>
                  <a:fillRect l="-155" t="-518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/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Attenuasi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dan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=0.89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=53.14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0.055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400" dirty="0"/>
              </a:p>
              <a:p>
                <a:pPr marL="271463" lvl="1"/>
                <a:endParaRPr lang="en-US" sz="1400" dirty="0"/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blipFill>
                <a:blip r:embed="rId2"/>
                <a:stretch>
                  <a:fillRect t="-5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/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</a:t>
                </a:r>
                <a:r>
                  <a:rPr lang="en-US" sz="1400" b="1" dirty="0" err="1">
                    <a:latin typeface="+mj-lt"/>
                  </a:rPr>
                  <a:t>kecepatan</a:t>
                </a:r>
                <a:r>
                  <a:rPr lang="en-US" sz="1400" b="1" dirty="0">
                    <a:latin typeface="+mj-lt"/>
                  </a:rPr>
                  <a:t> </a:t>
                </a:r>
                <a:r>
                  <a:rPr lang="en-US" sz="1400" b="1" dirty="0" err="1">
                    <a:latin typeface="+mj-lt"/>
                  </a:rPr>
                  <a:t>propagasi</a:t>
                </a:r>
                <a:r>
                  <a:rPr lang="en-US" sz="1400" b="1" dirty="0">
                    <a:latin typeface="+mj-lt"/>
                  </a:rPr>
                  <a:t> underwater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=1633.57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b="1" dirty="0">
                  <a:latin typeface="+mj-lt"/>
                </a:endParaRPr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blipFill>
                <a:blip r:embed="rId3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/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dirty="0">
                    <a:latin typeface="+mj-lt"/>
                  </a:rPr>
                  <a:t>Pada non-persistent CSMA,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throughput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berbanding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terbalik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bitrate, </a:t>
                </a:r>
                <a:r>
                  <a:rPr lang="en-US" sz="1400" dirty="0" err="1">
                    <a:latin typeface="+mj-lt"/>
                  </a:rPr>
                  <a:t>sehingga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penggunaan</a:t>
                </a:r>
                <a:r>
                  <a:rPr lang="en-US" sz="1400" dirty="0">
                    <a:latin typeface="+mj-lt"/>
                  </a:rPr>
                  <a:t> bitrate </a:t>
                </a:r>
                <a:r>
                  <a:rPr lang="en-US" sz="1400" dirty="0" err="1">
                    <a:latin typeface="+mj-lt"/>
                  </a:rPr>
                  <a:t>rendah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seringkali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digunakan</a:t>
                </a:r>
                <a:r>
                  <a:rPr lang="en-US" sz="1400" dirty="0">
                    <a:latin typeface="+mj-lt"/>
                  </a:rPr>
                  <a:t> [17]. </a:t>
                </a:r>
                <a:r>
                  <a:rPr lang="en-US" sz="1400" dirty="0" err="1">
                    <a:latin typeface="+mj-lt"/>
                  </a:rPr>
                  <a:t>Maka</a:t>
                </a:r>
                <a:r>
                  <a:rPr lang="en-US" sz="1400" dirty="0">
                    <a:latin typeface="+mj-lt"/>
                  </a:rPr>
                  <a:t> throughput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, </a:t>
                </a:r>
                <a:r>
                  <a:rPr lang="en-US" sz="1400" dirty="0" err="1">
                    <a:latin typeface="+mj-lt"/>
                  </a:rPr>
                  <a:t>dengan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parameter </a:t>
                </a:r>
                <a:r>
                  <a:rPr lang="en-US" sz="1400" dirty="0" err="1">
                    <a:latin typeface="+mj-lt"/>
                  </a:rPr>
                  <a:t>dari</a:t>
                </a:r>
                <a:r>
                  <a:rPr lang="en-US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</a:rPr>
                  <a:t>[17]							</a:t>
                </a:r>
              </a:p>
              <a:p>
                <a:pPr marL="266700"/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𝑏𝑖𝑡𝑟𝑎𝑡𝑒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s</a:t>
                </a: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=250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blipFill>
                <a:blip r:embed="rId4"/>
                <a:stretch>
                  <a:fillRect t="-474" b="-149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/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𝑛𝐽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blipFill>
                <a:blip r:embed="rId5"/>
                <a:stretch>
                  <a:fillRect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1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21409</TotalTime>
  <Words>2103</Words>
  <Application>Microsoft Office PowerPoint</Application>
  <PresentationFormat>Widescreen</PresentationFormat>
  <Paragraphs>377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Tenorite</vt:lpstr>
      <vt:lpstr>Times New Roman</vt:lpstr>
      <vt:lpstr>Wingdings</vt:lpstr>
      <vt:lpstr>Office Theme</vt:lpstr>
      <vt:lpstr>Equation</vt:lpstr>
      <vt:lpstr>PROBLEM STATEMENT</vt:lpstr>
      <vt:lpstr>COMPARISON</vt:lpstr>
      <vt:lpstr>PURPOSES AND NOVELTIES </vt:lpstr>
      <vt:lpstr>DEPLOYMENT MODEL</vt:lpstr>
      <vt:lpstr>PROPAGATION MODEL</vt:lpstr>
      <vt:lpstr>ENERGY MODEL</vt:lpstr>
      <vt:lpstr>w_0,1</vt:lpstr>
      <vt:lpstr>PowerPoint Presentation</vt:lpstr>
      <vt:lpstr>PowerPoint Presentation</vt:lpstr>
      <vt:lpstr>PowerPoint Presentation</vt:lpstr>
      <vt:lpstr>REFERENCES</vt:lpstr>
      <vt:lpstr>REFERENCES</vt:lpstr>
      <vt:lpstr>APPENDIX</vt:lpstr>
      <vt:lpstr>BIMBINGAN KE-3</vt:lpstr>
      <vt:lpstr>PowerPoint Presentation</vt:lpstr>
      <vt:lpstr>PowerPoint Presentation</vt:lpstr>
      <vt:lpstr>PowerPoint Presentation</vt:lpstr>
      <vt:lpstr>PowerPoint Presentation</vt:lpstr>
      <vt:lpstr>KOMPARASI</vt:lpstr>
      <vt:lpstr>REFERENCES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Tulus Hidayat Y</dc:creator>
  <cp:lastModifiedBy>Annastya Bagas Dewantara</cp:lastModifiedBy>
  <cp:revision>156</cp:revision>
  <dcterms:created xsi:type="dcterms:W3CDTF">2023-11-13T05:01:21Z</dcterms:created>
  <dcterms:modified xsi:type="dcterms:W3CDTF">2023-12-29T09:10:53Z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