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66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F214-4DDB-4B0D-CCF1-6E4A6EB70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F8BBB-1957-549C-DC4F-82E1E54C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DAEF-7D09-5BC4-9AB1-B47FCF7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F6CB-2940-908B-F91E-0CF5F2EC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4D0D-B43A-DDB6-6783-F9454C3F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42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7810-C003-A12A-70B7-897A9FA5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3B567-0D1E-AD26-E61E-0A1930E0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5C62-E1AB-2017-F7CA-ADB9DFA8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9451-BD3C-B953-3DA4-654C33C8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C80C-A1C3-F06E-5711-8DD80A20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687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E53DE-1375-BDA1-49D5-1BF18911A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8BBC2-9E87-5D28-BCDF-221908F76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E969-9AA6-BEDD-3932-94CB8C14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C9AA-FEBB-418C-3167-39330AB4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D66E-ABF0-112A-90CC-33F213A5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639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0609-617E-6B5E-C451-E41D8C96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B50C-DEA8-8C34-0BAD-3BB9BE51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4278-7C0F-5ABA-0BB6-E3C83560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845E-D362-D3E3-0CCB-2F7B6FC3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8728E-E7B7-850B-1A08-129D2766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000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BE27-BE92-A94E-9A4C-EF36C0FE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91B79-EC01-5345-A053-0AB5ABA9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93964-9A3B-D158-15D7-C66E262C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5464-7750-EF2F-BDE5-196FABC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C599-00E6-70C1-EBDA-967F86E5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96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805D-9A42-EE46-BFDE-DCC494AE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E4AB-D9CE-B0AD-05B5-D84037216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171C-D715-50D3-CA55-E324ACCC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53A41-37CD-44B7-5E9F-77BB56D9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3E034-83E0-E2F5-A895-2F4CD3BF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07E3-487F-0554-5A2B-17E67008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48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EF59-891E-8829-555B-2764B06B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8B34-7D22-5A5E-B953-7A402764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03625-3458-3FB9-1C37-7937E475D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B608D-E433-F22D-700E-FAADE85AB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6FD8E-0E6A-BF09-E0EF-258D29A5E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0C75F-5173-A9BA-3793-5C15037C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B172-2A7F-F414-CBE9-3C172A66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DEFE5-F5F7-4DE2-60C5-07DF3929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253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CE3E-BAF2-BB39-50F6-80124C97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46E1-A58E-2B6A-BE29-3E0B086E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75E1C-7E69-F0AC-93F3-2B3A8D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6F2DE-CC1F-4E7E-E936-89438DE1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218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2C8A9-65D9-777B-BF2A-1266F73E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B069C-2DA3-2045-1020-EE63FA59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E930F-8D28-BAA5-8079-D30166D3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98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7378-A14E-DDC5-229D-9B992C20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6747-D58B-9F17-20DF-B5BDEA0F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14EB3-7163-FC5E-3D77-34A4E04DC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697C-B7D3-9E14-8130-DBC986DE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CF3A-789D-9E36-8290-FBFA83F3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7B800-891D-320B-5706-07AFECBC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3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F17D-E1D0-404D-5458-3A7EA96F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D0AB4-44E5-98D5-4757-2A016603B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DBD8E-9BCB-C944-1C9F-B92652102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BEC8-3E51-3375-CC86-BEFC1D07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74470-CC9E-1687-0A9C-75DF7466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244F9-2F99-91E0-D89B-A1510E0F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83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113D2-B00F-8E65-A72A-CD249259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C021-49E6-4E54-1D6C-4954BE30C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49D2-3D03-8419-86EC-9D14855A7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DE56-1D11-4FAA-9B6C-F3D545A659D7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DE04-25B5-687D-E095-BC3674CA0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B759-7CBC-7F68-51B2-5E138967A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470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C52C75-B166-F89E-198F-2696665EA27D}"/>
              </a:ext>
            </a:extLst>
          </p:cNvPr>
          <p:cNvSpPr/>
          <p:nvPr/>
        </p:nvSpPr>
        <p:spPr>
          <a:xfrm>
            <a:off x="3352800" y="3208027"/>
            <a:ext cx="1491277" cy="1873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52F85-D992-E015-22CB-A7DAF931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20F81-C5CE-6060-29F5-F6A303F9EAB3}"/>
              </a:ext>
            </a:extLst>
          </p:cNvPr>
          <p:cNvSpPr/>
          <p:nvPr/>
        </p:nvSpPr>
        <p:spPr>
          <a:xfrm>
            <a:off x="3427638" y="3604877"/>
            <a:ext cx="1349830" cy="623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5E118-936B-9B7E-7907-3FFE94673B93}"/>
              </a:ext>
            </a:extLst>
          </p:cNvPr>
          <p:cNvSpPr/>
          <p:nvPr/>
        </p:nvSpPr>
        <p:spPr>
          <a:xfrm>
            <a:off x="3423555" y="4483100"/>
            <a:ext cx="1349829" cy="528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076925-E90D-13F0-46CD-BB0AB8DC61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098470" y="4227981"/>
            <a:ext cx="4083" cy="2551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339755-F62C-FE6B-A301-1847462BB124}"/>
              </a:ext>
            </a:extLst>
          </p:cNvPr>
          <p:cNvSpPr txBox="1"/>
          <p:nvPr/>
        </p:nvSpPr>
        <p:spPr>
          <a:xfrm>
            <a:off x="3462840" y="3570369"/>
            <a:ext cx="127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C646E-1007-2FCD-B036-8DCB5AFD85B8}"/>
              </a:ext>
            </a:extLst>
          </p:cNvPr>
          <p:cNvSpPr txBox="1"/>
          <p:nvPr/>
        </p:nvSpPr>
        <p:spPr>
          <a:xfrm>
            <a:off x="3516702" y="4423975"/>
            <a:ext cx="121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798C3EC-8470-DE9E-19BF-F60A1CDBE67A}"/>
              </a:ext>
            </a:extLst>
          </p:cNvPr>
          <p:cNvSpPr/>
          <p:nvPr/>
        </p:nvSpPr>
        <p:spPr>
          <a:xfrm flipV="1">
            <a:off x="5104558" y="3212323"/>
            <a:ext cx="348343" cy="34398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F6F90A-9BE0-B3A5-AE36-7F52C33C0D6B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V="1">
            <a:off x="4844077" y="3556312"/>
            <a:ext cx="434653" cy="58849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57D6E8E-39F5-5256-DEAB-7FC344B86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646472"/>
              </p:ext>
            </p:extLst>
          </p:nvPr>
        </p:nvGraphicFramePr>
        <p:xfrm>
          <a:off x="3571875" y="3190875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380880" progId="Equation.DSMT4">
                  <p:embed/>
                </p:oleObj>
              </mc:Choice>
              <mc:Fallback>
                <p:oleObj name="Equation" r:id="rId2" imgW="1054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1875" y="3190875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EE56B59-A4EF-1C82-87B2-835544A1BAB0}"/>
              </a:ext>
            </a:extLst>
          </p:cNvPr>
          <p:cNvSpPr/>
          <p:nvPr/>
        </p:nvSpPr>
        <p:spPr>
          <a:xfrm flipH="1">
            <a:off x="6563305" y="3588119"/>
            <a:ext cx="1569239" cy="111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5A31B-9A87-6505-73DB-A4A01832993B}"/>
              </a:ext>
            </a:extLst>
          </p:cNvPr>
          <p:cNvSpPr/>
          <p:nvPr/>
        </p:nvSpPr>
        <p:spPr>
          <a:xfrm flipH="1">
            <a:off x="6698067" y="3944341"/>
            <a:ext cx="1299714" cy="62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175AC0-A972-43D2-611C-85AAA57E5388}"/>
              </a:ext>
            </a:extLst>
          </p:cNvPr>
          <p:cNvSpPr txBox="1"/>
          <p:nvPr/>
        </p:nvSpPr>
        <p:spPr>
          <a:xfrm flipH="1">
            <a:off x="6747597" y="3931575"/>
            <a:ext cx="125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Electronics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52391F2F-9E22-90FE-F7A1-F1A6DCA5F37C}"/>
              </a:ext>
            </a:extLst>
          </p:cNvPr>
          <p:cNvSpPr/>
          <p:nvPr/>
        </p:nvSpPr>
        <p:spPr>
          <a:xfrm flipH="1" flipV="1">
            <a:off x="5934802" y="3208027"/>
            <a:ext cx="348343" cy="34398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9EA6538-9FFF-4CBD-3746-CDBAFDB3295B}"/>
              </a:ext>
            </a:extLst>
          </p:cNvPr>
          <p:cNvCxnSpPr>
            <a:cxnSpLocks/>
            <a:stCxn id="28" idx="3"/>
            <a:endCxn id="34" idx="0"/>
          </p:cNvCxnSpPr>
          <p:nvPr/>
        </p:nvCxnSpPr>
        <p:spPr>
          <a:xfrm rot="10800000">
            <a:off x="6108973" y="3552017"/>
            <a:ext cx="454332" cy="5927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0CB4C2F-BFB2-DFE9-396B-B3DC23E19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319380"/>
              </p:ext>
            </p:extLst>
          </p:nvPr>
        </p:nvGraphicFramePr>
        <p:xfrm flipH="1">
          <a:off x="7013575" y="3597275"/>
          <a:ext cx="6429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380880" progId="Equation.DSMT4">
                  <p:embed/>
                </p:oleObj>
              </mc:Choice>
              <mc:Fallback>
                <p:oleObj name="Equation" r:id="rId4" imgW="838080" imgH="38088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C57D6E8E-39F5-5256-DEAB-7FC344B861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 flipH="1">
                        <a:off x="7013575" y="3597275"/>
                        <a:ext cx="64293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F47139-AE1D-737E-2C0B-8C0C475DD610}"/>
              </a:ext>
            </a:extLst>
          </p:cNvPr>
          <p:cNvCxnSpPr/>
          <p:nvPr/>
        </p:nvCxnSpPr>
        <p:spPr>
          <a:xfrm>
            <a:off x="5287409" y="4138288"/>
            <a:ext cx="80772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B41117-ACA2-991C-0569-12E48C6F8C4F}"/>
              </a:ext>
            </a:extLst>
          </p:cNvPr>
          <p:cNvCxnSpPr>
            <a:cxnSpLocks/>
          </p:cNvCxnSpPr>
          <p:nvPr/>
        </p:nvCxnSpPr>
        <p:spPr>
          <a:xfrm flipH="1" flipV="1">
            <a:off x="4098438" y="5081587"/>
            <a:ext cx="1" cy="2690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46FB3BC9-0816-3123-8DF1-567D4B09E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90825"/>
              </p:ext>
            </p:extLst>
          </p:nvPr>
        </p:nvGraphicFramePr>
        <p:xfrm>
          <a:off x="5601330" y="3847438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53800" progId="Equation.DSMT4">
                  <p:embed/>
                </p:oleObj>
              </mc:Choice>
              <mc:Fallback>
                <p:oleObj name="Equation" r:id="rId6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1330" y="3847438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58C7C8EA-2F34-514A-ED97-FF0B7B8451A7}"/>
              </a:ext>
            </a:extLst>
          </p:cNvPr>
          <p:cNvSpPr/>
          <p:nvPr/>
        </p:nvSpPr>
        <p:spPr>
          <a:xfrm flipH="1">
            <a:off x="3675466" y="5350641"/>
            <a:ext cx="845944" cy="220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BBF682-CFA1-6F3B-CF65-45DFEDB997E3}"/>
              </a:ext>
            </a:extLst>
          </p:cNvPr>
          <p:cNvSpPr/>
          <p:nvPr/>
        </p:nvSpPr>
        <p:spPr>
          <a:xfrm flipH="1">
            <a:off x="6923874" y="5350641"/>
            <a:ext cx="845944" cy="220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F1FEF1-592F-F938-EA94-6B4FB4DD2B91}"/>
              </a:ext>
            </a:extLst>
          </p:cNvPr>
          <p:cNvCxnSpPr>
            <a:cxnSpLocks/>
            <a:stCxn id="28" idx="2"/>
            <a:endCxn id="80" idx="0"/>
          </p:cNvCxnSpPr>
          <p:nvPr/>
        </p:nvCxnSpPr>
        <p:spPr>
          <a:xfrm flipH="1">
            <a:off x="7346846" y="4701494"/>
            <a:ext cx="1078" cy="6491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BD77CD3-7796-06F4-61EE-6FC4386BB07F}"/>
              </a:ext>
            </a:extLst>
          </p:cNvPr>
          <p:cNvSpPr txBox="1"/>
          <p:nvPr/>
        </p:nvSpPr>
        <p:spPr>
          <a:xfrm>
            <a:off x="3637544" y="5322729"/>
            <a:ext cx="95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k-bit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BBDB8F-7037-BDB2-AAAE-CEB2022D242D}"/>
              </a:ext>
            </a:extLst>
          </p:cNvPr>
          <p:cNvSpPr txBox="1"/>
          <p:nvPr/>
        </p:nvSpPr>
        <p:spPr>
          <a:xfrm>
            <a:off x="6889364" y="5322729"/>
            <a:ext cx="92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k-bit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03ED8381-81DD-68A8-4DD6-C7E434F2E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77692"/>
              </p:ext>
            </p:extLst>
          </p:nvPr>
        </p:nvGraphicFramePr>
        <p:xfrm>
          <a:off x="2143125" y="3728434"/>
          <a:ext cx="1054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330120" progId="Equation.DSMT4">
                  <p:embed/>
                </p:oleObj>
              </mc:Choice>
              <mc:Fallback>
                <p:oleObj name="Equation" r:id="rId8" imgW="1054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43125" y="3728434"/>
                        <a:ext cx="1054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C0758560-FD4A-068C-9F71-A89AA69D0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48286"/>
              </p:ext>
            </p:extLst>
          </p:nvPr>
        </p:nvGraphicFramePr>
        <p:xfrm>
          <a:off x="2162175" y="4537075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419040" progId="Equation.DSMT4">
                  <p:embed/>
                </p:oleObj>
              </mc:Choice>
              <mc:Fallback>
                <p:oleObj name="Equation" r:id="rId10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62175" y="4537075"/>
                        <a:ext cx="1143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F998981A-16DC-C0B8-C674-33BF181AB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52766"/>
              </p:ext>
            </p:extLst>
          </p:nvPr>
        </p:nvGraphicFramePr>
        <p:xfrm>
          <a:off x="8182073" y="4131024"/>
          <a:ext cx="1054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54080" imgH="330120" progId="Equation.DSMT4">
                  <p:embed/>
                </p:oleObj>
              </mc:Choice>
              <mc:Fallback>
                <p:oleObj name="Equation" r:id="rId12" imgW="1054080" imgH="33012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03ED8381-81DD-68A8-4DD6-C7E434F2E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82073" y="4131024"/>
                        <a:ext cx="1054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50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49AE-9323-B162-83FE-78B8EDF3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48523C-57C9-7CD0-AB9C-3C7C1C0EC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084607"/>
              </p:ext>
            </p:extLst>
          </p:nvPr>
        </p:nvGraphicFramePr>
        <p:xfrm>
          <a:off x="1752600" y="3183890"/>
          <a:ext cx="7549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4">
                  <a:extLst>
                    <a:ext uri="{9D8B030D-6E8A-4147-A177-3AD203B41FA5}">
                      <a16:colId xmlns:a16="http://schemas.microsoft.com/office/drawing/2014/main" val="69577936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726727712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1507197820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239273937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4217617347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31986146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1375811109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320728913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1578661208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277609682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88061477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4217492266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2215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38176B-3FD0-6CE9-B506-AB00A6BED50B}"/>
              </a:ext>
            </a:extLst>
          </p:cNvPr>
          <p:cNvCxnSpPr>
            <a:cxnSpLocks/>
          </p:cNvCxnSpPr>
          <p:nvPr/>
        </p:nvCxnSpPr>
        <p:spPr>
          <a:xfrm>
            <a:off x="1187450" y="3549650"/>
            <a:ext cx="880745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3BD7-2898-912A-F9C5-F6F08AEABF96}"/>
              </a:ext>
            </a:extLst>
          </p:cNvPr>
          <p:cNvCxnSpPr/>
          <p:nvPr/>
        </p:nvCxnSpPr>
        <p:spPr>
          <a:xfrm>
            <a:off x="1327150" y="3346450"/>
            <a:ext cx="2857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767C5-83A0-8DEB-56E3-889578C0708F}"/>
              </a:ext>
            </a:extLst>
          </p:cNvPr>
          <p:cNvCxnSpPr/>
          <p:nvPr/>
        </p:nvCxnSpPr>
        <p:spPr>
          <a:xfrm>
            <a:off x="3816350" y="3346450"/>
            <a:ext cx="2857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578EC-7E27-2CCD-3A60-D6B517641FC7}"/>
              </a:ext>
            </a:extLst>
          </p:cNvPr>
          <p:cNvCxnSpPr/>
          <p:nvPr/>
        </p:nvCxnSpPr>
        <p:spPr>
          <a:xfrm>
            <a:off x="6959600" y="3346450"/>
            <a:ext cx="2857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2E5938-0928-3761-98C9-6D54A3BA649A}"/>
              </a:ext>
            </a:extLst>
          </p:cNvPr>
          <p:cNvCxnSpPr/>
          <p:nvPr/>
        </p:nvCxnSpPr>
        <p:spPr>
          <a:xfrm>
            <a:off x="9493250" y="3346450"/>
            <a:ext cx="2857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781982-F275-D1D0-A9C7-3835993016FD}"/>
              </a:ext>
            </a:extLst>
          </p:cNvPr>
          <p:cNvCxnSpPr>
            <a:cxnSpLocks/>
          </p:cNvCxnSpPr>
          <p:nvPr/>
        </p:nvCxnSpPr>
        <p:spPr>
          <a:xfrm>
            <a:off x="1752600" y="3549650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BC0F-EFAA-C923-99BF-57688568EC72}"/>
              </a:ext>
            </a:extLst>
          </p:cNvPr>
          <p:cNvCxnSpPr>
            <a:cxnSpLocks/>
          </p:cNvCxnSpPr>
          <p:nvPr/>
        </p:nvCxnSpPr>
        <p:spPr>
          <a:xfrm>
            <a:off x="2381250" y="3549650"/>
            <a:ext cx="1258812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2D387B9-D704-CAF5-B94F-90743E529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35583"/>
              </p:ext>
            </p:extLst>
          </p:nvPr>
        </p:nvGraphicFramePr>
        <p:xfrm>
          <a:off x="1752600" y="4075589"/>
          <a:ext cx="188746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4">
                  <a:extLst>
                    <a:ext uri="{9D8B030D-6E8A-4147-A177-3AD203B41FA5}">
                      <a16:colId xmlns:a16="http://schemas.microsoft.com/office/drawing/2014/main" val="1943653217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164042729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333883714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ADV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TDMA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416372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73E0E3-D31A-C4EA-E6D3-8CCD9CF26BAF}"/>
              </a:ext>
            </a:extLst>
          </p:cNvPr>
          <p:cNvCxnSpPr>
            <a:cxnSpLocks/>
          </p:cNvCxnSpPr>
          <p:nvPr/>
        </p:nvCxnSpPr>
        <p:spPr>
          <a:xfrm>
            <a:off x="1752600" y="2657951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969D88-F19F-1816-DCCD-A86D133433D9}"/>
              </a:ext>
            </a:extLst>
          </p:cNvPr>
          <p:cNvCxnSpPr>
            <a:cxnSpLocks/>
          </p:cNvCxnSpPr>
          <p:nvPr/>
        </p:nvCxnSpPr>
        <p:spPr>
          <a:xfrm>
            <a:off x="2381250" y="2657950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9E0F9E-2800-F38C-9B59-946E916D31D9}"/>
              </a:ext>
            </a:extLst>
          </p:cNvPr>
          <p:cNvSpPr txBox="1"/>
          <p:nvPr/>
        </p:nvSpPr>
        <p:spPr>
          <a:xfrm>
            <a:off x="1663700" y="2709515"/>
            <a:ext cx="812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SETUP</a:t>
            </a:r>
          </a:p>
          <a:p>
            <a:pPr algn="ctr"/>
            <a:r>
              <a:rPr lang="en-US" sz="1000" b="1" dirty="0"/>
              <a:t>PHASE</a:t>
            </a:r>
            <a:endParaRPr lang="en-ID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D89396-C7F2-EF4D-DD40-3C938BEB967C}"/>
              </a:ext>
            </a:extLst>
          </p:cNvPr>
          <p:cNvCxnSpPr>
            <a:cxnSpLocks/>
          </p:cNvCxnSpPr>
          <p:nvPr/>
        </p:nvCxnSpPr>
        <p:spPr>
          <a:xfrm>
            <a:off x="4889500" y="2657950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D52381-2121-5D74-7EAB-66B00C75CD28}"/>
              </a:ext>
            </a:extLst>
          </p:cNvPr>
          <p:cNvSpPr txBox="1"/>
          <p:nvPr/>
        </p:nvSpPr>
        <p:spPr>
          <a:xfrm>
            <a:off x="6111004" y="2421577"/>
            <a:ext cx="1359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STEADY STATE PHASE</a:t>
            </a:r>
            <a:endParaRPr lang="en-ID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03EEA-8EBF-A18B-A1F0-21F5454F9B48}"/>
              </a:ext>
            </a:extLst>
          </p:cNvPr>
          <p:cNvSpPr txBox="1"/>
          <p:nvPr/>
        </p:nvSpPr>
        <p:spPr>
          <a:xfrm>
            <a:off x="2761528" y="2407735"/>
            <a:ext cx="11793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ROUND</a:t>
            </a:r>
            <a:endParaRPr lang="en-ID"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DBDF9D-1375-D737-356D-701A4B338A26}"/>
              </a:ext>
            </a:extLst>
          </p:cNvPr>
          <p:cNvCxnSpPr>
            <a:cxnSpLocks/>
          </p:cNvCxnSpPr>
          <p:nvPr/>
        </p:nvCxnSpPr>
        <p:spPr>
          <a:xfrm>
            <a:off x="1752600" y="2620967"/>
            <a:ext cx="31369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220F85-B1EE-67E0-1A64-BB36732859E3}"/>
              </a:ext>
            </a:extLst>
          </p:cNvPr>
          <p:cNvCxnSpPr>
            <a:cxnSpLocks/>
          </p:cNvCxnSpPr>
          <p:nvPr/>
        </p:nvCxnSpPr>
        <p:spPr>
          <a:xfrm>
            <a:off x="3010656" y="2657950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835D0C-02AC-D950-6177-60342DC68D5E}"/>
              </a:ext>
            </a:extLst>
          </p:cNvPr>
          <p:cNvSpPr txBox="1"/>
          <p:nvPr/>
        </p:nvSpPr>
        <p:spPr>
          <a:xfrm>
            <a:off x="2923463" y="2809974"/>
            <a:ext cx="812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FRAME</a:t>
            </a:r>
            <a:endParaRPr lang="en-ID" sz="1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C2DDDE-3B1C-403B-8FFD-AAD91101AECF}"/>
              </a:ext>
            </a:extLst>
          </p:cNvPr>
          <p:cNvCxnSpPr>
            <a:cxnSpLocks/>
          </p:cNvCxnSpPr>
          <p:nvPr/>
        </p:nvCxnSpPr>
        <p:spPr>
          <a:xfrm>
            <a:off x="5510206" y="2622555"/>
            <a:ext cx="24860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3C2AA2-2078-E0D1-3176-50AD3DD1A6C4}"/>
              </a:ext>
            </a:extLst>
          </p:cNvPr>
          <p:cNvCxnSpPr>
            <a:cxnSpLocks/>
          </p:cNvCxnSpPr>
          <p:nvPr/>
        </p:nvCxnSpPr>
        <p:spPr>
          <a:xfrm>
            <a:off x="3640062" y="2646600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FB9B78-8D12-4A74-C58E-B2778F61B29C}"/>
              </a:ext>
            </a:extLst>
          </p:cNvPr>
          <p:cNvSpPr txBox="1"/>
          <p:nvPr/>
        </p:nvSpPr>
        <p:spPr>
          <a:xfrm>
            <a:off x="2298580" y="2761837"/>
            <a:ext cx="81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/>
              <a:t>CONTENTION</a:t>
            </a:r>
            <a:r>
              <a:rPr lang="en-ID" sz="800" b="1" dirty="0"/>
              <a:t> </a:t>
            </a:r>
          </a:p>
          <a:p>
            <a:pPr algn="ctr"/>
            <a:r>
              <a:rPr lang="en-ID" sz="800" b="1" dirty="0"/>
              <a:t>PHASE</a:t>
            </a:r>
            <a:endParaRPr lang="en-US" sz="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379A8-B5EB-F2FA-60F0-C26C96A8F40B}"/>
              </a:ext>
            </a:extLst>
          </p:cNvPr>
          <p:cNvSpPr txBox="1"/>
          <p:nvPr/>
        </p:nvSpPr>
        <p:spPr>
          <a:xfrm>
            <a:off x="2923463" y="3211518"/>
            <a:ext cx="812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1000" b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D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8B3BB-5579-46D3-9266-D029C179F20E}"/>
              </a:ext>
            </a:extLst>
          </p:cNvPr>
          <p:cNvSpPr txBox="1"/>
          <p:nvPr/>
        </p:nvSpPr>
        <p:spPr>
          <a:xfrm>
            <a:off x="4182187" y="3223339"/>
            <a:ext cx="812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000" b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ID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2AE4-8950-05B3-2C34-DFEF1606750A}"/>
              </a:ext>
            </a:extLst>
          </p:cNvPr>
          <p:cNvSpPr txBox="1"/>
          <p:nvPr/>
        </p:nvSpPr>
        <p:spPr>
          <a:xfrm>
            <a:off x="4826001" y="3149962"/>
            <a:ext cx="81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Aggregation</a:t>
            </a:r>
            <a:endParaRPr lang="en-ID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3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D1EF74E-51CA-AA50-44AA-0A698E5BA9F7}"/>
              </a:ext>
            </a:extLst>
          </p:cNvPr>
          <p:cNvCxnSpPr/>
          <p:nvPr/>
        </p:nvCxnSpPr>
        <p:spPr>
          <a:xfrm>
            <a:off x="3939790" y="4681584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0259EA28-8CC1-4F48-2B38-465356BC7995}"/>
              </a:ext>
            </a:extLst>
          </p:cNvPr>
          <p:cNvSpPr/>
          <p:nvPr/>
        </p:nvSpPr>
        <p:spPr>
          <a:xfrm>
            <a:off x="2904064" y="5443000"/>
            <a:ext cx="5164667" cy="660400"/>
          </a:xfrm>
          <a:prstGeom prst="flowChartInputOutput">
            <a:avLst/>
          </a:prstGeom>
          <a:pattFill prst="pct80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149AE-9323-B162-83FE-78B8EDF3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F08679-62FC-5D2D-D4D3-A83EF241FF07}"/>
              </a:ext>
            </a:extLst>
          </p:cNvPr>
          <p:cNvSpPr/>
          <p:nvPr/>
        </p:nvSpPr>
        <p:spPr>
          <a:xfrm>
            <a:off x="3739115" y="569699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EB8A8C-8CC6-6063-93C0-F8D2C069CC84}"/>
              </a:ext>
            </a:extLst>
          </p:cNvPr>
          <p:cNvSpPr/>
          <p:nvPr/>
        </p:nvSpPr>
        <p:spPr>
          <a:xfrm>
            <a:off x="4037781" y="550221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F363C7-DD4E-A7D0-1978-4BB634169DF2}"/>
              </a:ext>
            </a:extLst>
          </p:cNvPr>
          <p:cNvSpPr/>
          <p:nvPr/>
        </p:nvSpPr>
        <p:spPr>
          <a:xfrm>
            <a:off x="3822736" y="59258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A356B6-7FED-548E-E61C-92F062B13178}"/>
              </a:ext>
            </a:extLst>
          </p:cNvPr>
          <p:cNvSpPr/>
          <p:nvPr/>
        </p:nvSpPr>
        <p:spPr>
          <a:xfrm>
            <a:off x="4126833" y="570066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53EF1E-2FD1-5851-B306-0D68FA35DF66}"/>
              </a:ext>
            </a:extLst>
          </p:cNvPr>
          <p:cNvSpPr/>
          <p:nvPr/>
        </p:nvSpPr>
        <p:spPr>
          <a:xfrm>
            <a:off x="4210454" y="596833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3A7EBFB-9B08-3111-BCC3-78DA13C99FB5}"/>
              </a:ext>
            </a:extLst>
          </p:cNvPr>
          <p:cNvSpPr/>
          <p:nvPr/>
        </p:nvSpPr>
        <p:spPr>
          <a:xfrm>
            <a:off x="4612786" y="569333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AA8E56-F0A7-EC36-6E1E-2221FD87D66F}"/>
              </a:ext>
            </a:extLst>
          </p:cNvPr>
          <p:cNvSpPr/>
          <p:nvPr/>
        </p:nvSpPr>
        <p:spPr>
          <a:xfrm>
            <a:off x="4911452" y="549854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910DBC7-DFB9-84CA-5D80-F12BD917DB64}"/>
              </a:ext>
            </a:extLst>
          </p:cNvPr>
          <p:cNvSpPr/>
          <p:nvPr/>
        </p:nvSpPr>
        <p:spPr>
          <a:xfrm>
            <a:off x="4696407" y="59221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FECA80E-4505-BDB4-7BBE-4EC1AEA48214}"/>
              </a:ext>
            </a:extLst>
          </p:cNvPr>
          <p:cNvSpPr/>
          <p:nvPr/>
        </p:nvSpPr>
        <p:spPr>
          <a:xfrm>
            <a:off x="5000504" y="569699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5F361B6-FD47-30E5-1984-3A560E00EE9A}"/>
              </a:ext>
            </a:extLst>
          </p:cNvPr>
          <p:cNvSpPr/>
          <p:nvPr/>
        </p:nvSpPr>
        <p:spPr>
          <a:xfrm>
            <a:off x="4438616" y="549854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10E6A88-79B9-A78F-6C07-A01C4FD690F3}"/>
              </a:ext>
            </a:extLst>
          </p:cNvPr>
          <p:cNvSpPr/>
          <p:nvPr/>
        </p:nvSpPr>
        <p:spPr>
          <a:xfrm>
            <a:off x="5351584" y="597200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8DE80BE-A152-BDBB-0AAC-BB2B3686ECEF}"/>
              </a:ext>
            </a:extLst>
          </p:cNvPr>
          <p:cNvSpPr/>
          <p:nvPr/>
        </p:nvSpPr>
        <p:spPr>
          <a:xfrm>
            <a:off x="5753916" y="569699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35DED02-DDFE-D9C7-FAD8-6BE46E6BB2F8}"/>
              </a:ext>
            </a:extLst>
          </p:cNvPr>
          <p:cNvSpPr/>
          <p:nvPr/>
        </p:nvSpPr>
        <p:spPr>
          <a:xfrm>
            <a:off x="6052582" y="550221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012010A-0FB0-7468-8202-3754E8C973B3}"/>
              </a:ext>
            </a:extLst>
          </p:cNvPr>
          <p:cNvSpPr/>
          <p:nvPr/>
        </p:nvSpPr>
        <p:spPr>
          <a:xfrm>
            <a:off x="5837537" y="59258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FA88B39-2428-942F-7E98-FAFB856F152A}"/>
              </a:ext>
            </a:extLst>
          </p:cNvPr>
          <p:cNvSpPr/>
          <p:nvPr/>
        </p:nvSpPr>
        <p:spPr>
          <a:xfrm>
            <a:off x="6141634" y="570066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4879C3A-6277-414B-A661-5F783B8DF254}"/>
              </a:ext>
            </a:extLst>
          </p:cNvPr>
          <p:cNvSpPr/>
          <p:nvPr/>
        </p:nvSpPr>
        <p:spPr>
          <a:xfrm>
            <a:off x="6225255" y="596833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95F2D57-0A9E-F5AE-37B5-5D5D9AC5C7E8}"/>
              </a:ext>
            </a:extLst>
          </p:cNvPr>
          <p:cNvSpPr/>
          <p:nvPr/>
        </p:nvSpPr>
        <p:spPr>
          <a:xfrm>
            <a:off x="6627587" y="569333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F8D0419-0FCB-544D-5FA5-A41809758FF9}"/>
              </a:ext>
            </a:extLst>
          </p:cNvPr>
          <p:cNvSpPr/>
          <p:nvPr/>
        </p:nvSpPr>
        <p:spPr>
          <a:xfrm>
            <a:off x="6926253" y="549854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F56BE12-09D0-42BA-7DB4-B02D21E1C0CD}"/>
              </a:ext>
            </a:extLst>
          </p:cNvPr>
          <p:cNvSpPr/>
          <p:nvPr/>
        </p:nvSpPr>
        <p:spPr>
          <a:xfrm>
            <a:off x="6711208" y="592218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5170ED4-04CA-829E-A36C-A0E701F88197}"/>
              </a:ext>
            </a:extLst>
          </p:cNvPr>
          <p:cNvSpPr/>
          <p:nvPr/>
        </p:nvSpPr>
        <p:spPr>
          <a:xfrm>
            <a:off x="7015305" y="569699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6FBEDC9-2DDD-C57C-06EF-8E1CC3EE8225}"/>
              </a:ext>
            </a:extLst>
          </p:cNvPr>
          <p:cNvSpPr/>
          <p:nvPr/>
        </p:nvSpPr>
        <p:spPr>
          <a:xfrm>
            <a:off x="6453417" y="549854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B2A64C-0862-3FE8-22DA-45F9170BE1B7}"/>
              </a:ext>
            </a:extLst>
          </p:cNvPr>
          <p:cNvCxnSpPr>
            <a:stCxn id="21" idx="7"/>
            <a:endCxn id="22" idx="3"/>
          </p:cNvCxnSpPr>
          <p:nvPr/>
        </p:nvCxnSpPr>
        <p:spPr>
          <a:xfrm flipV="1">
            <a:off x="3398239" y="5758453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2E228E5-05A3-249C-7951-4B8450F325F4}"/>
              </a:ext>
            </a:extLst>
          </p:cNvPr>
          <p:cNvCxnSpPr>
            <a:stCxn id="22" idx="7"/>
            <a:endCxn id="25" idx="3"/>
          </p:cNvCxnSpPr>
          <p:nvPr/>
        </p:nvCxnSpPr>
        <p:spPr>
          <a:xfrm flipV="1">
            <a:off x="3800571" y="556366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A610E-5AF6-6D5F-1C63-A28BE849D742}"/>
              </a:ext>
            </a:extLst>
          </p:cNvPr>
          <p:cNvCxnSpPr>
            <a:cxnSpLocks/>
            <a:stCxn id="22" idx="5"/>
            <a:endCxn id="31" idx="0"/>
          </p:cNvCxnSpPr>
          <p:nvPr/>
        </p:nvCxnSpPr>
        <p:spPr>
          <a:xfrm>
            <a:off x="3800571" y="575845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FA0DA34-B7BD-4D41-C3CB-29081A7084BC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171785" y="5765331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807B4A4-CD59-08E4-47D4-522F9463835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091502" y="5559302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9E79619-915F-D32F-7D30-5028410FD1DF}"/>
              </a:ext>
            </a:extLst>
          </p:cNvPr>
          <p:cNvCxnSpPr>
            <a:cxnSpLocks/>
            <a:stCxn id="25" idx="6"/>
            <a:endCxn id="87" idx="2"/>
          </p:cNvCxnSpPr>
          <p:nvPr/>
        </p:nvCxnSpPr>
        <p:spPr>
          <a:xfrm flipV="1">
            <a:off x="4109781" y="5534546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6612A36-43F8-621F-8FE7-FC5391C64487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4198833" y="5729331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DC42FA7-DE8C-DA62-8790-2E9B288BE383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 flipV="1">
            <a:off x="4282454" y="5958185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5B3A472-9E59-A7F1-729D-51BCB41AB24F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4648786" y="5765331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DC36C6-395D-D776-C0F9-700473FB9A0B}"/>
              </a:ext>
            </a:extLst>
          </p:cNvPr>
          <p:cNvCxnSpPr>
            <a:cxnSpLocks/>
            <a:stCxn id="87" idx="5"/>
            <a:endCxn id="83" idx="1"/>
          </p:cNvCxnSpPr>
          <p:nvPr/>
        </p:nvCxnSpPr>
        <p:spPr>
          <a:xfrm>
            <a:off x="4500072" y="5560002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14B6CD6-8295-1033-A134-BDBE199E1FE2}"/>
              </a:ext>
            </a:extLst>
          </p:cNvPr>
          <p:cNvCxnSpPr>
            <a:cxnSpLocks/>
            <a:stCxn id="87" idx="6"/>
            <a:endCxn id="84" idx="2"/>
          </p:cNvCxnSpPr>
          <p:nvPr/>
        </p:nvCxnSpPr>
        <p:spPr>
          <a:xfrm>
            <a:off x="4510616" y="5534546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69DD3BD-F843-258A-97F6-E238D9756F34}"/>
              </a:ext>
            </a:extLst>
          </p:cNvPr>
          <p:cNvCxnSpPr>
            <a:cxnSpLocks/>
            <a:stCxn id="85" idx="6"/>
            <a:endCxn id="106" idx="2"/>
          </p:cNvCxnSpPr>
          <p:nvPr/>
        </p:nvCxnSpPr>
        <p:spPr>
          <a:xfrm>
            <a:off x="4768407" y="5958185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E0FD9A2-68E3-02C0-09AF-0D77C86930A6}"/>
              </a:ext>
            </a:extLst>
          </p:cNvPr>
          <p:cNvCxnSpPr>
            <a:cxnSpLocks/>
            <a:stCxn id="86" idx="5"/>
            <a:endCxn id="106" idx="0"/>
          </p:cNvCxnSpPr>
          <p:nvPr/>
        </p:nvCxnSpPr>
        <p:spPr>
          <a:xfrm>
            <a:off x="5061960" y="5758453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1BF9560-4EEB-9E47-611B-051F9D174434}"/>
              </a:ext>
            </a:extLst>
          </p:cNvPr>
          <p:cNvCxnSpPr>
            <a:cxnSpLocks/>
            <a:stCxn id="86" idx="3"/>
            <a:endCxn id="85" idx="7"/>
          </p:cNvCxnSpPr>
          <p:nvPr/>
        </p:nvCxnSpPr>
        <p:spPr>
          <a:xfrm flipH="1">
            <a:off x="4757863" y="5758453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9F6058-34E3-E4DA-228D-28591D2ED7C4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947452" y="5570546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7628DF9-A7A5-D065-5621-02B75392B4C8}"/>
              </a:ext>
            </a:extLst>
          </p:cNvPr>
          <p:cNvCxnSpPr>
            <a:cxnSpLocks/>
            <a:stCxn id="108" idx="2"/>
            <a:endCxn id="84" idx="6"/>
          </p:cNvCxnSpPr>
          <p:nvPr/>
        </p:nvCxnSpPr>
        <p:spPr>
          <a:xfrm flipH="1" flipV="1">
            <a:off x="4983452" y="5534546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749CE2A-13C4-B440-2787-DCA74F801D17}"/>
              </a:ext>
            </a:extLst>
          </p:cNvPr>
          <p:cNvCxnSpPr>
            <a:cxnSpLocks/>
            <a:stCxn id="108" idx="3"/>
            <a:endCxn id="107" idx="7"/>
          </p:cNvCxnSpPr>
          <p:nvPr/>
        </p:nvCxnSpPr>
        <p:spPr>
          <a:xfrm flipH="1">
            <a:off x="5815372" y="556366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7A6BCED-C08A-ED62-5478-8AC46585EC4B}"/>
              </a:ext>
            </a:extLst>
          </p:cNvPr>
          <p:cNvCxnSpPr>
            <a:cxnSpLocks/>
            <a:stCxn id="108" idx="3"/>
            <a:endCxn id="109" idx="7"/>
          </p:cNvCxnSpPr>
          <p:nvPr/>
        </p:nvCxnSpPr>
        <p:spPr>
          <a:xfrm flipH="1">
            <a:off x="5898993" y="5563668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0E8DE11-0797-6010-83D7-0DC2F5CF07EC}"/>
              </a:ext>
            </a:extLst>
          </p:cNvPr>
          <p:cNvCxnSpPr>
            <a:cxnSpLocks/>
            <a:stCxn id="110" idx="4"/>
            <a:endCxn id="111" idx="0"/>
          </p:cNvCxnSpPr>
          <p:nvPr/>
        </p:nvCxnSpPr>
        <p:spPr>
          <a:xfrm>
            <a:off x="6177634" y="5772663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DFF3D5B-44D1-7E99-8454-7B39C9299D60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>
            <a:off x="5909537" y="5961851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78CC662-3B65-0EB0-6CDE-A8E256C5D0E9}"/>
              </a:ext>
            </a:extLst>
          </p:cNvPr>
          <p:cNvCxnSpPr>
            <a:cxnSpLocks/>
            <a:stCxn id="111" idx="6"/>
            <a:endCxn id="114" idx="2"/>
          </p:cNvCxnSpPr>
          <p:nvPr/>
        </p:nvCxnSpPr>
        <p:spPr>
          <a:xfrm flipV="1">
            <a:off x="6297255" y="5958185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C3EA1DE-C027-8A7F-EDCC-D165F3189146}"/>
              </a:ext>
            </a:extLst>
          </p:cNvPr>
          <p:cNvCxnSpPr>
            <a:cxnSpLocks/>
            <a:stCxn id="114" idx="6"/>
            <a:endCxn id="115" idx="3"/>
          </p:cNvCxnSpPr>
          <p:nvPr/>
        </p:nvCxnSpPr>
        <p:spPr>
          <a:xfrm flipV="1">
            <a:off x="6783208" y="5758453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A3A3915-8A35-D94A-5288-CD2324BFFA6B}"/>
              </a:ext>
            </a:extLst>
          </p:cNvPr>
          <p:cNvCxnSpPr>
            <a:cxnSpLocks/>
            <a:stCxn id="115" idx="1"/>
            <a:endCxn id="113" idx="4"/>
          </p:cNvCxnSpPr>
          <p:nvPr/>
        </p:nvCxnSpPr>
        <p:spPr>
          <a:xfrm flipH="1" flipV="1">
            <a:off x="6962253" y="5570546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E0E07FB-C05F-9289-3A01-D804346503ED}"/>
              </a:ext>
            </a:extLst>
          </p:cNvPr>
          <p:cNvCxnSpPr>
            <a:cxnSpLocks/>
            <a:stCxn id="115" idx="2"/>
            <a:endCxn id="112" idx="6"/>
          </p:cNvCxnSpPr>
          <p:nvPr/>
        </p:nvCxnSpPr>
        <p:spPr>
          <a:xfrm flipH="1" flipV="1">
            <a:off x="6699587" y="5729331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0A8EF4F-0173-1DE0-6933-05ADE6C2FE74}"/>
              </a:ext>
            </a:extLst>
          </p:cNvPr>
          <p:cNvCxnSpPr>
            <a:cxnSpLocks/>
            <a:stCxn id="112" idx="1"/>
            <a:endCxn id="116" idx="6"/>
          </p:cNvCxnSpPr>
          <p:nvPr/>
        </p:nvCxnSpPr>
        <p:spPr>
          <a:xfrm flipH="1" flipV="1">
            <a:off x="6525417" y="5534546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0DAAA92-14C0-08E3-BC53-AA7C789B6EDD}"/>
              </a:ext>
            </a:extLst>
          </p:cNvPr>
          <p:cNvCxnSpPr>
            <a:cxnSpLocks/>
            <a:stCxn id="116" idx="6"/>
            <a:endCxn id="113" idx="2"/>
          </p:cNvCxnSpPr>
          <p:nvPr/>
        </p:nvCxnSpPr>
        <p:spPr>
          <a:xfrm>
            <a:off x="6525417" y="5534546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664E49E-EC5F-BB82-7A66-1B1B937C88AE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6141634" y="5534546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0674CA4-B746-2067-05B9-AAE6F92FACB2}"/>
              </a:ext>
            </a:extLst>
          </p:cNvPr>
          <p:cNvCxnSpPr>
            <a:cxnSpLocks/>
            <a:stCxn id="108" idx="4"/>
            <a:endCxn id="110" idx="1"/>
          </p:cNvCxnSpPr>
          <p:nvPr/>
        </p:nvCxnSpPr>
        <p:spPr>
          <a:xfrm>
            <a:off x="6088582" y="557421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4A7CDF8-48E3-7687-3D38-90738C71DA67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 flipV="1">
            <a:off x="6213634" y="5729331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5882575-857C-838C-B85D-5E7FBFB45054}"/>
              </a:ext>
            </a:extLst>
          </p:cNvPr>
          <p:cNvCxnSpPr>
            <a:cxnSpLocks/>
            <a:endCxn id="116" idx="4"/>
          </p:cNvCxnSpPr>
          <p:nvPr/>
        </p:nvCxnSpPr>
        <p:spPr>
          <a:xfrm flipV="1">
            <a:off x="6209991" y="5570546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6E5A551-F32A-6544-B075-6D5C058D8456}"/>
              </a:ext>
            </a:extLst>
          </p:cNvPr>
          <p:cNvCxnSpPr>
            <a:cxnSpLocks/>
            <a:stCxn id="107" idx="2"/>
            <a:endCxn id="86" idx="6"/>
          </p:cNvCxnSpPr>
          <p:nvPr/>
        </p:nvCxnSpPr>
        <p:spPr>
          <a:xfrm flipH="1">
            <a:off x="5072504" y="5732997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F187DAF-F8CD-8B65-F5AA-7A3DAD9CB690}"/>
              </a:ext>
            </a:extLst>
          </p:cNvPr>
          <p:cNvCxnSpPr>
            <a:cxnSpLocks/>
            <a:stCxn id="107" idx="3"/>
            <a:endCxn id="106" idx="7"/>
          </p:cNvCxnSpPr>
          <p:nvPr/>
        </p:nvCxnSpPr>
        <p:spPr>
          <a:xfrm flipH="1">
            <a:off x="5413040" y="5758453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460CC73-7092-FEB6-AB90-405444ADB473}"/>
              </a:ext>
            </a:extLst>
          </p:cNvPr>
          <p:cNvCxnSpPr>
            <a:cxnSpLocks/>
            <a:stCxn id="107" idx="4"/>
            <a:endCxn id="109" idx="1"/>
          </p:cNvCxnSpPr>
          <p:nvPr/>
        </p:nvCxnSpPr>
        <p:spPr>
          <a:xfrm>
            <a:off x="5789916" y="5768997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F6BA153-193A-01A3-CFF8-6D03D786CBC4}"/>
              </a:ext>
            </a:extLst>
          </p:cNvPr>
          <p:cNvCxnSpPr>
            <a:cxnSpLocks/>
            <a:stCxn id="84" idx="4"/>
            <a:endCxn id="107" idx="1"/>
          </p:cNvCxnSpPr>
          <p:nvPr/>
        </p:nvCxnSpPr>
        <p:spPr>
          <a:xfrm>
            <a:off x="4947452" y="5570546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76BF1EF-3150-0B75-D543-517EAB0C256A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4684786" y="5729331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193F5A9-481E-C573-8AF1-3F412BBEB004}"/>
              </a:ext>
            </a:extLst>
          </p:cNvPr>
          <p:cNvCxnSpPr>
            <a:cxnSpLocks/>
            <a:stCxn id="83" idx="7"/>
            <a:endCxn id="84" idx="3"/>
          </p:cNvCxnSpPr>
          <p:nvPr/>
        </p:nvCxnSpPr>
        <p:spPr>
          <a:xfrm flipV="1">
            <a:off x="4674242" y="556000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240E0FA-3267-6536-C46D-5B20CE28BB0A}"/>
              </a:ext>
            </a:extLst>
          </p:cNvPr>
          <p:cNvCxnSpPr>
            <a:cxnSpLocks/>
            <a:stCxn id="31" idx="6"/>
            <a:endCxn id="82" idx="2"/>
          </p:cNvCxnSpPr>
          <p:nvPr/>
        </p:nvCxnSpPr>
        <p:spPr>
          <a:xfrm>
            <a:off x="3894736" y="5961851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F6763AE-E2E8-59C1-14D8-B736A0C10C0C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 flipV="1">
            <a:off x="3408783" y="596185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1238884-F0FA-8D5E-7E1E-ED855A4641EC}"/>
              </a:ext>
            </a:extLst>
          </p:cNvPr>
          <p:cNvCxnSpPr>
            <a:cxnSpLocks/>
            <a:stCxn id="31" idx="0"/>
            <a:endCxn id="37" idx="3"/>
          </p:cNvCxnSpPr>
          <p:nvPr/>
        </p:nvCxnSpPr>
        <p:spPr>
          <a:xfrm flipV="1">
            <a:off x="3858736" y="5762119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034BC87-A98A-D321-8F3F-3701D37F53EE}"/>
              </a:ext>
            </a:extLst>
          </p:cNvPr>
          <p:cNvCxnSpPr>
            <a:cxnSpLocks/>
            <a:stCxn id="37" idx="7"/>
            <a:endCxn id="87" idx="3"/>
          </p:cNvCxnSpPr>
          <p:nvPr/>
        </p:nvCxnSpPr>
        <p:spPr>
          <a:xfrm flipV="1">
            <a:off x="4188289" y="5560002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ata 232">
            <a:extLst>
              <a:ext uri="{FF2B5EF4-FFF2-40B4-BE49-F238E27FC236}">
                <a16:creationId xmlns:a16="http://schemas.microsoft.com/office/drawing/2014/main" id="{809A72D1-0163-4069-78EE-CE29B5F6E62B}"/>
              </a:ext>
            </a:extLst>
          </p:cNvPr>
          <p:cNvSpPr/>
          <p:nvPr/>
        </p:nvSpPr>
        <p:spPr>
          <a:xfrm>
            <a:off x="2904064" y="4673531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4C6C5B0-E4F5-5B15-6E33-70E1B555982F}"/>
              </a:ext>
            </a:extLst>
          </p:cNvPr>
          <p:cNvSpPr/>
          <p:nvPr/>
        </p:nvSpPr>
        <p:spPr>
          <a:xfrm>
            <a:off x="3739115" y="492752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ECDB72AC-E023-77E7-0A45-0350CA7F2E82}"/>
              </a:ext>
            </a:extLst>
          </p:cNvPr>
          <p:cNvSpPr/>
          <p:nvPr/>
        </p:nvSpPr>
        <p:spPr>
          <a:xfrm>
            <a:off x="4037781" y="473274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093B6CB9-245C-6D92-DDFC-94B0EDC71406}"/>
              </a:ext>
            </a:extLst>
          </p:cNvPr>
          <p:cNvSpPr/>
          <p:nvPr/>
        </p:nvSpPr>
        <p:spPr>
          <a:xfrm>
            <a:off x="3822736" y="51563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05BE4DA-7C56-514F-73B7-26C244323B3A}"/>
              </a:ext>
            </a:extLst>
          </p:cNvPr>
          <p:cNvSpPr/>
          <p:nvPr/>
        </p:nvSpPr>
        <p:spPr>
          <a:xfrm>
            <a:off x="4126833" y="49311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97B4AE6-CD06-CAFA-335E-524DDD42D93D}"/>
              </a:ext>
            </a:extLst>
          </p:cNvPr>
          <p:cNvSpPr/>
          <p:nvPr/>
        </p:nvSpPr>
        <p:spPr>
          <a:xfrm>
            <a:off x="4210454" y="51988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1F6294C5-C647-44F4-F8B2-953010849867}"/>
              </a:ext>
            </a:extLst>
          </p:cNvPr>
          <p:cNvSpPr/>
          <p:nvPr/>
        </p:nvSpPr>
        <p:spPr>
          <a:xfrm>
            <a:off x="4612786" y="492386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FB55BD2-8CCD-EC30-7BFD-A54EECCFA29C}"/>
              </a:ext>
            </a:extLst>
          </p:cNvPr>
          <p:cNvSpPr/>
          <p:nvPr/>
        </p:nvSpPr>
        <p:spPr>
          <a:xfrm>
            <a:off x="4911452" y="47290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6E12DFA-228E-E4C1-E7F3-AA09D72BC94E}"/>
              </a:ext>
            </a:extLst>
          </p:cNvPr>
          <p:cNvSpPr/>
          <p:nvPr/>
        </p:nvSpPr>
        <p:spPr>
          <a:xfrm>
            <a:off x="4696407" y="515271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CC0FF3D-3BDA-A267-BF3B-4D7B0B722728}"/>
              </a:ext>
            </a:extLst>
          </p:cNvPr>
          <p:cNvSpPr/>
          <p:nvPr/>
        </p:nvSpPr>
        <p:spPr>
          <a:xfrm>
            <a:off x="4983504" y="492752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12CB2DD-761C-CE83-3C9F-70FEBC5F3F34}"/>
              </a:ext>
            </a:extLst>
          </p:cNvPr>
          <p:cNvSpPr/>
          <p:nvPr/>
        </p:nvSpPr>
        <p:spPr>
          <a:xfrm>
            <a:off x="4438616" y="47290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E8297D9-4DAC-02C0-BFEC-28546A3AE55E}"/>
              </a:ext>
            </a:extLst>
          </p:cNvPr>
          <p:cNvSpPr/>
          <p:nvPr/>
        </p:nvSpPr>
        <p:spPr>
          <a:xfrm>
            <a:off x="5351584" y="520253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47E7D5C-CA37-1BD5-F20C-E16DC4A63E8C}"/>
              </a:ext>
            </a:extLst>
          </p:cNvPr>
          <p:cNvSpPr/>
          <p:nvPr/>
        </p:nvSpPr>
        <p:spPr>
          <a:xfrm>
            <a:off x="5753916" y="49275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ABEC652-EEFD-0F6A-56B4-FC051284606E}"/>
              </a:ext>
            </a:extLst>
          </p:cNvPr>
          <p:cNvSpPr/>
          <p:nvPr/>
        </p:nvSpPr>
        <p:spPr>
          <a:xfrm>
            <a:off x="6052582" y="473274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0D4883C-8D9A-13D5-9F56-EFB651E27BAD}"/>
              </a:ext>
            </a:extLst>
          </p:cNvPr>
          <p:cNvSpPr/>
          <p:nvPr/>
        </p:nvSpPr>
        <p:spPr>
          <a:xfrm>
            <a:off x="5837537" y="515638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C5C7D9A9-3378-798C-C95B-F10C8D3F2E63}"/>
              </a:ext>
            </a:extLst>
          </p:cNvPr>
          <p:cNvSpPr/>
          <p:nvPr/>
        </p:nvSpPr>
        <p:spPr>
          <a:xfrm>
            <a:off x="6141634" y="49311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12A00884-D40A-7476-A357-A51785947955}"/>
              </a:ext>
            </a:extLst>
          </p:cNvPr>
          <p:cNvSpPr/>
          <p:nvPr/>
        </p:nvSpPr>
        <p:spPr>
          <a:xfrm>
            <a:off x="6225255" y="51988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41A976FB-FC38-2656-CCDC-758C0967A553}"/>
              </a:ext>
            </a:extLst>
          </p:cNvPr>
          <p:cNvSpPr/>
          <p:nvPr/>
        </p:nvSpPr>
        <p:spPr>
          <a:xfrm>
            <a:off x="6627587" y="492386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71BFB5A-DA58-6B74-0D08-13D96D2D5893}"/>
              </a:ext>
            </a:extLst>
          </p:cNvPr>
          <p:cNvSpPr/>
          <p:nvPr/>
        </p:nvSpPr>
        <p:spPr>
          <a:xfrm>
            <a:off x="6926253" y="47290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EF1BB1A-E88E-E383-EB65-4877CE28E2DB}"/>
              </a:ext>
            </a:extLst>
          </p:cNvPr>
          <p:cNvSpPr/>
          <p:nvPr/>
        </p:nvSpPr>
        <p:spPr>
          <a:xfrm>
            <a:off x="6711208" y="515271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067E286-6099-C55B-3DA1-626351D48F31}"/>
              </a:ext>
            </a:extLst>
          </p:cNvPr>
          <p:cNvSpPr/>
          <p:nvPr/>
        </p:nvSpPr>
        <p:spPr>
          <a:xfrm>
            <a:off x="7015305" y="49275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25C526E-5110-3D5C-BCB0-7501B495E9B1}"/>
              </a:ext>
            </a:extLst>
          </p:cNvPr>
          <p:cNvSpPr/>
          <p:nvPr/>
        </p:nvSpPr>
        <p:spPr>
          <a:xfrm>
            <a:off x="6453417" y="47290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3AC3B3DA-60F4-BE51-2902-E440996CA52A}"/>
              </a:ext>
            </a:extLst>
          </p:cNvPr>
          <p:cNvCxnSpPr>
            <a:stCxn id="234" idx="7"/>
            <a:endCxn id="235" idx="3"/>
          </p:cNvCxnSpPr>
          <p:nvPr/>
        </p:nvCxnSpPr>
        <p:spPr>
          <a:xfrm flipV="1">
            <a:off x="3398239" y="4988984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66873654-FA12-C8B7-6E86-14DBFAF3A0C6}"/>
              </a:ext>
            </a:extLst>
          </p:cNvPr>
          <p:cNvCxnSpPr>
            <a:stCxn id="235" idx="7"/>
            <a:endCxn id="236" idx="3"/>
          </p:cNvCxnSpPr>
          <p:nvPr/>
        </p:nvCxnSpPr>
        <p:spPr>
          <a:xfrm flipV="1">
            <a:off x="3800571" y="4794199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19FDBCB-7DD0-8D1D-504F-D3BB112E1555}"/>
              </a:ext>
            </a:extLst>
          </p:cNvPr>
          <p:cNvCxnSpPr>
            <a:cxnSpLocks/>
            <a:stCxn id="235" idx="5"/>
            <a:endCxn id="237" idx="0"/>
          </p:cNvCxnSpPr>
          <p:nvPr/>
        </p:nvCxnSpPr>
        <p:spPr>
          <a:xfrm>
            <a:off x="3800571" y="4988984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BC87766-9FB4-78D2-9933-2C2CA7A25EC3}"/>
              </a:ext>
            </a:extLst>
          </p:cNvPr>
          <p:cNvCxnSpPr>
            <a:cxnSpLocks/>
            <a:endCxn id="239" idx="0"/>
          </p:cNvCxnSpPr>
          <p:nvPr/>
        </p:nvCxnSpPr>
        <p:spPr>
          <a:xfrm>
            <a:off x="4171785" y="4995862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F9A8AD8-E7E2-25C8-547B-03F809E8D8AD}"/>
              </a:ext>
            </a:extLst>
          </p:cNvPr>
          <p:cNvCxnSpPr>
            <a:cxnSpLocks/>
            <a:endCxn id="238" idx="1"/>
          </p:cNvCxnSpPr>
          <p:nvPr/>
        </p:nvCxnSpPr>
        <p:spPr>
          <a:xfrm>
            <a:off x="4091502" y="4789833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21D314E-0166-03A6-11C1-35B3577FFB76}"/>
              </a:ext>
            </a:extLst>
          </p:cNvPr>
          <p:cNvCxnSpPr>
            <a:cxnSpLocks/>
            <a:stCxn id="236" idx="6"/>
            <a:endCxn id="244" idx="2"/>
          </p:cNvCxnSpPr>
          <p:nvPr/>
        </p:nvCxnSpPr>
        <p:spPr>
          <a:xfrm flipV="1">
            <a:off x="4109781" y="4765077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A658766-FBF1-8AEB-3287-6B8776C3C7FE}"/>
              </a:ext>
            </a:extLst>
          </p:cNvPr>
          <p:cNvCxnSpPr>
            <a:cxnSpLocks/>
            <a:endCxn id="240" idx="2"/>
          </p:cNvCxnSpPr>
          <p:nvPr/>
        </p:nvCxnSpPr>
        <p:spPr>
          <a:xfrm>
            <a:off x="4198833" y="4959862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C943D04-2119-EDDB-2436-590B42B1B099}"/>
              </a:ext>
            </a:extLst>
          </p:cNvPr>
          <p:cNvCxnSpPr>
            <a:cxnSpLocks/>
            <a:stCxn id="239" idx="6"/>
            <a:endCxn id="242" idx="2"/>
          </p:cNvCxnSpPr>
          <p:nvPr/>
        </p:nvCxnSpPr>
        <p:spPr>
          <a:xfrm flipV="1">
            <a:off x="4282454" y="518871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719E61C-D34C-8EAA-AB11-F3A633D6633A}"/>
              </a:ext>
            </a:extLst>
          </p:cNvPr>
          <p:cNvCxnSpPr>
            <a:cxnSpLocks/>
            <a:stCxn id="240" idx="4"/>
            <a:endCxn id="242" idx="0"/>
          </p:cNvCxnSpPr>
          <p:nvPr/>
        </p:nvCxnSpPr>
        <p:spPr>
          <a:xfrm>
            <a:off x="4648786" y="4995862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6636668-C688-0C41-6CC8-5F00E6ED1679}"/>
              </a:ext>
            </a:extLst>
          </p:cNvPr>
          <p:cNvCxnSpPr>
            <a:cxnSpLocks/>
            <a:stCxn id="244" idx="5"/>
            <a:endCxn id="240" idx="1"/>
          </p:cNvCxnSpPr>
          <p:nvPr/>
        </p:nvCxnSpPr>
        <p:spPr>
          <a:xfrm>
            <a:off x="4500072" y="4790533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61B2932-2517-B7FF-5C0A-7E06EBF18AD8}"/>
              </a:ext>
            </a:extLst>
          </p:cNvPr>
          <p:cNvCxnSpPr>
            <a:cxnSpLocks/>
            <a:stCxn id="244" idx="6"/>
            <a:endCxn id="241" idx="2"/>
          </p:cNvCxnSpPr>
          <p:nvPr/>
        </p:nvCxnSpPr>
        <p:spPr>
          <a:xfrm>
            <a:off x="4510616" y="4765077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5FD60B5A-058F-06BA-8575-DD87A4E58A98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>
            <a:off x="4768407" y="5188716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2DCA21D-7F45-96FC-3A2C-3DB11E038BE5}"/>
              </a:ext>
            </a:extLst>
          </p:cNvPr>
          <p:cNvCxnSpPr>
            <a:cxnSpLocks/>
            <a:stCxn id="243" idx="5"/>
            <a:endCxn id="245" idx="0"/>
          </p:cNvCxnSpPr>
          <p:nvPr/>
        </p:nvCxnSpPr>
        <p:spPr>
          <a:xfrm>
            <a:off x="5044960" y="4988984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31CF890-6266-714B-16D8-B0D9F87CC7EE}"/>
              </a:ext>
            </a:extLst>
          </p:cNvPr>
          <p:cNvCxnSpPr>
            <a:cxnSpLocks/>
            <a:stCxn id="243" idx="3"/>
            <a:endCxn id="242" idx="7"/>
          </p:cNvCxnSpPr>
          <p:nvPr/>
        </p:nvCxnSpPr>
        <p:spPr>
          <a:xfrm flipH="1">
            <a:off x="4757863" y="4988984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CC79FEE-0F88-B306-7CE9-53B064F71876}"/>
              </a:ext>
            </a:extLst>
          </p:cNvPr>
          <p:cNvCxnSpPr>
            <a:cxnSpLocks/>
            <a:stCxn id="243" idx="1"/>
            <a:endCxn id="241" idx="4"/>
          </p:cNvCxnSpPr>
          <p:nvPr/>
        </p:nvCxnSpPr>
        <p:spPr>
          <a:xfrm flipH="1" flipV="1">
            <a:off x="4947452" y="4801077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07F7152-1B15-9F83-08F2-6FC43FFF403C}"/>
              </a:ext>
            </a:extLst>
          </p:cNvPr>
          <p:cNvCxnSpPr>
            <a:cxnSpLocks/>
            <a:stCxn id="247" idx="2"/>
            <a:endCxn id="241" idx="6"/>
          </p:cNvCxnSpPr>
          <p:nvPr/>
        </p:nvCxnSpPr>
        <p:spPr>
          <a:xfrm flipH="1" flipV="1">
            <a:off x="4983452" y="4765077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E3ADCE1-E618-F75E-701A-D7D59B3550BC}"/>
              </a:ext>
            </a:extLst>
          </p:cNvPr>
          <p:cNvCxnSpPr>
            <a:cxnSpLocks/>
            <a:stCxn id="247" idx="3"/>
            <a:endCxn id="246" idx="7"/>
          </p:cNvCxnSpPr>
          <p:nvPr/>
        </p:nvCxnSpPr>
        <p:spPr>
          <a:xfrm flipH="1">
            <a:off x="5815372" y="4794199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1BB03BD-2C2D-BACA-A7BD-6237342EA54C}"/>
              </a:ext>
            </a:extLst>
          </p:cNvPr>
          <p:cNvCxnSpPr>
            <a:cxnSpLocks/>
            <a:stCxn id="247" idx="3"/>
            <a:endCxn id="248" idx="7"/>
          </p:cNvCxnSpPr>
          <p:nvPr/>
        </p:nvCxnSpPr>
        <p:spPr>
          <a:xfrm flipH="1">
            <a:off x="5898993" y="4794199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090DCB45-BB84-1E2D-A588-9DC9C77535A0}"/>
              </a:ext>
            </a:extLst>
          </p:cNvPr>
          <p:cNvCxnSpPr>
            <a:cxnSpLocks/>
            <a:stCxn id="249" idx="4"/>
            <a:endCxn id="250" idx="0"/>
          </p:cNvCxnSpPr>
          <p:nvPr/>
        </p:nvCxnSpPr>
        <p:spPr>
          <a:xfrm>
            <a:off x="6177634" y="5003194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5C7C639-282E-C059-06D9-55292D2DF72C}"/>
              </a:ext>
            </a:extLst>
          </p:cNvPr>
          <p:cNvCxnSpPr>
            <a:cxnSpLocks/>
            <a:stCxn id="248" idx="6"/>
            <a:endCxn id="250" idx="2"/>
          </p:cNvCxnSpPr>
          <p:nvPr/>
        </p:nvCxnSpPr>
        <p:spPr>
          <a:xfrm>
            <a:off x="5909537" y="5192382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FC490A2-B2E5-7CFE-82AD-2636774607CF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 flipV="1">
            <a:off x="6297255" y="518871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8994BAA-E425-4B79-E962-0A175FF76ED6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783208" y="4988984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694AAC4-51E3-DD3D-35F2-E2A014DCFA07}"/>
              </a:ext>
            </a:extLst>
          </p:cNvPr>
          <p:cNvCxnSpPr>
            <a:cxnSpLocks/>
            <a:stCxn id="254" idx="1"/>
            <a:endCxn id="252" idx="4"/>
          </p:cNvCxnSpPr>
          <p:nvPr/>
        </p:nvCxnSpPr>
        <p:spPr>
          <a:xfrm flipH="1" flipV="1">
            <a:off x="6962253" y="480107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611E2B3-74DD-B530-E70E-B1521DCF4A24}"/>
              </a:ext>
            </a:extLst>
          </p:cNvPr>
          <p:cNvCxnSpPr>
            <a:cxnSpLocks/>
            <a:stCxn id="254" idx="2"/>
            <a:endCxn id="251" idx="6"/>
          </p:cNvCxnSpPr>
          <p:nvPr/>
        </p:nvCxnSpPr>
        <p:spPr>
          <a:xfrm flipH="1" flipV="1">
            <a:off x="6699587" y="4959862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EE10AE9-9E0B-966A-97EB-53B645398583}"/>
              </a:ext>
            </a:extLst>
          </p:cNvPr>
          <p:cNvCxnSpPr>
            <a:cxnSpLocks/>
            <a:stCxn id="251" idx="1"/>
            <a:endCxn id="255" idx="6"/>
          </p:cNvCxnSpPr>
          <p:nvPr/>
        </p:nvCxnSpPr>
        <p:spPr>
          <a:xfrm flipH="1" flipV="1">
            <a:off x="6525417" y="4765077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ACEBEA4-465E-779B-04C4-959F7CA001B2}"/>
              </a:ext>
            </a:extLst>
          </p:cNvPr>
          <p:cNvCxnSpPr>
            <a:cxnSpLocks/>
            <a:stCxn id="255" idx="6"/>
            <a:endCxn id="252" idx="2"/>
          </p:cNvCxnSpPr>
          <p:nvPr/>
        </p:nvCxnSpPr>
        <p:spPr>
          <a:xfrm>
            <a:off x="6525417" y="4765077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E6C7B05F-7E9C-F18C-37A9-13C98E4B7F18}"/>
              </a:ext>
            </a:extLst>
          </p:cNvPr>
          <p:cNvCxnSpPr>
            <a:cxnSpLocks/>
            <a:endCxn id="255" idx="2"/>
          </p:cNvCxnSpPr>
          <p:nvPr/>
        </p:nvCxnSpPr>
        <p:spPr>
          <a:xfrm>
            <a:off x="6141634" y="4765077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52F102A0-05E7-ED93-5518-F204CB60B9CD}"/>
              </a:ext>
            </a:extLst>
          </p:cNvPr>
          <p:cNvCxnSpPr>
            <a:cxnSpLocks/>
            <a:stCxn id="247" idx="4"/>
            <a:endCxn id="249" idx="1"/>
          </p:cNvCxnSpPr>
          <p:nvPr/>
        </p:nvCxnSpPr>
        <p:spPr>
          <a:xfrm>
            <a:off x="6088582" y="4804743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2BCC23E7-91DF-D88D-E279-954BF88125D4}"/>
              </a:ext>
            </a:extLst>
          </p:cNvPr>
          <p:cNvCxnSpPr>
            <a:cxnSpLocks/>
            <a:stCxn id="249" idx="6"/>
            <a:endCxn id="251" idx="2"/>
          </p:cNvCxnSpPr>
          <p:nvPr/>
        </p:nvCxnSpPr>
        <p:spPr>
          <a:xfrm flipV="1">
            <a:off x="6213634" y="4959862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5F0BE8C8-FC5B-5AA1-AF8B-FF659E63C5A7}"/>
              </a:ext>
            </a:extLst>
          </p:cNvPr>
          <p:cNvCxnSpPr>
            <a:cxnSpLocks/>
            <a:endCxn id="255" idx="4"/>
          </p:cNvCxnSpPr>
          <p:nvPr/>
        </p:nvCxnSpPr>
        <p:spPr>
          <a:xfrm flipV="1">
            <a:off x="6209991" y="4801077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A4C8FC3-DF2D-8837-D777-21B4B1B5CB00}"/>
              </a:ext>
            </a:extLst>
          </p:cNvPr>
          <p:cNvCxnSpPr>
            <a:cxnSpLocks/>
            <a:stCxn id="246" idx="2"/>
            <a:endCxn id="243" idx="6"/>
          </p:cNvCxnSpPr>
          <p:nvPr/>
        </p:nvCxnSpPr>
        <p:spPr>
          <a:xfrm flipH="1">
            <a:off x="5055504" y="4963528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8052136A-147A-B416-BC95-8C80A4140790}"/>
              </a:ext>
            </a:extLst>
          </p:cNvPr>
          <p:cNvCxnSpPr>
            <a:cxnSpLocks/>
            <a:stCxn id="246" idx="3"/>
            <a:endCxn id="245" idx="7"/>
          </p:cNvCxnSpPr>
          <p:nvPr/>
        </p:nvCxnSpPr>
        <p:spPr>
          <a:xfrm flipH="1">
            <a:off x="5413040" y="4988984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DABB44C-94F9-AA62-CF3A-DE43D01CB0A9}"/>
              </a:ext>
            </a:extLst>
          </p:cNvPr>
          <p:cNvCxnSpPr>
            <a:cxnSpLocks/>
            <a:stCxn id="246" idx="4"/>
            <a:endCxn id="248" idx="1"/>
          </p:cNvCxnSpPr>
          <p:nvPr/>
        </p:nvCxnSpPr>
        <p:spPr>
          <a:xfrm>
            <a:off x="5789916" y="499952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F7E52C4A-50CF-9BA8-EA3A-22F29A652B10}"/>
              </a:ext>
            </a:extLst>
          </p:cNvPr>
          <p:cNvCxnSpPr>
            <a:cxnSpLocks/>
            <a:stCxn id="241" idx="4"/>
            <a:endCxn id="246" idx="1"/>
          </p:cNvCxnSpPr>
          <p:nvPr/>
        </p:nvCxnSpPr>
        <p:spPr>
          <a:xfrm>
            <a:off x="4947452" y="4801077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5B028E5-1C08-9302-3D33-B13C0EA95FDC}"/>
              </a:ext>
            </a:extLst>
          </p:cNvPr>
          <p:cNvCxnSpPr>
            <a:cxnSpLocks/>
            <a:stCxn id="240" idx="6"/>
            <a:endCxn id="243" idx="2"/>
          </p:cNvCxnSpPr>
          <p:nvPr/>
        </p:nvCxnSpPr>
        <p:spPr>
          <a:xfrm>
            <a:off x="4684786" y="4959862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CAFE9EAE-52B5-A411-0D0B-B26F577B0F82}"/>
              </a:ext>
            </a:extLst>
          </p:cNvPr>
          <p:cNvCxnSpPr>
            <a:cxnSpLocks/>
            <a:stCxn id="240" idx="7"/>
            <a:endCxn id="241" idx="3"/>
          </p:cNvCxnSpPr>
          <p:nvPr/>
        </p:nvCxnSpPr>
        <p:spPr>
          <a:xfrm flipV="1">
            <a:off x="4674242" y="479053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E3341D-2D5D-E6DC-5915-61A96928A9F4}"/>
              </a:ext>
            </a:extLst>
          </p:cNvPr>
          <p:cNvCxnSpPr>
            <a:cxnSpLocks/>
            <a:stCxn id="237" idx="6"/>
            <a:endCxn id="239" idx="2"/>
          </p:cNvCxnSpPr>
          <p:nvPr/>
        </p:nvCxnSpPr>
        <p:spPr>
          <a:xfrm>
            <a:off x="3894736" y="5192382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208FB6D3-111C-3E25-CF80-722FD4349C94}"/>
              </a:ext>
            </a:extLst>
          </p:cNvPr>
          <p:cNvCxnSpPr>
            <a:cxnSpLocks/>
            <a:stCxn id="234" idx="6"/>
            <a:endCxn id="237" idx="2"/>
          </p:cNvCxnSpPr>
          <p:nvPr/>
        </p:nvCxnSpPr>
        <p:spPr>
          <a:xfrm flipV="1">
            <a:off x="3408783" y="519238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95AD55B-34CB-D41F-7ABF-3725C9FFB7CE}"/>
              </a:ext>
            </a:extLst>
          </p:cNvPr>
          <p:cNvCxnSpPr>
            <a:cxnSpLocks/>
            <a:stCxn id="237" idx="0"/>
            <a:endCxn id="238" idx="3"/>
          </p:cNvCxnSpPr>
          <p:nvPr/>
        </p:nvCxnSpPr>
        <p:spPr>
          <a:xfrm flipV="1">
            <a:off x="3858736" y="4992650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B10547B4-C75C-C468-ED1C-2C2AA848D997}"/>
              </a:ext>
            </a:extLst>
          </p:cNvPr>
          <p:cNvCxnSpPr>
            <a:cxnSpLocks/>
            <a:stCxn id="238" idx="7"/>
            <a:endCxn id="244" idx="3"/>
          </p:cNvCxnSpPr>
          <p:nvPr/>
        </p:nvCxnSpPr>
        <p:spPr>
          <a:xfrm flipV="1">
            <a:off x="4188289" y="4790533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5905981-063E-A705-56AA-9428AD9CD2A1}"/>
              </a:ext>
            </a:extLst>
          </p:cNvPr>
          <p:cNvCxnSpPr/>
          <p:nvPr/>
        </p:nvCxnSpPr>
        <p:spPr>
          <a:xfrm>
            <a:off x="2904064" y="5333931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F214C10-38E5-D63E-0FCB-DE0C8C851092}"/>
              </a:ext>
            </a:extLst>
          </p:cNvPr>
          <p:cNvCxnSpPr>
            <a:cxnSpLocks/>
          </p:cNvCxnSpPr>
          <p:nvPr/>
        </p:nvCxnSpPr>
        <p:spPr>
          <a:xfrm>
            <a:off x="2904063" y="3818132"/>
            <a:ext cx="0" cy="1524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EE890CE2-DFF2-1EBF-D984-CAE3D0E6695D}"/>
              </a:ext>
            </a:extLst>
          </p:cNvPr>
          <p:cNvCxnSpPr>
            <a:cxnSpLocks/>
          </p:cNvCxnSpPr>
          <p:nvPr/>
        </p:nvCxnSpPr>
        <p:spPr>
          <a:xfrm>
            <a:off x="7035330" y="3818132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3305DAF-75BF-B3ED-7EBB-1A6C3612DBB1}"/>
              </a:ext>
            </a:extLst>
          </p:cNvPr>
          <p:cNvCxnSpPr/>
          <p:nvPr/>
        </p:nvCxnSpPr>
        <p:spPr>
          <a:xfrm>
            <a:off x="7032253" y="5318122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3674E937-30C2-E129-DFA7-7C8D52133EE7}"/>
              </a:ext>
            </a:extLst>
          </p:cNvPr>
          <p:cNvCxnSpPr/>
          <p:nvPr/>
        </p:nvCxnSpPr>
        <p:spPr>
          <a:xfrm>
            <a:off x="8068730" y="4673073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7BE3E80-B237-F313-65E8-BADCD8E45713}"/>
              </a:ext>
            </a:extLst>
          </p:cNvPr>
          <p:cNvCxnSpPr>
            <a:cxnSpLocks/>
          </p:cNvCxnSpPr>
          <p:nvPr/>
        </p:nvCxnSpPr>
        <p:spPr>
          <a:xfrm>
            <a:off x="8068730" y="3157732"/>
            <a:ext cx="0" cy="15153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FFB7B94D-F889-0D3E-1EF9-F20DF1ACE7FC}"/>
              </a:ext>
            </a:extLst>
          </p:cNvPr>
          <p:cNvSpPr/>
          <p:nvPr/>
        </p:nvSpPr>
        <p:spPr>
          <a:xfrm>
            <a:off x="3336783" y="520253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5D8681-431B-995E-7DFE-C2DF19700F11}"/>
              </a:ext>
            </a:extLst>
          </p:cNvPr>
          <p:cNvSpPr/>
          <p:nvPr/>
        </p:nvSpPr>
        <p:spPr>
          <a:xfrm>
            <a:off x="3336783" y="597200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8CBF8EA-0E81-994A-F67B-1EAD4FCFB634}"/>
              </a:ext>
            </a:extLst>
          </p:cNvPr>
          <p:cNvCxnSpPr>
            <a:cxnSpLocks/>
            <a:stCxn id="239" idx="4"/>
            <a:endCxn id="25" idx="7"/>
          </p:cNvCxnSpPr>
          <p:nvPr/>
        </p:nvCxnSpPr>
        <p:spPr>
          <a:xfrm flipH="1">
            <a:off x="4099237" y="5270868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D3F1C214-9BFB-93BB-D0B9-C1057A96D739}"/>
              </a:ext>
            </a:extLst>
          </p:cNvPr>
          <p:cNvCxnSpPr>
            <a:cxnSpLocks/>
            <a:stCxn id="239" idx="5"/>
            <a:endCxn id="83" idx="1"/>
          </p:cNvCxnSpPr>
          <p:nvPr/>
        </p:nvCxnSpPr>
        <p:spPr>
          <a:xfrm>
            <a:off x="4271910" y="5260324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77205785-A7BF-8BF4-CE34-BC9B81B0C368}"/>
              </a:ext>
            </a:extLst>
          </p:cNvPr>
          <p:cNvCxnSpPr>
            <a:cxnSpLocks/>
            <a:stCxn id="248" idx="5"/>
            <a:endCxn id="108" idx="1"/>
          </p:cNvCxnSpPr>
          <p:nvPr/>
        </p:nvCxnSpPr>
        <p:spPr>
          <a:xfrm>
            <a:off x="5898993" y="5217838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586530E0-7C5C-9AED-A0D5-660E9EAE528E}"/>
              </a:ext>
            </a:extLst>
          </p:cNvPr>
          <p:cNvCxnSpPr>
            <a:cxnSpLocks/>
            <a:stCxn id="108" idx="7"/>
            <a:endCxn id="251" idx="3"/>
          </p:cNvCxnSpPr>
          <p:nvPr/>
        </p:nvCxnSpPr>
        <p:spPr>
          <a:xfrm flipV="1">
            <a:off x="6114038" y="4985318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912E84DA-021C-53AC-EE8A-465B5755FBE7}"/>
              </a:ext>
            </a:extLst>
          </p:cNvPr>
          <p:cNvCxnSpPr>
            <a:cxnSpLocks/>
            <a:stCxn id="114" idx="0"/>
            <a:endCxn id="251" idx="4"/>
          </p:cNvCxnSpPr>
          <p:nvPr/>
        </p:nvCxnSpPr>
        <p:spPr>
          <a:xfrm flipH="1" flipV="1">
            <a:off x="6663587" y="4995862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74897092-6DFC-2EDB-B982-99CA85451DF6}"/>
              </a:ext>
            </a:extLst>
          </p:cNvPr>
          <p:cNvCxnSpPr>
            <a:cxnSpLocks/>
            <a:stCxn id="243" idx="4"/>
          </p:cNvCxnSpPr>
          <p:nvPr/>
        </p:nvCxnSpPr>
        <p:spPr>
          <a:xfrm flipH="1">
            <a:off x="4654994" y="4999528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8645F350-567F-0E5E-DD08-24DA21F510CD}"/>
              </a:ext>
            </a:extLst>
          </p:cNvPr>
          <p:cNvCxnSpPr>
            <a:cxnSpLocks/>
            <a:stCxn id="235" idx="5"/>
            <a:endCxn id="25" idx="1"/>
          </p:cNvCxnSpPr>
          <p:nvPr/>
        </p:nvCxnSpPr>
        <p:spPr>
          <a:xfrm>
            <a:off x="3800571" y="4988984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E5DDF87-8972-8201-AD17-0CFE11DE6964}"/>
              </a:ext>
            </a:extLst>
          </p:cNvPr>
          <p:cNvCxnSpPr>
            <a:cxnSpLocks/>
          </p:cNvCxnSpPr>
          <p:nvPr/>
        </p:nvCxnSpPr>
        <p:spPr>
          <a:xfrm>
            <a:off x="3942867" y="3169734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0FF4D8F-7634-FC50-3251-30959DEC2912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4061138" y="4509799"/>
            <a:ext cx="958366" cy="4177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 descr="A yellow submarine with black text&#10;&#10;Description automatically generated">
            <a:extLst>
              <a:ext uri="{FF2B5EF4-FFF2-40B4-BE49-F238E27FC236}">
                <a16:creationId xmlns:a16="http://schemas.microsoft.com/office/drawing/2014/main" id="{D6E1B431-28CA-D844-4D63-E585C25E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25" y="4071585"/>
            <a:ext cx="1130316" cy="636745"/>
          </a:xfrm>
          <a:prstGeom prst="rect">
            <a:avLst/>
          </a:prstGeom>
        </p:spPr>
      </p:pic>
      <p:pic>
        <p:nvPicPr>
          <p:cNvPr id="380" name="Picture 379" descr="A yellow submarine with black text&#10;&#10;Description automatically generated">
            <a:extLst>
              <a:ext uri="{FF2B5EF4-FFF2-40B4-BE49-F238E27FC236}">
                <a16:creationId xmlns:a16="http://schemas.microsoft.com/office/drawing/2014/main" id="{2F89B37C-FDBA-5075-4846-CB764C625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54" y="3849979"/>
            <a:ext cx="1130316" cy="636745"/>
          </a:xfrm>
          <a:prstGeom prst="rect">
            <a:avLst/>
          </a:prstGeom>
        </p:spPr>
      </p:pic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93D42647-5299-7E79-012B-D233B180C83D}"/>
              </a:ext>
            </a:extLst>
          </p:cNvPr>
          <p:cNvCxnSpPr>
            <a:cxnSpLocks/>
            <a:endCxn id="235" idx="0"/>
          </p:cNvCxnSpPr>
          <p:nvPr/>
        </p:nvCxnSpPr>
        <p:spPr>
          <a:xfrm flipH="1">
            <a:off x="3775115" y="4479560"/>
            <a:ext cx="279002" cy="44796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ACD07188-5BCE-6C28-B58D-090F723CCA36}"/>
              </a:ext>
            </a:extLst>
          </p:cNvPr>
          <p:cNvCxnSpPr>
            <a:cxnSpLocks/>
            <a:stCxn id="243" idx="0"/>
          </p:cNvCxnSpPr>
          <p:nvPr/>
        </p:nvCxnSpPr>
        <p:spPr>
          <a:xfrm flipV="1">
            <a:off x="5019504" y="3831950"/>
            <a:ext cx="291810" cy="1095578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396AF6C8-5A98-9DD5-EFD7-FED69F83C3B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054117" y="3818132"/>
            <a:ext cx="882311" cy="556661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BE49A69E-5F3B-8DFC-1B7C-A78CCDD0F719}"/>
              </a:ext>
            </a:extLst>
          </p:cNvPr>
          <p:cNvCxnSpPr>
            <a:cxnSpLocks/>
            <a:stCxn id="248" idx="7"/>
          </p:cNvCxnSpPr>
          <p:nvPr/>
        </p:nvCxnSpPr>
        <p:spPr>
          <a:xfrm flipV="1">
            <a:off x="5898993" y="4235932"/>
            <a:ext cx="358998" cy="9309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6E3040AF-D983-B8AF-8B89-98A7A854EEB5}"/>
              </a:ext>
            </a:extLst>
          </p:cNvPr>
          <p:cNvCxnSpPr>
            <a:cxnSpLocks/>
            <a:stCxn id="251" idx="6"/>
          </p:cNvCxnSpPr>
          <p:nvPr/>
        </p:nvCxnSpPr>
        <p:spPr>
          <a:xfrm flipH="1" flipV="1">
            <a:off x="6288471" y="4245217"/>
            <a:ext cx="411116" cy="71464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6904D52C-ED43-DC21-75AB-FCADEBAC7DA9}"/>
              </a:ext>
            </a:extLst>
          </p:cNvPr>
          <p:cNvCxnSpPr>
            <a:cxnSpLocks/>
          </p:cNvCxnSpPr>
          <p:nvPr/>
        </p:nvCxnSpPr>
        <p:spPr>
          <a:xfrm flipH="1" flipV="1">
            <a:off x="5878697" y="3842464"/>
            <a:ext cx="358534" cy="274406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6EF9EC98-EC23-BB44-FE74-034EB2A7078E}"/>
              </a:ext>
            </a:extLst>
          </p:cNvPr>
          <p:cNvSpPr/>
          <p:nvPr/>
        </p:nvSpPr>
        <p:spPr>
          <a:xfrm>
            <a:off x="2904061" y="3157732"/>
            <a:ext cx="5080917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3" name="Cube 332">
            <a:extLst>
              <a:ext uri="{FF2B5EF4-FFF2-40B4-BE49-F238E27FC236}">
                <a16:creationId xmlns:a16="http://schemas.microsoft.com/office/drawing/2014/main" id="{C57CFBF8-1956-DB1F-4527-BFFCC2E4EAD0}"/>
              </a:ext>
            </a:extLst>
          </p:cNvPr>
          <p:cNvSpPr/>
          <p:nvPr/>
        </p:nvSpPr>
        <p:spPr>
          <a:xfrm>
            <a:off x="4957217" y="3483260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4" name="Picture 373" descr="A black and white radio tower&#10;&#10;Description automatically generated">
            <a:extLst>
              <a:ext uri="{FF2B5EF4-FFF2-40B4-BE49-F238E27FC236}">
                <a16:creationId xmlns:a16="http://schemas.microsoft.com/office/drawing/2014/main" id="{EA8E3ABC-4AF8-4521-9B95-44407F453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5473718" y="3170601"/>
            <a:ext cx="266725" cy="383612"/>
          </a:xfrm>
          <a:prstGeom prst="rect">
            <a:avLst/>
          </a:prstGeom>
        </p:spPr>
      </p:pic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EF89C719-E663-A5E7-36DF-35E4C69ED5DF}"/>
              </a:ext>
            </a:extLst>
          </p:cNvPr>
          <p:cNvCxnSpPr>
            <a:cxnSpLocks/>
          </p:cNvCxnSpPr>
          <p:nvPr/>
        </p:nvCxnSpPr>
        <p:spPr>
          <a:xfrm flipV="1">
            <a:off x="4546772" y="4420093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18623FCA-B27D-94A2-E85A-3CDC5E1D6428}"/>
              </a:ext>
            </a:extLst>
          </p:cNvPr>
          <p:cNvCxnSpPr>
            <a:cxnSpLocks/>
          </p:cNvCxnSpPr>
          <p:nvPr/>
        </p:nvCxnSpPr>
        <p:spPr>
          <a:xfrm flipV="1">
            <a:off x="5039427" y="5022054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745B91FD-574F-FE53-4B0B-90FD8CC3A645}"/>
              </a:ext>
            </a:extLst>
          </p:cNvPr>
          <p:cNvCxnSpPr>
            <a:cxnSpLocks/>
          </p:cNvCxnSpPr>
          <p:nvPr/>
        </p:nvCxnSpPr>
        <p:spPr>
          <a:xfrm flipV="1">
            <a:off x="6742279" y="4196255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9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26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Annastya Bagas Dewantara</cp:lastModifiedBy>
  <cp:revision>18</cp:revision>
  <dcterms:created xsi:type="dcterms:W3CDTF">2023-09-25T13:00:45Z</dcterms:created>
  <dcterms:modified xsi:type="dcterms:W3CDTF">2023-11-30T06:06:39Z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2023-09-25T13:18:09Z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b610a25d-5813-4f97-9123-1a22a4d46058</vt:lpwstr>
  </property>
  <property fmtid="{D5CDD505-2E9C-101B-9397-08002B2CF9AE}" pid="7" name="MSIP_Label_defa4170-0d19-0005-0004-bc88714345d2_ActionId">
    <vt:lpwstr>cdc0dc80-15f0-41e8-bdeb-fa10b241a5f8</vt:lpwstr>
  </property>
  <property fmtid="{D5CDD505-2E9C-101B-9397-08002B2CF9AE}" pid="8" name="MSIP_Label_defa4170-0d19-0005-0004-bc88714345d2_ContentBits">
    <vt:lpwstr>0</vt:lpwstr>
  </property>
</Properties>
</file>