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3" autoAdjust="0"/>
    <p:restoredTop sz="94660"/>
  </p:normalViewPr>
  <p:slideViewPr>
    <p:cSldViewPr snapToGrid="0">
      <p:cViewPr>
        <p:scale>
          <a:sx n="400" d="100"/>
          <a:sy n="400" d="100"/>
        </p:scale>
        <p:origin x="-9648" y="-4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3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A47F-5FC3-4338-9F93-C82CC064755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9740-D559-4E62-B5F4-D2B2ECE4C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1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 smtClean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 smtClean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32215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</a:t>
            </a:r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740" y="3748742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 smtClean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0" y="3748742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2447" y="4081431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 smtClean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𝑎𝑚𝑝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47" y="4081431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647582" y="3012156"/>
                <a:ext cx="1811330" cy="506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582" y="3012156"/>
                <a:ext cx="1811330" cy="506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695582" y="2761077"/>
                <a:ext cx="1735860" cy="526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𝑓𝑠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𝑚𝑝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𝐵𝑆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82" y="2761077"/>
                <a:ext cx="1735860" cy="52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1088795" y="423259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5" y="4232598"/>
                <a:ext cx="4371838" cy="309572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1077267" y="465323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67" y="4653239"/>
                <a:ext cx="2468593" cy="630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1387" y="199197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87" y="1991973"/>
                <a:ext cx="2782095" cy="213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8937" y="400990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37" y="4009900"/>
                <a:ext cx="2691149" cy="139649"/>
              </a:xfrm>
              <a:prstGeom prst="rect">
                <a:avLst/>
              </a:prstGeom>
              <a:blipFill>
                <a:blip r:embed="rId5"/>
                <a:stretch>
                  <a:fillRect t="-56522" r="-6485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1019090" y="218219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90" y="2182199"/>
                <a:ext cx="2656200" cy="1961563"/>
              </a:xfrm>
              <a:prstGeom prst="rect">
                <a:avLst/>
              </a:prstGeom>
              <a:blipFill>
                <a:blip r:embed="rId6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2493799" y="304459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799" y="3044591"/>
                <a:ext cx="3200939" cy="497893"/>
              </a:xfrm>
              <a:prstGeom prst="rect">
                <a:avLst/>
              </a:prstGeom>
              <a:blipFill>
                <a:blip r:embed="rId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ENERGY MODEL</vt:lpstr>
      <vt:lpstr>ENERGY MODEL 2</vt:lpstr>
      <vt:lpstr>ENERGY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MODEL</dc:title>
  <dc:creator>baseengineeringindonesia@gmail.com</dc:creator>
  <cp:lastModifiedBy>baseengineeringindonesia@gmail.com</cp:lastModifiedBy>
  <cp:revision>6</cp:revision>
  <dcterms:created xsi:type="dcterms:W3CDTF">2023-12-23T12:12:50Z</dcterms:created>
  <dcterms:modified xsi:type="dcterms:W3CDTF">2023-12-23T18:38:44Z</dcterms:modified>
</cp:coreProperties>
</file>