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C0E5-A48B-B701-9D6E-86883666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E3FD5-026A-1021-E4A8-8AC5B70AE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FB98-5042-39C9-55CF-A72F2D3C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AB4D-E6F7-AA4E-B13D-A6991D9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E786-6D1C-6A49-4BE7-1E23658C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55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FB33-68E7-A07A-60A6-E4DC3603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D6748-B3E0-9ADE-C961-973A10D5F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D7A7-BBE2-2755-7359-988258FF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1279-CFCD-58A2-2FDC-0F7C10BE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EAF2-4A7C-62DD-D905-22D1443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80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03CE4-7555-D37E-0040-B7B861F3A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5EDF-557E-AF33-41F0-4B161A22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0079-BCC5-44AA-6020-F68EFB93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BC2F-71E7-878A-2D4D-E0D1B111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FEA6-A88E-4BDD-CF25-D98DD57C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27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3C20-7AB0-D1CC-0FBF-42D4B8A2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24FD-F64C-B5BD-C6EB-67272326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B2AB-8739-D194-7914-113DE5A5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8754-2BE6-200A-95F4-E1C43A4B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B43A-DBC5-0639-17F6-0F0B209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04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CA6D-64CC-063D-4C3A-D1B89769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35F-71B1-6FCF-D810-DD71BDAA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048F-1CB3-5C90-DB5A-78CC507E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6980-B180-E08E-F6FC-4E527E20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89E1-3604-3691-AA39-27541EAE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3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5106-5030-B291-2017-653FB8DE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62EE-12C1-766D-5681-B6FC636CC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17640-44FB-8AB9-2CCC-81284C0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878D-6212-387A-8C5C-D2F8DA08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C1362-3959-965B-D1CA-CC0EC12D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ED442-A593-9E71-56C3-B5FBF698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24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A0C9-B4EB-761E-1519-DE62D75F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105A-B981-756A-D538-17E9EC56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99D5D-1CF8-FCBD-F9A1-F19ABE7C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4392C-9173-27E7-9FA8-641F5B346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6E8E4-6B0C-5E90-E3DA-2FB50852A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05F3E-1516-01C0-C3D9-AA914E50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C40E4-977E-AFE5-134F-CD5DEE76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00CD6-A8C3-1B45-9A84-A76F6CE6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8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AEE0-1ED3-6458-9E68-0068BB1A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0704C-BB8C-831D-D52F-3A883ADC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3DE3E-8105-5895-6719-8A6015D4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D47EF-7497-72AE-70BB-676AC05A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2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495B0-528B-7AC7-FDDD-AA48F36B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16E1-3CBB-CE53-36D0-A3A1BC60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87F1-64DB-DF05-2DFE-171ACBC1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047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C800-DF4C-567F-D43E-203C634B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0218-7FEC-6A67-694B-B79CE416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5A96-C519-6D28-1064-B9C77822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90698-EF1A-766E-FC32-485144C2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81C59-43DC-6443-5567-246A095E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FAB4-0D78-EE83-21CA-51BF5843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2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F3E-0014-6457-CE1A-08581CA7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B0A54-F005-B38B-1246-67EB47CB6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68F68-8D99-3172-E78E-1E98C7C1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E8956-14A4-22B5-467D-8448570D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8ACB-9F24-773A-311B-022342E2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4363-83F5-2129-06F0-CB53D4A3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8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84FE3-0FBC-FA37-1F47-F085B7B8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22CD9-10D6-BF89-F869-5F6973A6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21D7-CB13-40DA-8469-C3B809F03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A4BC-CA94-48DB-A8BB-E9414CD0E7FB}" type="datetimeFigureOut">
              <a:rPr lang="en-ID" smtClean="0"/>
              <a:t>31/07/2023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884E-5B1F-9601-CCA2-88DCFFFBC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CDEE-E5F7-D694-5997-07FE712CA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F555-D687-482A-B6CB-010AAFEF07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94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4F4E6B72-D2ED-31A8-5448-F730C99AFDD1}"/>
              </a:ext>
            </a:extLst>
          </p:cNvPr>
          <p:cNvGrpSpPr/>
          <p:nvPr/>
        </p:nvGrpSpPr>
        <p:grpSpPr>
          <a:xfrm>
            <a:off x="1058996" y="496731"/>
            <a:ext cx="10981799" cy="5027498"/>
            <a:chOff x="1058996" y="496731"/>
            <a:chExt cx="10981799" cy="50274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4AD50DB-BA82-5C59-C334-D9851AE138DE}"/>
                </a:ext>
              </a:extLst>
            </p:cNvPr>
            <p:cNvGrpSpPr/>
            <p:nvPr/>
          </p:nvGrpSpPr>
          <p:grpSpPr>
            <a:xfrm>
              <a:off x="1058996" y="496731"/>
              <a:ext cx="10981799" cy="5027498"/>
              <a:chOff x="-876845" y="-115765"/>
              <a:chExt cx="12796316" cy="5841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94BEB6C-E23A-FA11-A79F-E00B6E031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9380" y="1009898"/>
                <a:ext cx="4390091" cy="471621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2FED3E-20D7-C4F5-326B-49DF5A7B4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0006" y="301761"/>
                <a:ext cx="2028115" cy="166070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47619B-E373-B73F-0507-136CD7AB2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077" y="3237736"/>
                <a:ext cx="2151981" cy="167735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1985F94-70D0-CE45-17D9-8FE1BDF4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6845" y="529997"/>
                <a:ext cx="2456864" cy="1479219"/>
              </a:xfrm>
              <a:prstGeom prst="rect">
                <a:avLst/>
              </a:prstGeom>
            </p:spPr>
          </p:pic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B184A77E-78BF-3797-022C-A4E1E2CDF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3905" y="1871211"/>
                <a:ext cx="2951773" cy="1298103"/>
              </a:xfrm>
              <a:prstGeom prst="bentConnector3">
                <a:avLst>
                  <a:gd name="adj1" fmla="val 99633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5B1B41A-2D69-2F39-3CE7-B97F44E6EBEA}"/>
                  </a:ext>
                </a:extLst>
              </p:cNvPr>
              <p:cNvGrpSpPr/>
              <p:nvPr/>
            </p:nvGrpSpPr>
            <p:grpSpPr>
              <a:xfrm>
                <a:off x="2956382" y="914400"/>
                <a:ext cx="5576559" cy="2377085"/>
                <a:chOff x="2956382" y="914400"/>
                <a:chExt cx="5576559" cy="2377085"/>
              </a:xfrm>
            </p:grpSpPr>
            <p:cxnSp>
              <p:nvCxnSpPr>
                <p:cNvPr id="21" name="Connector: Elbow 20">
                  <a:extLst>
                    <a:ext uri="{FF2B5EF4-FFF2-40B4-BE49-F238E27FC236}">
                      <a16:creationId xmlns:a16="http://schemas.microsoft.com/office/drawing/2014/main" id="{2F934E68-218D-CC13-5254-0F07D96A4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6382" y="914400"/>
                  <a:ext cx="5576559" cy="1605861"/>
                </a:xfrm>
                <a:prstGeom prst="bentConnector3">
                  <a:avLst>
                    <a:gd name="adj1" fmla="val 27908"/>
                  </a:avLst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7433599-B6EF-F0BC-0C58-82F4455D6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32941" y="2530704"/>
                  <a:ext cx="0" cy="760781"/>
                </a:xfrm>
                <a:prstGeom prst="line">
                  <a:avLst/>
                </a:prstGeom>
                <a:ln w="28575" cap="sq">
                  <a:solidFill>
                    <a:srgbClr val="FF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63FA515-D4AB-E5A1-B003-3481F995B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5079" y="253659"/>
                <a:ext cx="2028115" cy="1840514"/>
              </a:xfrm>
              <a:prstGeom prst="rect">
                <a:avLst/>
              </a:prstGeom>
            </p:spPr>
          </p:pic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B44777-B3F5-F1B7-73DD-DF340213A154}"/>
                  </a:ext>
                </a:extLst>
              </p:cNvPr>
              <p:cNvCxnSpPr/>
              <p:nvPr/>
            </p:nvCxnSpPr>
            <p:spPr>
              <a:xfrm>
                <a:off x="1223828" y="1424763"/>
                <a:ext cx="712382" cy="0"/>
              </a:xfrm>
              <a:prstGeom prst="line">
                <a:avLst/>
              </a:prstGeom>
              <a:ln w="539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5770BBB6-11C3-24F2-AE6E-30FB771E7E7C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rot="16200000" flipH="1">
                <a:off x="-284124" y="1656215"/>
                <a:ext cx="2442817" cy="2397586"/>
              </a:xfrm>
              <a:prstGeom prst="bentConnector2">
                <a:avLst/>
              </a:prstGeom>
              <a:ln w="44450"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D257AA-7944-A188-3FD1-3FE390C6E411}"/>
                  </a:ext>
                </a:extLst>
              </p:cNvPr>
              <p:cNvSpPr txBox="1"/>
              <p:nvPr/>
            </p:nvSpPr>
            <p:spPr>
              <a:xfrm>
                <a:off x="6838121" y="1364184"/>
                <a:ext cx="1970973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thermocouples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B2D685-E7A7-5BAB-4896-4C620CF362D0}"/>
                  </a:ext>
                </a:extLst>
              </p:cNvPr>
              <p:cNvSpPr txBox="1"/>
              <p:nvPr/>
            </p:nvSpPr>
            <p:spPr>
              <a:xfrm>
                <a:off x="6466162" y="1968497"/>
                <a:ext cx="1970973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thermocouples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9BA95A-FEE8-6FB6-ACF9-38F305F3728A}"/>
                  </a:ext>
                </a:extLst>
              </p:cNvPr>
              <p:cNvSpPr txBox="1"/>
              <p:nvPr/>
            </p:nvSpPr>
            <p:spPr>
              <a:xfrm>
                <a:off x="-369327" y="4198245"/>
                <a:ext cx="2601032" cy="75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communication data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USB RS232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341D19-F587-3A07-F104-38D111A23920}"/>
                  </a:ext>
                </a:extLst>
              </p:cNvPr>
              <p:cNvSpPr txBox="1"/>
              <p:nvPr/>
            </p:nvSpPr>
            <p:spPr>
              <a:xfrm>
                <a:off x="4198184" y="3597209"/>
                <a:ext cx="960458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laptop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98C349-60DD-E850-9B7F-64FFECBBCE9F}"/>
                  </a:ext>
                </a:extLst>
              </p:cNvPr>
              <p:cNvSpPr txBox="1"/>
              <p:nvPr/>
            </p:nvSpPr>
            <p:spPr>
              <a:xfrm>
                <a:off x="8437135" y="856863"/>
                <a:ext cx="3244858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cooling thermostatic bath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9D333-3550-AF6D-0C6A-86D7A7E7FF5C}"/>
                  </a:ext>
                </a:extLst>
              </p:cNvPr>
              <p:cNvSpPr txBox="1"/>
              <p:nvPr/>
            </p:nvSpPr>
            <p:spPr>
              <a:xfrm>
                <a:off x="2185356" y="-106170"/>
                <a:ext cx="1302277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NI-9213 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03485A-1671-6C12-76D0-031649C99124}"/>
                  </a:ext>
                </a:extLst>
              </p:cNvPr>
              <p:cNvSpPr txBox="1"/>
              <p:nvPr/>
            </p:nvSpPr>
            <p:spPr>
              <a:xfrm>
                <a:off x="4136112" y="-115765"/>
                <a:ext cx="3741262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cost thermocouples DAQ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D5DE6B-D1E3-7A5E-6EC7-17B2C3E8A2B6}"/>
                  </a:ext>
                </a:extLst>
              </p:cNvPr>
              <p:cNvSpPr txBox="1"/>
              <p:nvPr/>
            </p:nvSpPr>
            <p:spPr>
              <a:xfrm>
                <a:off x="-613082" y="253659"/>
                <a:ext cx="2159627" cy="464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cDAQ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9174 </a:t>
                </a:r>
                <a:endPara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9B0C678-C64F-FF89-E174-0075FC349F8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10800000" flipV="1">
              <a:off x="3644686" y="3068726"/>
              <a:ext cx="2570924" cy="1035781"/>
            </a:xfrm>
            <a:prstGeom prst="bentConnector3">
              <a:avLst>
                <a:gd name="adj1" fmla="val 108892"/>
              </a:avLst>
            </a:prstGeom>
            <a:ln w="41275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D6CF9C1-07EF-52FD-46CC-5965D6F3523C}"/>
                </a:ext>
              </a:extLst>
            </p:cNvPr>
            <p:cNvCxnSpPr/>
            <p:nvPr/>
          </p:nvCxnSpPr>
          <p:spPr>
            <a:xfrm flipV="1">
              <a:off x="6218366" y="2206714"/>
              <a:ext cx="0" cy="862019"/>
            </a:xfrm>
            <a:prstGeom prst="line">
              <a:avLst/>
            </a:prstGeom>
            <a:ln w="41275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BF1FC7-648C-22D3-1909-76DEBC6A49E1}"/>
                </a:ext>
              </a:extLst>
            </p:cNvPr>
            <p:cNvSpPr txBox="1"/>
            <p:nvPr/>
          </p:nvSpPr>
          <p:spPr>
            <a:xfrm>
              <a:off x="2638914" y="2668621"/>
              <a:ext cx="2815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data RS-485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93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Winarta</dc:creator>
  <cp:lastModifiedBy>Author</cp:lastModifiedBy>
  <cp:revision>3</cp:revision>
  <dcterms:created xsi:type="dcterms:W3CDTF">2023-07-30T04:48:29Z</dcterms:created>
  <dcterms:modified xsi:type="dcterms:W3CDTF">2023-07-31T16:09:34Z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2023-07-31T16:07:22Z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b610a25d-5813-4f97-9123-1a22a4d46058</vt:lpwstr>
  </property>
  <property fmtid="{D5CDD505-2E9C-101B-9397-08002B2CF9AE}" pid="7" name="MSIP_Label_defa4170-0d19-0005-0004-bc88714345d2_ActionId">
    <vt:lpwstr>698033e7-2006-478e-a531-32f020349e9f</vt:lpwstr>
  </property>
  <property fmtid="{D5CDD505-2E9C-101B-9397-08002B2CF9AE}" pid="8" name="MSIP_Label_defa4170-0d19-0005-0004-bc88714345d2_ContentBits">
    <vt:lpwstr>0</vt:lpwstr>
  </property>
</Properties>
</file>