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icrosoft JhengHei UI" panose="020B0604030504040204" pitchFamily="34" charset="-120"/>
      <p:regular r:id="rId12"/>
      <p:bold r:id="rId13"/>
    </p:embeddedFont>
    <p:embeddedFont>
      <p:font typeface="Microsoft JhengHei" panose="020B0604030504040204" pitchFamily="34" charset="-120"/>
      <p:regular r:id="rId14"/>
      <p:bold r:id="rId15"/>
    </p:embeddedFont>
    <p:embeddedFont>
      <p:font typeface="Proxima Nova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73f8c0eb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73f8c0eb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94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73f8c0e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73f8c0e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73f8c0e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73f8c0e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aae7d3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aae7d3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aae7d3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aae7d3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aae7d3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aae7d3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73f8c0eb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73f8c0eb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aae7d3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aae7d3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4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網頁框架 Vue.js 入門 Day </a:t>
            </a:r>
            <a:r>
              <a:rPr lang="en-US" altLang="zh-TW" sz="4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sz="40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10450" y="2107058"/>
            <a:ext cx="81231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4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Alex.</a:t>
            </a:r>
            <a:br>
              <a:rPr lang="en-US" sz="4000" b="1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產品經理 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系統架構 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 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工程開發 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講師 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 Youtuber</a:t>
            </a:r>
            <a:b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sz="2000" b="1" dirty="0">
              <a:solidFill>
                <a:schemeClr val="bg1">
                  <a:lumMod val="75000"/>
                </a:schemeClr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Google Shape;61;p13">
            <a:extLst>
              <a:ext uri="{FF2B5EF4-FFF2-40B4-BE49-F238E27FC236}">
                <a16:creationId xmlns:a16="http://schemas.microsoft.com/office/drawing/2014/main" id="{5D9C4D72-7A9D-433D-98E8-5024D61E03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64" y="3412174"/>
            <a:ext cx="751394" cy="118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DB67C9-F217-4892-9DEF-98D725963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61" y="446847"/>
            <a:ext cx="1404703" cy="14047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0DEF307-96C1-4143-B726-3EA6CAD6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13" y="3234854"/>
            <a:ext cx="1525176" cy="152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給我一個專屬連結</a:t>
            </a:r>
            <a:endParaRPr sz="32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4294967295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 Router 使用與注意事項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關於網頁前端路由器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透過程式控制達到頁面網址獨立效果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基本組件指定與內建模組操作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面試題：vue router 是否可以帶給我們更好的 SEO 效果 ?</a:t>
            </a:r>
            <a:endParaRPr b="1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hash 與 history 模式</a:t>
            </a:r>
            <a:endParaRPr b="1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Vue Router 重點項目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基本顯示與轉場效果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命名路由與指定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網址歷程控制與取代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巢狀路由設定與操作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動態路由與網址參數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路由相關的週期函式與 meta 判斷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通通存在我這裡</a:t>
            </a:r>
            <a:endParaRPr sz="32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294967295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Vuex 集中式資料管理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單向資料流管理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讓組件共享狀態操作簡化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l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面試題：甚麼時候使用  Vuex ?</a:t>
            </a:r>
            <a:endParaRPr b="1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簡易 store 模式</a:t>
            </a:r>
            <a:endParaRPr b="1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6075"/>
            <a:ext cx="3974826" cy="26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集中式資料管理觀念與基本使用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Vuex 基本架構與觀念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40" y="937525"/>
            <a:ext cx="5102724" cy="40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Vuex 重點項目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State 與 Getter 選用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Action 與 Mutation 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資料模組管理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按需加載資料模組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182</Words>
  <Application>Microsoft Office PowerPoint</Application>
  <PresentationFormat>如螢幕大小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Proxima Nova</vt:lpstr>
      <vt:lpstr>Microsoft JhengHei UI</vt:lpstr>
      <vt:lpstr>Arial</vt:lpstr>
      <vt:lpstr>Microsoft JhengHei</vt:lpstr>
      <vt:lpstr>Spearmint</vt:lpstr>
      <vt:lpstr>網頁框架 Vue.js 入門 Day 2</vt:lpstr>
      <vt:lpstr>Alex. 產品經理 / 系統架構 / 工程開發 / 講師 / Youtuber </vt:lpstr>
      <vt:lpstr>給我一個專屬連結</vt:lpstr>
      <vt:lpstr>關於網頁前端路由器</vt:lpstr>
      <vt:lpstr>Vue Router 重點項目</vt:lpstr>
      <vt:lpstr>通通存在我這裡</vt:lpstr>
      <vt:lpstr>集中式資料管理觀念與基本使用</vt:lpstr>
      <vt:lpstr>Vuex 基本架構與觀念</vt:lpstr>
      <vt:lpstr>Vuex 重點項目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網頁框架 Vue.js 入門 Day 2</dc:title>
  <cp:lastModifiedBy>alex.chen[陳俞安]</cp:lastModifiedBy>
  <cp:revision>3</cp:revision>
  <dcterms:modified xsi:type="dcterms:W3CDTF">2020-08-20T21:36:52Z</dcterms:modified>
</cp:coreProperties>
</file>