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2" r:id="rId2"/>
  </p:sldMasterIdLst>
  <p:sldIdLst>
    <p:sldId id="266" r:id="rId3"/>
    <p:sldId id="281" r:id="rId4"/>
    <p:sldId id="273" r:id="rId5"/>
    <p:sldId id="264" r:id="rId6"/>
    <p:sldId id="265" r:id="rId7"/>
    <p:sldId id="274" r:id="rId8"/>
    <p:sldId id="267" r:id="rId9"/>
    <p:sldId id="268" r:id="rId10"/>
    <p:sldId id="270" r:id="rId11"/>
    <p:sldId id="271" r:id="rId12"/>
    <p:sldId id="275" r:id="rId13"/>
    <p:sldId id="276" r:id="rId14"/>
    <p:sldId id="277" r:id="rId15"/>
    <p:sldId id="278" r:id="rId16"/>
    <p:sldId id="279" r:id="rId17"/>
    <p:sldId id="280"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1" d="100"/>
          <a:sy n="51" d="100"/>
        </p:scale>
        <p:origin x="88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2200" y="1002517"/>
            <a:ext cx="80276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solidFill>
                  <a:schemeClr val="l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3899000" y="3739317"/>
            <a:ext cx="4394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1" name="Google Shape;11;p2"/>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 name="Google Shape;17;p2"/>
          <p:cNvGrpSpPr/>
          <p:nvPr/>
        </p:nvGrpSpPr>
        <p:grpSpPr>
          <a:xfrm>
            <a:off x="11018243" y="-579154"/>
            <a:ext cx="251848" cy="1575375"/>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4120995" y="-711543"/>
            <a:ext cx="130745" cy="1530128"/>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6523695" y="-453482"/>
            <a:ext cx="161563" cy="1013993"/>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a:off x="334156" y="3203068"/>
            <a:ext cx="251533" cy="3291139"/>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3" name="Google Shape;33;p2"/>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 name="Google Shape;35;p2"/>
          <p:cNvGrpSpPr/>
          <p:nvPr/>
        </p:nvGrpSpPr>
        <p:grpSpPr>
          <a:xfrm>
            <a:off x="2718253" y="231877"/>
            <a:ext cx="76799" cy="1109065"/>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286486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4091567" y="4100433"/>
            <a:ext cx="4074400" cy="7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3200">
                <a:solidFill>
                  <a:schemeClr val="accent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177" name="Google Shape;177;p11"/>
          <p:cNvSpPr txBox="1">
            <a:spLocks noGrp="1"/>
          </p:cNvSpPr>
          <p:nvPr>
            <p:ph type="subTitle" idx="1"/>
          </p:nvPr>
        </p:nvSpPr>
        <p:spPr>
          <a:xfrm>
            <a:off x="3110667" y="2398767"/>
            <a:ext cx="5970800" cy="1056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78" name="Google Shape;178;p11"/>
          <p:cNvSpPr/>
          <p:nvPr/>
        </p:nvSpPr>
        <p:spPr>
          <a:xfrm>
            <a:off x="2161559" y="38541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11"/>
          <p:cNvSpPr/>
          <p:nvPr/>
        </p:nvSpPr>
        <p:spPr>
          <a:xfrm>
            <a:off x="1651653" y="2809179"/>
            <a:ext cx="161912" cy="161912"/>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0" name="Google Shape;180;p11"/>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11"/>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11"/>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3" name="Google Shape;183;p11"/>
          <p:cNvGrpSpPr/>
          <p:nvPr/>
        </p:nvGrpSpPr>
        <p:grpSpPr>
          <a:xfrm>
            <a:off x="10956009" y="4769030"/>
            <a:ext cx="251848" cy="1575375"/>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7" name="Google Shape;187;p11"/>
          <p:cNvSpPr/>
          <p:nvPr/>
        </p:nvSpPr>
        <p:spPr>
          <a:xfrm>
            <a:off x="11625061" y="1553176"/>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8" name="Google Shape;188;p11"/>
          <p:cNvGrpSpPr/>
          <p:nvPr/>
        </p:nvGrpSpPr>
        <p:grpSpPr>
          <a:xfrm>
            <a:off x="10025796" y="4324424"/>
            <a:ext cx="130745" cy="1530128"/>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1" name="Google Shape;191;p11"/>
          <p:cNvGrpSpPr/>
          <p:nvPr/>
        </p:nvGrpSpPr>
        <p:grpSpPr>
          <a:xfrm>
            <a:off x="1074428" y="3938218"/>
            <a:ext cx="161563" cy="1013993"/>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4" name="Google Shape;194;p11"/>
          <p:cNvGrpSpPr/>
          <p:nvPr/>
        </p:nvGrpSpPr>
        <p:grpSpPr>
          <a:xfrm>
            <a:off x="334156" y="3203068"/>
            <a:ext cx="251533" cy="3291139"/>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9" name="Google Shape;199;p11"/>
          <p:cNvSpPr/>
          <p:nvPr/>
        </p:nvSpPr>
        <p:spPr>
          <a:xfrm>
            <a:off x="11076286" y="-511969"/>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11"/>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1" name="Google Shape;201;p11"/>
          <p:cNvGrpSpPr/>
          <p:nvPr/>
        </p:nvGrpSpPr>
        <p:grpSpPr>
          <a:xfrm>
            <a:off x="2718253" y="231877"/>
            <a:ext cx="76799" cy="1109065"/>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11"/>
          <p:cNvSpPr/>
          <p:nvPr/>
        </p:nvSpPr>
        <p:spPr>
          <a:xfrm>
            <a:off x="10109787" y="2446045"/>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5" name="Google Shape;205;p11"/>
          <p:cNvGrpSpPr/>
          <p:nvPr/>
        </p:nvGrpSpPr>
        <p:grpSpPr>
          <a:xfrm>
            <a:off x="6560227" y="-661988"/>
            <a:ext cx="251848" cy="1575375"/>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9" name="Google Shape;209;p11"/>
          <p:cNvSpPr/>
          <p:nvPr/>
        </p:nvSpPr>
        <p:spPr>
          <a:xfrm>
            <a:off x="9446406" y="732763"/>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0" name="Google Shape;210;p11"/>
          <p:cNvGrpSpPr/>
          <p:nvPr/>
        </p:nvGrpSpPr>
        <p:grpSpPr>
          <a:xfrm>
            <a:off x="4040628" y="-298465"/>
            <a:ext cx="161563" cy="1013993"/>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11"/>
          <p:cNvGrpSpPr/>
          <p:nvPr/>
        </p:nvGrpSpPr>
        <p:grpSpPr>
          <a:xfrm>
            <a:off x="3075057" y="3425629"/>
            <a:ext cx="265649" cy="3771913"/>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573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2311633" y="1142200"/>
            <a:ext cx="7568800" cy="1640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666">
                <a:solidFill>
                  <a:schemeClr val="accen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19" name="Google Shape;219;p12"/>
          <p:cNvSpPr txBox="1">
            <a:spLocks noGrp="1"/>
          </p:cNvSpPr>
          <p:nvPr>
            <p:ph type="body" idx="1"/>
          </p:nvPr>
        </p:nvSpPr>
        <p:spPr>
          <a:xfrm>
            <a:off x="4277433" y="2782600"/>
            <a:ext cx="3637200" cy="9540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a:t>Click to edit Master text styles</a:t>
            </a:r>
          </a:p>
        </p:txBody>
      </p:sp>
      <p:grpSp>
        <p:nvGrpSpPr>
          <p:cNvPr id="220" name="Google Shape;220;p12"/>
          <p:cNvGrpSpPr/>
          <p:nvPr/>
        </p:nvGrpSpPr>
        <p:grpSpPr>
          <a:xfrm>
            <a:off x="963261" y="4550055"/>
            <a:ext cx="10265493" cy="2511284"/>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70393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8572036"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258" name="Google Shape;258;p13"/>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13"/>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13"/>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1" name="Google Shape;261;p13"/>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13"/>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3" name="Google Shape;263;p13"/>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13"/>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13"/>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13"/>
          <p:cNvSpPr/>
          <p:nvPr/>
        </p:nvSpPr>
        <p:spPr>
          <a:xfrm>
            <a:off x="381000" y="60568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3"/>
          <p:cNvSpPr/>
          <p:nvPr/>
        </p:nvSpPr>
        <p:spPr>
          <a:xfrm>
            <a:off x="585534" y="6404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13"/>
          <p:cNvSpPr txBox="1">
            <a:spLocks noGrp="1"/>
          </p:cNvSpPr>
          <p:nvPr>
            <p:ph type="ctrTitle"/>
          </p:nvPr>
        </p:nvSpPr>
        <p:spPr>
          <a:xfrm>
            <a:off x="1294419" y="4529067"/>
            <a:ext cx="2870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
        <p:nvSpPr>
          <p:cNvPr id="269" name="Google Shape;269;p13"/>
          <p:cNvSpPr txBox="1">
            <a:spLocks noGrp="1"/>
          </p:cNvSpPr>
          <p:nvPr>
            <p:ph type="subTitle" idx="2"/>
          </p:nvPr>
        </p:nvSpPr>
        <p:spPr>
          <a:xfrm>
            <a:off x="1294419"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270" name="Google Shape;270;p13"/>
          <p:cNvSpPr txBox="1">
            <a:spLocks noGrp="1"/>
          </p:cNvSpPr>
          <p:nvPr>
            <p:ph type="title" idx="3" hasCustomPrompt="1"/>
          </p:nvPr>
        </p:nvSpPr>
        <p:spPr>
          <a:xfrm>
            <a:off x="1294419"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2"/>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4920464" y="4529067"/>
            <a:ext cx="1848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
        <p:nvSpPr>
          <p:cNvPr id="272" name="Google Shape;272;p13"/>
          <p:cNvSpPr txBox="1">
            <a:spLocks noGrp="1"/>
          </p:cNvSpPr>
          <p:nvPr>
            <p:ph type="subTitle" idx="5"/>
          </p:nvPr>
        </p:nvSpPr>
        <p:spPr>
          <a:xfrm>
            <a:off x="4920455"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273" name="Google Shape;273;p13"/>
          <p:cNvSpPr txBox="1">
            <a:spLocks noGrp="1"/>
          </p:cNvSpPr>
          <p:nvPr>
            <p:ph type="title" idx="6" hasCustomPrompt="1"/>
          </p:nvPr>
        </p:nvSpPr>
        <p:spPr>
          <a:xfrm>
            <a:off x="4920455"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3"/>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825100" y="548900"/>
            <a:ext cx="610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275" name="Google Shape;275;p13"/>
          <p:cNvSpPr txBox="1">
            <a:spLocks noGrp="1"/>
          </p:cNvSpPr>
          <p:nvPr>
            <p:ph type="ctrTitle" idx="8"/>
          </p:nvPr>
        </p:nvSpPr>
        <p:spPr>
          <a:xfrm>
            <a:off x="8571248" y="450365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
        <p:nvSpPr>
          <p:cNvPr id="276" name="Google Shape;276;p13"/>
          <p:cNvSpPr txBox="1">
            <a:spLocks noGrp="1"/>
          </p:cNvSpPr>
          <p:nvPr>
            <p:ph type="title" idx="9" hasCustomPrompt="1"/>
          </p:nvPr>
        </p:nvSpPr>
        <p:spPr>
          <a:xfrm>
            <a:off x="8571248"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1"/>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8572036" y="4529067"/>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Tree>
    <p:extLst>
      <p:ext uri="{BB962C8B-B14F-4D97-AF65-F5344CB8AC3E}">
        <p14:creationId xmlns:p14="http://schemas.microsoft.com/office/powerpoint/2010/main" val="4094720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6261975" y="1820105"/>
            <a:ext cx="35408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280" name="Google Shape;280;p14"/>
          <p:cNvSpPr txBox="1">
            <a:spLocks noGrp="1"/>
          </p:cNvSpPr>
          <p:nvPr>
            <p:ph type="subTitle" idx="1"/>
          </p:nvPr>
        </p:nvSpPr>
        <p:spPr>
          <a:xfrm>
            <a:off x="6261975" y="2446855"/>
            <a:ext cx="4052400" cy="12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281" name="Google Shape;281;p14"/>
          <p:cNvSpPr txBox="1">
            <a:spLocks noGrp="1"/>
          </p:cNvSpPr>
          <p:nvPr>
            <p:ph type="ctrTitle" idx="2"/>
          </p:nvPr>
        </p:nvSpPr>
        <p:spPr>
          <a:xfrm>
            <a:off x="2533533" y="4170589"/>
            <a:ext cx="32972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282" name="Google Shape;282;p14"/>
          <p:cNvSpPr txBox="1">
            <a:spLocks noGrp="1"/>
          </p:cNvSpPr>
          <p:nvPr>
            <p:ph type="subTitle" idx="3"/>
          </p:nvPr>
        </p:nvSpPr>
        <p:spPr>
          <a:xfrm>
            <a:off x="1778500" y="4797853"/>
            <a:ext cx="4052400" cy="1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283" name="Google Shape;283;p14"/>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14"/>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5" name="Google Shape;285;p14"/>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14"/>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7" name="Google Shape;287;p14"/>
          <p:cNvGrpSpPr/>
          <p:nvPr/>
        </p:nvGrpSpPr>
        <p:grpSpPr>
          <a:xfrm>
            <a:off x="8834845" y="-219415"/>
            <a:ext cx="161563" cy="1013993"/>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0" name="Google Shape;290;p14"/>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1" name="Google Shape;291;p14"/>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2" name="Google Shape;292;p14"/>
          <p:cNvSpPr txBox="1">
            <a:spLocks noGrp="1"/>
          </p:cNvSpPr>
          <p:nvPr>
            <p:ph type="ctrTitle" idx="4"/>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Tree>
    <p:extLst>
      <p:ext uri="{BB962C8B-B14F-4D97-AF65-F5344CB8AC3E}">
        <p14:creationId xmlns:p14="http://schemas.microsoft.com/office/powerpoint/2010/main" val="71337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93"/>
        <p:cNvGrpSpPr/>
        <p:nvPr/>
      </p:nvGrpSpPr>
      <p:grpSpPr>
        <a:xfrm>
          <a:off x="0" y="0"/>
          <a:ext cx="0" cy="0"/>
          <a:chOff x="0" y="0"/>
          <a:chExt cx="0" cy="0"/>
        </a:xfrm>
      </p:grpSpPr>
      <p:sp>
        <p:nvSpPr>
          <p:cNvPr id="294" name="Google Shape;294;p1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5" name="Google Shape;295;p1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 name="Google Shape;296;p1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1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8" name="Google Shape;298;p15"/>
          <p:cNvGrpSpPr/>
          <p:nvPr/>
        </p:nvGrpSpPr>
        <p:grpSpPr>
          <a:xfrm>
            <a:off x="8834845" y="-219415"/>
            <a:ext cx="161563" cy="1013993"/>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1" name="Google Shape;301;p1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1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3" name="Google Shape;303;p15"/>
          <p:cNvSpPr txBox="1">
            <a:spLocks noGrp="1"/>
          </p:cNvSpPr>
          <p:nvPr>
            <p:ph type="ctrTitle"/>
          </p:nvPr>
        </p:nvSpPr>
        <p:spPr>
          <a:xfrm>
            <a:off x="1188301"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04" name="Google Shape;304;p15"/>
          <p:cNvSpPr txBox="1">
            <a:spLocks noGrp="1"/>
          </p:cNvSpPr>
          <p:nvPr>
            <p:ph type="subTitle" idx="1"/>
          </p:nvPr>
        </p:nvSpPr>
        <p:spPr>
          <a:xfrm>
            <a:off x="1188301"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05" name="Google Shape;305;p15"/>
          <p:cNvSpPr txBox="1">
            <a:spLocks noGrp="1"/>
          </p:cNvSpPr>
          <p:nvPr>
            <p:ph type="ctrTitle" idx="2"/>
          </p:nvPr>
        </p:nvSpPr>
        <p:spPr>
          <a:xfrm>
            <a:off x="4670897"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06" name="Google Shape;306;p15"/>
          <p:cNvSpPr txBox="1">
            <a:spLocks noGrp="1"/>
          </p:cNvSpPr>
          <p:nvPr>
            <p:ph type="subTitle" idx="3"/>
          </p:nvPr>
        </p:nvSpPr>
        <p:spPr>
          <a:xfrm>
            <a:off x="4670897"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07" name="Google Shape;307;p15"/>
          <p:cNvSpPr txBox="1">
            <a:spLocks noGrp="1"/>
          </p:cNvSpPr>
          <p:nvPr>
            <p:ph type="ctrTitle" idx="4"/>
          </p:nvPr>
        </p:nvSpPr>
        <p:spPr>
          <a:xfrm>
            <a:off x="8166125"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08" name="Google Shape;308;p15"/>
          <p:cNvSpPr txBox="1">
            <a:spLocks noGrp="1"/>
          </p:cNvSpPr>
          <p:nvPr>
            <p:ph type="subTitle" idx="5"/>
          </p:nvPr>
        </p:nvSpPr>
        <p:spPr>
          <a:xfrm>
            <a:off x="8166125"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09" name="Google Shape;309;p15"/>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Tree>
    <p:extLst>
      <p:ext uri="{BB962C8B-B14F-4D97-AF65-F5344CB8AC3E}">
        <p14:creationId xmlns:p14="http://schemas.microsoft.com/office/powerpoint/2010/main" val="93255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495367"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12" name="Google Shape;312;p16"/>
          <p:cNvSpPr txBox="1">
            <a:spLocks noGrp="1"/>
          </p:cNvSpPr>
          <p:nvPr>
            <p:ph type="subTitle" idx="1"/>
          </p:nvPr>
        </p:nvSpPr>
        <p:spPr>
          <a:xfrm>
            <a:off x="1282567" y="2191668"/>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13" name="Google Shape;313;p16"/>
          <p:cNvSpPr txBox="1">
            <a:spLocks noGrp="1"/>
          </p:cNvSpPr>
          <p:nvPr>
            <p:ph type="ctrTitle" idx="2"/>
          </p:nvPr>
        </p:nvSpPr>
        <p:spPr>
          <a:xfrm>
            <a:off x="4837684"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14" name="Google Shape;314;p16"/>
          <p:cNvSpPr txBox="1">
            <a:spLocks noGrp="1"/>
          </p:cNvSpPr>
          <p:nvPr>
            <p:ph type="subTitle" idx="3"/>
          </p:nvPr>
        </p:nvSpPr>
        <p:spPr>
          <a:xfrm>
            <a:off x="4624884" y="2191679"/>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15" name="Google Shape;315;p16"/>
          <p:cNvSpPr txBox="1">
            <a:spLocks noGrp="1"/>
          </p:cNvSpPr>
          <p:nvPr>
            <p:ph type="ctrTitle" idx="4"/>
          </p:nvPr>
        </p:nvSpPr>
        <p:spPr>
          <a:xfrm>
            <a:off x="8190165"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16" name="Google Shape;316;p16"/>
          <p:cNvSpPr txBox="1">
            <a:spLocks noGrp="1"/>
          </p:cNvSpPr>
          <p:nvPr>
            <p:ph type="subTitle" idx="5"/>
          </p:nvPr>
        </p:nvSpPr>
        <p:spPr>
          <a:xfrm>
            <a:off x="7930565" y="2191668"/>
            <a:ext cx="3027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17" name="Google Shape;317;p16"/>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318" name="Google Shape;318;p16"/>
          <p:cNvSpPr txBox="1">
            <a:spLocks noGrp="1"/>
          </p:cNvSpPr>
          <p:nvPr>
            <p:ph type="ctrTitle" idx="7"/>
          </p:nvPr>
        </p:nvSpPr>
        <p:spPr>
          <a:xfrm>
            <a:off x="1495367"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19" name="Google Shape;319;p16"/>
          <p:cNvSpPr txBox="1">
            <a:spLocks noGrp="1"/>
          </p:cNvSpPr>
          <p:nvPr>
            <p:ph type="subTitle" idx="8"/>
          </p:nvPr>
        </p:nvSpPr>
        <p:spPr>
          <a:xfrm>
            <a:off x="1282567" y="4639001"/>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20" name="Google Shape;320;p16"/>
          <p:cNvSpPr txBox="1">
            <a:spLocks noGrp="1"/>
          </p:cNvSpPr>
          <p:nvPr>
            <p:ph type="ctrTitle" idx="9"/>
          </p:nvPr>
        </p:nvSpPr>
        <p:spPr>
          <a:xfrm>
            <a:off x="4837684"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21" name="Google Shape;321;p16"/>
          <p:cNvSpPr txBox="1">
            <a:spLocks noGrp="1"/>
          </p:cNvSpPr>
          <p:nvPr>
            <p:ph type="subTitle" idx="13"/>
          </p:nvPr>
        </p:nvSpPr>
        <p:spPr>
          <a:xfrm>
            <a:off x="4711484" y="4639001"/>
            <a:ext cx="27608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22" name="Google Shape;322;p16"/>
          <p:cNvSpPr txBox="1">
            <a:spLocks noGrp="1"/>
          </p:cNvSpPr>
          <p:nvPr>
            <p:ph type="ctrTitle" idx="14"/>
          </p:nvPr>
        </p:nvSpPr>
        <p:spPr>
          <a:xfrm>
            <a:off x="8190165"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23" name="Google Shape;323;p16"/>
          <p:cNvSpPr txBox="1">
            <a:spLocks noGrp="1"/>
          </p:cNvSpPr>
          <p:nvPr>
            <p:ph type="subTitle" idx="15"/>
          </p:nvPr>
        </p:nvSpPr>
        <p:spPr>
          <a:xfrm>
            <a:off x="7930565" y="4639001"/>
            <a:ext cx="3027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24" name="Google Shape;324;p1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1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1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 name="Google Shape;327;p1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 name="Google Shape;328;p1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 name="Google Shape;329;p1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1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 name="Google Shape;331;p1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 name="Google Shape;332;p1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42617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624721"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35" name="Google Shape;335;p17"/>
          <p:cNvSpPr txBox="1">
            <a:spLocks noGrp="1"/>
          </p:cNvSpPr>
          <p:nvPr>
            <p:ph type="subTitle" idx="1"/>
          </p:nvPr>
        </p:nvSpPr>
        <p:spPr>
          <a:xfrm>
            <a:off x="1624721"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36" name="Google Shape;336;p17"/>
          <p:cNvSpPr txBox="1">
            <a:spLocks noGrp="1"/>
          </p:cNvSpPr>
          <p:nvPr>
            <p:ph type="ctrTitle" idx="2"/>
          </p:nvPr>
        </p:nvSpPr>
        <p:spPr>
          <a:xfrm>
            <a:off x="8072740"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37" name="Google Shape;337;p17"/>
          <p:cNvSpPr txBox="1">
            <a:spLocks noGrp="1"/>
          </p:cNvSpPr>
          <p:nvPr>
            <p:ph type="subTitle" idx="3"/>
          </p:nvPr>
        </p:nvSpPr>
        <p:spPr>
          <a:xfrm>
            <a:off x="8072740"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38" name="Google Shape;338;p17"/>
          <p:cNvSpPr txBox="1">
            <a:spLocks noGrp="1"/>
          </p:cNvSpPr>
          <p:nvPr>
            <p:ph type="ctrTitle" idx="4"/>
          </p:nvPr>
        </p:nvSpPr>
        <p:spPr>
          <a:xfrm>
            <a:off x="1624721"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39" name="Google Shape;339;p17"/>
          <p:cNvSpPr txBox="1">
            <a:spLocks noGrp="1"/>
          </p:cNvSpPr>
          <p:nvPr>
            <p:ph type="subTitle" idx="5"/>
          </p:nvPr>
        </p:nvSpPr>
        <p:spPr>
          <a:xfrm>
            <a:off x="1489121" y="4361475"/>
            <a:ext cx="27796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40" name="Google Shape;340;p17"/>
          <p:cNvSpPr txBox="1">
            <a:spLocks noGrp="1"/>
          </p:cNvSpPr>
          <p:nvPr>
            <p:ph type="ctrTitle" idx="6"/>
          </p:nvPr>
        </p:nvSpPr>
        <p:spPr>
          <a:xfrm>
            <a:off x="8072740"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41" name="Google Shape;341;p17"/>
          <p:cNvSpPr txBox="1">
            <a:spLocks noGrp="1"/>
          </p:cNvSpPr>
          <p:nvPr>
            <p:ph type="subTitle" idx="7"/>
          </p:nvPr>
        </p:nvSpPr>
        <p:spPr>
          <a:xfrm>
            <a:off x="8072740" y="4361475"/>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42" name="Google Shape;342;p17"/>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343" name="Google Shape;343;p17"/>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 name="Google Shape;344;p17"/>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 name="Google Shape;345;p17"/>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 name="Google Shape;346;p17"/>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 name="Google Shape;347;p17"/>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 name="Google Shape;348;p17"/>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 name="Google Shape;349;p17"/>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 name="Google Shape;350;p17"/>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17"/>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2" name="Google Shape;352;p17"/>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47853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1220215" y="3066059"/>
            <a:ext cx="2508400" cy="8596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n-US"/>
              <a:t>Click to edit Master title style</a:t>
            </a:r>
            <a:endParaRPr/>
          </a:p>
        </p:txBody>
      </p:sp>
      <p:sp>
        <p:nvSpPr>
          <p:cNvPr id="355" name="Google Shape;355;p18"/>
          <p:cNvSpPr txBox="1">
            <a:spLocks noGrp="1"/>
          </p:cNvSpPr>
          <p:nvPr>
            <p:ph type="subTitle" idx="1"/>
          </p:nvPr>
        </p:nvSpPr>
        <p:spPr>
          <a:xfrm>
            <a:off x="1172185" y="2369863"/>
            <a:ext cx="2556400" cy="859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56" name="Google Shape;356;p18"/>
          <p:cNvSpPr txBox="1">
            <a:spLocks noGrp="1"/>
          </p:cNvSpPr>
          <p:nvPr>
            <p:ph type="ctrTitle" idx="2"/>
          </p:nvPr>
        </p:nvSpPr>
        <p:spPr>
          <a:xfrm>
            <a:off x="8460691" y="3066059"/>
            <a:ext cx="2508400" cy="859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n-US"/>
              <a:t>Click to edit Master title style</a:t>
            </a:r>
            <a:endParaRPr/>
          </a:p>
        </p:txBody>
      </p:sp>
      <p:sp>
        <p:nvSpPr>
          <p:cNvPr id="357" name="Google Shape;357;p18"/>
          <p:cNvSpPr txBox="1">
            <a:spLocks noGrp="1"/>
          </p:cNvSpPr>
          <p:nvPr>
            <p:ph type="subTitle" idx="3"/>
          </p:nvPr>
        </p:nvSpPr>
        <p:spPr>
          <a:xfrm>
            <a:off x="8460691" y="2369863"/>
            <a:ext cx="2508400" cy="85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58" name="Google Shape;358;p18"/>
          <p:cNvSpPr txBox="1">
            <a:spLocks noGrp="1"/>
          </p:cNvSpPr>
          <p:nvPr>
            <p:ph type="ctrTitle" idx="4"/>
          </p:nvPr>
        </p:nvSpPr>
        <p:spPr>
          <a:xfrm>
            <a:off x="1220215" y="3815367"/>
            <a:ext cx="25084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n-US"/>
              <a:t>Click to edit Master title style</a:t>
            </a:r>
            <a:endParaRPr/>
          </a:p>
        </p:txBody>
      </p:sp>
      <p:sp>
        <p:nvSpPr>
          <p:cNvPr id="359" name="Google Shape;359;p18"/>
          <p:cNvSpPr txBox="1">
            <a:spLocks noGrp="1"/>
          </p:cNvSpPr>
          <p:nvPr>
            <p:ph type="subTitle" idx="5"/>
          </p:nvPr>
        </p:nvSpPr>
        <p:spPr>
          <a:xfrm>
            <a:off x="1220215" y="4471033"/>
            <a:ext cx="2508400" cy="8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60" name="Google Shape;360;p18"/>
          <p:cNvSpPr txBox="1">
            <a:spLocks noGrp="1"/>
          </p:cNvSpPr>
          <p:nvPr>
            <p:ph type="ctrTitle" idx="6"/>
          </p:nvPr>
        </p:nvSpPr>
        <p:spPr>
          <a:xfrm>
            <a:off x="8460691" y="3815367"/>
            <a:ext cx="250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n-US"/>
              <a:t>Click to edit Master title style</a:t>
            </a:r>
            <a:endParaRPr/>
          </a:p>
        </p:txBody>
      </p:sp>
      <p:sp>
        <p:nvSpPr>
          <p:cNvPr id="361" name="Google Shape;361;p18"/>
          <p:cNvSpPr txBox="1">
            <a:spLocks noGrp="1"/>
          </p:cNvSpPr>
          <p:nvPr>
            <p:ph type="subTitle" idx="7"/>
          </p:nvPr>
        </p:nvSpPr>
        <p:spPr>
          <a:xfrm>
            <a:off x="8460691" y="4471033"/>
            <a:ext cx="220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362" name="Google Shape;362;p18"/>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363" name="Google Shape;363;p18"/>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18"/>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5" name="Google Shape;365;p18"/>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6" name="Google Shape;366;p18"/>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7" name="Google Shape;367;p18"/>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8"/>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8"/>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0" name="Google Shape;370;p18"/>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1" name="Google Shape;371;p18"/>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2" name="Google Shape;372;p18"/>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344769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3294867" y="2440100"/>
            <a:ext cx="5097600" cy="149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9600">
                <a:solidFill>
                  <a:schemeClr val="lt1"/>
                </a:solidFill>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375" name="Google Shape;375;p19"/>
          <p:cNvSpPr txBox="1">
            <a:spLocks noGrp="1"/>
          </p:cNvSpPr>
          <p:nvPr>
            <p:ph type="subTitle" idx="1"/>
          </p:nvPr>
        </p:nvSpPr>
        <p:spPr>
          <a:xfrm>
            <a:off x="3870067" y="720000"/>
            <a:ext cx="3947200" cy="18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376" name="Google Shape;376;p19"/>
          <p:cNvSpPr txBox="1"/>
          <p:nvPr/>
        </p:nvSpPr>
        <p:spPr>
          <a:xfrm>
            <a:off x="3052667" y="4790408"/>
            <a:ext cx="5582000" cy="1242000"/>
          </a:xfrm>
          <a:prstGeom prst="rect">
            <a:avLst/>
          </a:prstGeom>
          <a:noFill/>
          <a:ln>
            <a:noFill/>
          </a:ln>
        </p:spPr>
        <p:txBody>
          <a:bodyPr spcFirstLastPara="1" wrap="square" lIns="121900" tIns="121900" rIns="121900" bIns="121900" anchor="b" anchorCtr="0">
            <a:noAutofit/>
          </a:bodyPr>
          <a:lstStyle/>
          <a:p>
            <a:pPr marL="0" lvl="0" indent="0" algn="ctr" rtl="0">
              <a:lnSpc>
                <a:spcPct val="115000"/>
              </a:lnSpc>
              <a:spcBef>
                <a:spcPts val="400"/>
              </a:spcBef>
              <a:spcAft>
                <a:spcPts val="0"/>
              </a:spcAft>
              <a:buNone/>
            </a:pPr>
            <a:r>
              <a:rPr lang="en" sz="1333">
                <a:solidFill>
                  <a:schemeClr val="lt1"/>
                </a:solidFill>
                <a:latin typeface="Maven Pro"/>
                <a:ea typeface="Maven Pro"/>
                <a:cs typeface="Maven Pro"/>
                <a:sym typeface="Maven Pro"/>
              </a:rPr>
              <a:t>CREDITS: This presentation template was created by </a:t>
            </a:r>
            <a:r>
              <a:rPr lang="en" sz="1333">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333">
                <a:solidFill>
                  <a:schemeClr val="lt1"/>
                </a:solidFill>
                <a:latin typeface="Maven Pro"/>
                <a:ea typeface="Maven Pro"/>
                <a:cs typeface="Maven Pro"/>
                <a:sym typeface="Maven Pro"/>
              </a:rPr>
              <a:t>, including icons by </a:t>
            </a:r>
            <a:r>
              <a:rPr lang="en" sz="1333">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333">
                <a:solidFill>
                  <a:schemeClr val="lt1"/>
                </a:solidFill>
                <a:latin typeface="Maven Pro"/>
                <a:ea typeface="Maven Pro"/>
                <a:cs typeface="Maven Pro"/>
                <a:sym typeface="Maven Pro"/>
              </a:rPr>
              <a:t>, and infographics &amp; images by </a:t>
            </a:r>
            <a:r>
              <a:rPr lang="en" sz="1333">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333">
              <a:solidFill>
                <a:schemeClr val="accent3"/>
              </a:solidFill>
              <a:latin typeface="Maven Pro"/>
              <a:ea typeface="Maven Pro"/>
              <a:cs typeface="Maven Pro"/>
              <a:sym typeface="Maven Pro"/>
            </a:endParaRPr>
          </a:p>
        </p:txBody>
      </p:sp>
      <p:sp>
        <p:nvSpPr>
          <p:cNvPr id="377" name="Google Shape;377;p19"/>
          <p:cNvSpPr/>
          <p:nvPr/>
        </p:nvSpPr>
        <p:spPr>
          <a:xfrm>
            <a:off x="1144329" y="1840893"/>
            <a:ext cx="174347" cy="174687"/>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8" name="Google Shape;378;p19"/>
          <p:cNvSpPr/>
          <p:nvPr/>
        </p:nvSpPr>
        <p:spPr>
          <a:xfrm>
            <a:off x="2403265" y="5786917"/>
            <a:ext cx="174687" cy="174687"/>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9" name="Google Shape;379;p19"/>
          <p:cNvSpPr/>
          <p:nvPr/>
        </p:nvSpPr>
        <p:spPr>
          <a:xfrm>
            <a:off x="9595495" y="1079389"/>
            <a:ext cx="174687" cy="174687"/>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0" name="Google Shape;380;p19"/>
          <p:cNvSpPr/>
          <p:nvPr/>
        </p:nvSpPr>
        <p:spPr>
          <a:xfrm>
            <a:off x="10435314" y="5340697"/>
            <a:ext cx="141061" cy="14140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1" name="Google Shape;381;p19"/>
          <p:cNvSpPr/>
          <p:nvPr/>
        </p:nvSpPr>
        <p:spPr>
          <a:xfrm>
            <a:off x="8892997" y="4144609"/>
            <a:ext cx="83196" cy="83196"/>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2" name="Google Shape;382;p19"/>
          <p:cNvSpPr/>
          <p:nvPr/>
        </p:nvSpPr>
        <p:spPr>
          <a:xfrm>
            <a:off x="2836364" y="3374384"/>
            <a:ext cx="149731" cy="150071"/>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3" name="Google Shape;383;p19"/>
          <p:cNvSpPr/>
          <p:nvPr/>
        </p:nvSpPr>
        <p:spPr>
          <a:xfrm>
            <a:off x="9891901" y="4320687"/>
            <a:ext cx="149731" cy="150071"/>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4" name="Google Shape;384;p19"/>
          <p:cNvSpPr/>
          <p:nvPr/>
        </p:nvSpPr>
        <p:spPr>
          <a:xfrm>
            <a:off x="10335033" y="1624779"/>
            <a:ext cx="115804" cy="115767"/>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85" name="Google Shape;385;p19"/>
          <p:cNvGrpSpPr/>
          <p:nvPr/>
        </p:nvGrpSpPr>
        <p:grpSpPr>
          <a:xfrm>
            <a:off x="8892996" y="-519579"/>
            <a:ext cx="191688" cy="280856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8" name="Google Shape;388;p19"/>
          <p:cNvGrpSpPr/>
          <p:nvPr/>
        </p:nvGrpSpPr>
        <p:grpSpPr>
          <a:xfrm>
            <a:off x="2013372" y="677000"/>
            <a:ext cx="271379" cy="3550809"/>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9"/>
          <p:cNvGrpSpPr/>
          <p:nvPr/>
        </p:nvGrpSpPr>
        <p:grpSpPr>
          <a:xfrm>
            <a:off x="513808" y="1840896"/>
            <a:ext cx="265649" cy="3771913"/>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7" name="Google Shape;397;p19"/>
          <p:cNvSpPr/>
          <p:nvPr/>
        </p:nvSpPr>
        <p:spPr>
          <a:xfrm>
            <a:off x="1400789" y="4279529"/>
            <a:ext cx="12176" cy="3624609"/>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8" name="Google Shape;398;p19"/>
          <p:cNvSpPr/>
          <p:nvPr/>
        </p:nvSpPr>
        <p:spPr>
          <a:xfrm>
            <a:off x="9453768" y="3454413"/>
            <a:ext cx="12176" cy="2429815"/>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99" name="Google Shape;399;p19"/>
          <p:cNvGrpSpPr/>
          <p:nvPr/>
        </p:nvGrpSpPr>
        <p:grpSpPr>
          <a:xfrm>
            <a:off x="1318674" y="-519555"/>
            <a:ext cx="82857" cy="1196571"/>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9"/>
          <p:cNvGrpSpPr/>
          <p:nvPr/>
        </p:nvGrpSpPr>
        <p:grpSpPr>
          <a:xfrm>
            <a:off x="11424964" y="2913080"/>
            <a:ext cx="286269" cy="3078129"/>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5" name="Google Shape;405;p19"/>
          <p:cNvSpPr/>
          <p:nvPr/>
        </p:nvSpPr>
        <p:spPr>
          <a:xfrm>
            <a:off x="8564282" y="4256879"/>
            <a:ext cx="115804" cy="115767"/>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06" name="Google Shape;406;p19"/>
          <p:cNvGrpSpPr/>
          <p:nvPr/>
        </p:nvGrpSpPr>
        <p:grpSpPr>
          <a:xfrm>
            <a:off x="10961631" y="13"/>
            <a:ext cx="286269" cy="3078129"/>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50858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796500" y="1418033"/>
            <a:ext cx="5211600" cy="50492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SzPts val="1000"/>
              <a:buFont typeface="Livvic Light"/>
              <a:buChar char="●"/>
              <a:defRPr sz="1600"/>
            </a:lvl1pPr>
            <a:lvl2pPr marL="1219170" lvl="1" indent="-389457" rtl="0">
              <a:spcBef>
                <a:spcPts val="2133"/>
              </a:spcBef>
              <a:spcAft>
                <a:spcPts val="0"/>
              </a:spcAft>
              <a:buSzPts val="1000"/>
              <a:buFont typeface="Nunito Light"/>
              <a:buChar char="○"/>
              <a:defRPr/>
            </a:lvl2pPr>
            <a:lvl3pPr marL="1828754" lvl="2" indent="-389457" rtl="0">
              <a:spcBef>
                <a:spcPts val="2133"/>
              </a:spcBef>
              <a:spcAft>
                <a:spcPts val="0"/>
              </a:spcAft>
              <a:buSzPts val="1000"/>
              <a:buFont typeface="Nunito Light"/>
              <a:buChar char="■"/>
              <a:defRPr/>
            </a:lvl3pPr>
            <a:lvl4pPr marL="2438339" lvl="3" indent="-389457" rtl="0">
              <a:spcBef>
                <a:spcPts val="2133"/>
              </a:spcBef>
              <a:spcAft>
                <a:spcPts val="0"/>
              </a:spcAft>
              <a:buSzPts val="1000"/>
              <a:buFont typeface="Nunito Light"/>
              <a:buChar char="●"/>
              <a:defRPr/>
            </a:lvl4pPr>
            <a:lvl5pPr marL="3047924" lvl="4" indent="-389457" rtl="0">
              <a:spcBef>
                <a:spcPts val="2133"/>
              </a:spcBef>
              <a:spcAft>
                <a:spcPts val="0"/>
              </a:spcAft>
              <a:buSzPts val="1000"/>
              <a:buFont typeface="Nunito Light"/>
              <a:buChar char="○"/>
              <a:defRPr/>
            </a:lvl5pPr>
            <a:lvl6pPr marL="3657509" lvl="5" indent="-389457" rtl="0">
              <a:spcBef>
                <a:spcPts val="2133"/>
              </a:spcBef>
              <a:spcAft>
                <a:spcPts val="0"/>
              </a:spcAft>
              <a:buSzPts val="1000"/>
              <a:buFont typeface="Nunito Light"/>
              <a:buChar char="■"/>
              <a:defRPr/>
            </a:lvl6pPr>
            <a:lvl7pPr marL="4267093" lvl="6" indent="-389457" rtl="0">
              <a:spcBef>
                <a:spcPts val="2133"/>
              </a:spcBef>
              <a:spcAft>
                <a:spcPts val="0"/>
              </a:spcAft>
              <a:buSzPts val="1000"/>
              <a:buFont typeface="Nunito Light"/>
              <a:buChar char="●"/>
              <a:defRPr/>
            </a:lvl7pPr>
            <a:lvl8pPr marL="4876678" lvl="7" indent="-389457" rtl="0">
              <a:spcBef>
                <a:spcPts val="2133"/>
              </a:spcBef>
              <a:spcAft>
                <a:spcPts val="0"/>
              </a:spcAft>
              <a:buSzPts val="1000"/>
              <a:buFont typeface="Nunito Light"/>
              <a:buChar char="○"/>
              <a:defRPr/>
            </a:lvl8pPr>
            <a:lvl9pPr marL="5486263" lvl="8" indent="-389457" rtl="0">
              <a:spcBef>
                <a:spcPts val="2133"/>
              </a:spcBef>
              <a:spcAft>
                <a:spcPts val="2133"/>
              </a:spcAft>
              <a:buSzPts val="1000"/>
              <a:buFont typeface="Nunito Light"/>
              <a:buChar char="■"/>
              <a:defRPr/>
            </a:lvl9pPr>
          </a:lstStyle>
          <a:p>
            <a:pPr lvl="0"/>
            <a:r>
              <a:rPr lang="en-US"/>
              <a:t>Click to edit Master text styles</a:t>
            </a:r>
          </a:p>
        </p:txBody>
      </p:sp>
      <p:sp>
        <p:nvSpPr>
          <p:cNvPr id="411" name="Google Shape;411;p20"/>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412" name="Google Shape;412;p20"/>
          <p:cNvSpPr txBox="1">
            <a:spLocks noGrp="1"/>
          </p:cNvSpPr>
          <p:nvPr>
            <p:ph type="body" idx="2"/>
          </p:nvPr>
        </p:nvSpPr>
        <p:spPr>
          <a:xfrm>
            <a:off x="6253500" y="1418033"/>
            <a:ext cx="5211600" cy="50492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rgbClr val="EC5D37"/>
              </a:buClr>
              <a:buSzPts val="1000"/>
              <a:buFont typeface="Livvic Light"/>
              <a:buChar char="●"/>
              <a:defRPr sz="1600"/>
            </a:lvl1pPr>
            <a:lvl2pPr marL="1219170" lvl="1" indent="-389457" rtl="0">
              <a:spcBef>
                <a:spcPts val="2133"/>
              </a:spcBef>
              <a:spcAft>
                <a:spcPts val="0"/>
              </a:spcAft>
              <a:buClr>
                <a:srgbClr val="FFC800"/>
              </a:buClr>
              <a:buSzPts val="1000"/>
              <a:buFont typeface="Nunito Light"/>
              <a:buChar char="○"/>
              <a:defRPr/>
            </a:lvl2pPr>
            <a:lvl3pPr marL="1828754" lvl="2" indent="-389457" rtl="0">
              <a:spcBef>
                <a:spcPts val="2133"/>
              </a:spcBef>
              <a:spcAft>
                <a:spcPts val="0"/>
              </a:spcAft>
              <a:buClr>
                <a:srgbClr val="FFC800"/>
              </a:buClr>
              <a:buSzPts val="1000"/>
              <a:buFont typeface="Nunito Light"/>
              <a:buChar char="■"/>
              <a:defRPr/>
            </a:lvl3pPr>
            <a:lvl4pPr marL="2438339" lvl="3" indent="-389457" rtl="0">
              <a:spcBef>
                <a:spcPts val="2133"/>
              </a:spcBef>
              <a:spcAft>
                <a:spcPts val="0"/>
              </a:spcAft>
              <a:buClr>
                <a:srgbClr val="FFC800"/>
              </a:buClr>
              <a:buSzPts val="1000"/>
              <a:buFont typeface="Nunito Light"/>
              <a:buChar char="●"/>
              <a:defRPr/>
            </a:lvl4pPr>
            <a:lvl5pPr marL="3047924" lvl="4" indent="-389457" rtl="0">
              <a:spcBef>
                <a:spcPts val="2133"/>
              </a:spcBef>
              <a:spcAft>
                <a:spcPts val="0"/>
              </a:spcAft>
              <a:buClr>
                <a:srgbClr val="434343"/>
              </a:buClr>
              <a:buSzPts val="1000"/>
              <a:buFont typeface="Nunito Light"/>
              <a:buChar char="○"/>
              <a:defRPr/>
            </a:lvl5pPr>
            <a:lvl6pPr marL="3657509" lvl="5" indent="-389457" rtl="0">
              <a:spcBef>
                <a:spcPts val="2133"/>
              </a:spcBef>
              <a:spcAft>
                <a:spcPts val="0"/>
              </a:spcAft>
              <a:buClr>
                <a:srgbClr val="434343"/>
              </a:buClr>
              <a:buSzPts val="1000"/>
              <a:buFont typeface="Nunito Light"/>
              <a:buChar char="■"/>
              <a:defRPr/>
            </a:lvl6pPr>
            <a:lvl7pPr marL="4267093" lvl="6" indent="-389457" rtl="0">
              <a:spcBef>
                <a:spcPts val="2133"/>
              </a:spcBef>
              <a:spcAft>
                <a:spcPts val="0"/>
              </a:spcAft>
              <a:buClr>
                <a:srgbClr val="434343"/>
              </a:buClr>
              <a:buSzPts val="1000"/>
              <a:buFont typeface="Nunito Light"/>
              <a:buChar char="●"/>
              <a:defRPr/>
            </a:lvl7pPr>
            <a:lvl8pPr marL="4876678" lvl="7" indent="-389457" rtl="0">
              <a:spcBef>
                <a:spcPts val="2133"/>
              </a:spcBef>
              <a:spcAft>
                <a:spcPts val="0"/>
              </a:spcAft>
              <a:buClr>
                <a:srgbClr val="434343"/>
              </a:buClr>
              <a:buSzPts val="1000"/>
              <a:buFont typeface="Nunito Light"/>
              <a:buChar char="○"/>
              <a:defRPr/>
            </a:lvl8pPr>
            <a:lvl9pPr marL="5486263" lvl="8" indent="-389457" rtl="0">
              <a:spcBef>
                <a:spcPts val="2133"/>
              </a:spcBef>
              <a:spcAft>
                <a:spcPts val="2133"/>
              </a:spcAft>
              <a:buClr>
                <a:srgbClr val="434343"/>
              </a:buClr>
              <a:buSzPts val="1000"/>
              <a:buFont typeface="Nunito Light"/>
              <a:buChar char="■"/>
              <a:defRPr/>
            </a:lvl9pPr>
          </a:lstStyle>
          <a:p>
            <a:pPr lvl="0"/>
            <a:r>
              <a:rPr lang="en-US"/>
              <a:t>Click to edit Master text styles</a:t>
            </a:r>
          </a:p>
        </p:txBody>
      </p:sp>
      <p:sp>
        <p:nvSpPr>
          <p:cNvPr id="413" name="Google Shape;413;p20"/>
          <p:cNvSpPr/>
          <p:nvPr/>
        </p:nvSpPr>
        <p:spPr>
          <a:xfrm>
            <a:off x="11773233" y="1498268"/>
            <a:ext cx="144867" cy="144833"/>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4" name="Google Shape;414;p20"/>
          <p:cNvSpPr/>
          <p:nvPr/>
        </p:nvSpPr>
        <p:spPr>
          <a:xfrm>
            <a:off x="12208333" y="1787267"/>
            <a:ext cx="148600" cy="147967"/>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5" name="Google Shape;415;p20"/>
          <p:cNvSpPr/>
          <p:nvPr/>
        </p:nvSpPr>
        <p:spPr>
          <a:xfrm>
            <a:off x="7746468" y="285868"/>
            <a:ext cx="144833" cy="144833"/>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6" name="Google Shape;416;p20"/>
          <p:cNvSpPr/>
          <p:nvPr/>
        </p:nvSpPr>
        <p:spPr>
          <a:xfrm>
            <a:off x="9439734" y="560118"/>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7" name="Google Shape;417;p20"/>
          <p:cNvSpPr/>
          <p:nvPr/>
        </p:nvSpPr>
        <p:spPr>
          <a:xfrm>
            <a:off x="10603601" y="371351"/>
            <a:ext cx="59967" cy="59333"/>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8" name="Google Shape;418;p20"/>
          <p:cNvSpPr/>
          <p:nvPr/>
        </p:nvSpPr>
        <p:spPr>
          <a:xfrm>
            <a:off x="9829934" y="-92433"/>
            <a:ext cx="207900" cy="207900"/>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9" name="Google Shape;419;p20"/>
          <p:cNvSpPr/>
          <p:nvPr/>
        </p:nvSpPr>
        <p:spPr>
          <a:xfrm>
            <a:off x="11285701" y="473400"/>
            <a:ext cx="207900" cy="208533"/>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0" name="Google Shape;420;p20"/>
          <p:cNvSpPr/>
          <p:nvPr/>
        </p:nvSpPr>
        <p:spPr>
          <a:xfrm>
            <a:off x="9685701" y="809818"/>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1" name="Google Shape;421;p20"/>
          <p:cNvSpPr/>
          <p:nvPr/>
        </p:nvSpPr>
        <p:spPr>
          <a:xfrm>
            <a:off x="8398467" y="1210167"/>
            <a:ext cx="207900" cy="207867"/>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2" name="Google Shape;422;p20"/>
          <p:cNvSpPr/>
          <p:nvPr/>
        </p:nvSpPr>
        <p:spPr>
          <a:xfrm>
            <a:off x="-110666" y="6053951"/>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3" name="Google Shape;423;p20"/>
          <p:cNvSpPr/>
          <p:nvPr/>
        </p:nvSpPr>
        <p:spPr>
          <a:xfrm>
            <a:off x="135301" y="6303651"/>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8554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8"/>
        <p:cNvGrpSpPr/>
        <p:nvPr/>
      </p:nvGrpSpPr>
      <p:grpSpPr>
        <a:xfrm>
          <a:off x="0" y="0"/>
          <a:ext cx="0" cy="0"/>
          <a:chOff x="0" y="0"/>
          <a:chExt cx="0" cy="0"/>
        </a:xfrm>
      </p:grpSpPr>
      <p:sp>
        <p:nvSpPr>
          <p:cNvPr id="39" name="Google Shape;39;p3"/>
          <p:cNvSpPr/>
          <p:nvPr/>
        </p:nvSpPr>
        <p:spPr>
          <a:xfrm>
            <a:off x="9603187"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3"/>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 name="Google Shape;41;p3"/>
          <p:cNvGrpSpPr/>
          <p:nvPr/>
        </p:nvGrpSpPr>
        <p:grpSpPr>
          <a:xfrm>
            <a:off x="11018243" y="-579154"/>
            <a:ext cx="251848" cy="1575375"/>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3"/>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 name="Google Shape;46;p3"/>
          <p:cNvGrpSpPr/>
          <p:nvPr/>
        </p:nvGrpSpPr>
        <p:grpSpPr>
          <a:xfrm>
            <a:off x="4858531" y="-581597"/>
            <a:ext cx="177669" cy="2603169"/>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 name="Google Shape;49;p3"/>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 name="Google Shape;50;p3"/>
          <p:cNvGrpSpPr/>
          <p:nvPr/>
        </p:nvGrpSpPr>
        <p:grpSpPr>
          <a:xfrm>
            <a:off x="10677462" y="2811881"/>
            <a:ext cx="265335" cy="2853025"/>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 name="Google Shape;53;p3"/>
          <p:cNvGrpSpPr/>
          <p:nvPr/>
        </p:nvGrpSpPr>
        <p:grpSpPr>
          <a:xfrm>
            <a:off x="694662" y="1455398"/>
            <a:ext cx="265335" cy="2853025"/>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 name="Google Shape;56;p3"/>
          <p:cNvSpPr txBox="1">
            <a:spLocks noGrp="1"/>
          </p:cNvSpPr>
          <p:nvPr>
            <p:ph type="ctrTitle"/>
          </p:nvPr>
        </p:nvSpPr>
        <p:spPr>
          <a:xfrm>
            <a:off x="2708383" y="2323700"/>
            <a:ext cx="3496000" cy="111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6400">
                <a:solidFill>
                  <a:schemeClr val="lt1"/>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US"/>
              <a:t>Click to edit Master title style</a:t>
            </a:r>
            <a:endParaRPr/>
          </a:p>
        </p:txBody>
      </p:sp>
      <p:sp>
        <p:nvSpPr>
          <p:cNvPr id="57" name="Google Shape;57;p3"/>
          <p:cNvSpPr txBox="1">
            <a:spLocks noGrp="1"/>
          </p:cNvSpPr>
          <p:nvPr>
            <p:ph type="subTitle" idx="1"/>
          </p:nvPr>
        </p:nvSpPr>
        <p:spPr>
          <a:xfrm>
            <a:off x="2388783" y="3223267"/>
            <a:ext cx="4135200" cy="13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58" name="Google Shape;58;p3"/>
          <p:cNvSpPr txBox="1">
            <a:spLocks noGrp="1"/>
          </p:cNvSpPr>
          <p:nvPr>
            <p:ph type="title" idx="2" hasCustomPrompt="1"/>
          </p:nvPr>
        </p:nvSpPr>
        <p:spPr>
          <a:xfrm>
            <a:off x="7779867" y="2829633"/>
            <a:ext cx="13080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8000"/>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7614121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24"/>
        <p:cNvGrpSpPr/>
        <p:nvPr/>
      </p:nvGrpSpPr>
      <p:grpSpPr>
        <a:xfrm>
          <a:off x="0" y="0"/>
          <a:ext cx="0" cy="0"/>
          <a:chOff x="0" y="0"/>
          <a:chExt cx="0" cy="0"/>
        </a:xfrm>
      </p:grpSpPr>
    </p:spTree>
    <p:extLst>
      <p:ext uri="{BB962C8B-B14F-4D97-AF65-F5344CB8AC3E}">
        <p14:creationId xmlns:p14="http://schemas.microsoft.com/office/powerpoint/2010/main" val="32146427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extLst>
      <p:ext uri="{BB962C8B-B14F-4D97-AF65-F5344CB8AC3E}">
        <p14:creationId xmlns:p14="http://schemas.microsoft.com/office/powerpoint/2010/main" val="38792190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29"/>
        <p:cNvGrpSpPr/>
        <p:nvPr/>
      </p:nvGrpSpPr>
      <p:grpSpPr>
        <a:xfrm>
          <a:off x="0" y="0"/>
          <a:ext cx="0" cy="0"/>
          <a:chOff x="0" y="0"/>
          <a:chExt cx="0" cy="0"/>
        </a:xfrm>
      </p:grpSpPr>
    </p:spTree>
    <p:extLst>
      <p:ext uri="{BB962C8B-B14F-4D97-AF65-F5344CB8AC3E}">
        <p14:creationId xmlns:p14="http://schemas.microsoft.com/office/powerpoint/2010/main" val="664241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825100" y="2238900"/>
            <a:ext cx="4712400" cy="27868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sp>
        <p:nvSpPr>
          <p:cNvPr id="61" name="Google Shape;61;p4"/>
          <p:cNvSpPr txBox="1">
            <a:spLocks noGrp="1"/>
          </p:cNvSpPr>
          <p:nvPr>
            <p:ph type="ctrTitle"/>
          </p:nvPr>
        </p:nvSpPr>
        <p:spPr>
          <a:xfrm>
            <a:off x="825100" y="548900"/>
            <a:ext cx="3582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62" name="Google Shape;62;p4"/>
          <p:cNvSpPr/>
          <p:nvPr/>
        </p:nvSpPr>
        <p:spPr>
          <a:xfrm>
            <a:off x="960000" y="6253500"/>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4"/>
          <p:cNvSpPr/>
          <p:nvPr/>
        </p:nvSpPr>
        <p:spPr>
          <a:xfrm>
            <a:off x="2744633" y="55362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4"/>
          <p:cNvSpPr/>
          <p:nvPr/>
        </p:nvSpPr>
        <p:spPr>
          <a:xfrm>
            <a:off x="1909434" y="57285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4"/>
          <p:cNvSpPr/>
          <p:nvPr/>
        </p:nvSpPr>
        <p:spPr>
          <a:xfrm>
            <a:off x="2926300" y="59663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4"/>
          <p:cNvSpPr/>
          <p:nvPr/>
        </p:nvSpPr>
        <p:spPr>
          <a:xfrm>
            <a:off x="2113967" y="6260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7" name="Google Shape;67;p4"/>
          <p:cNvGrpSpPr/>
          <p:nvPr/>
        </p:nvGrpSpPr>
        <p:grpSpPr>
          <a:xfrm>
            <a:off x="10864696" y="4006124"/>
            <a:ext cx="130745" cy="1530128"/>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 name="Google Shape;70;p4"/>
          <p:cNvGrpSpPr/>
          <p:nvPr/>
        </p:nvGrpSpPr>
        <p:grpSpPr>
          <a:xfrm>
            <a:off x="375228" y="5025685"/>
            <a:ext cx="161563" cy="1013993"/>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 name="Google Shape;73;p4"/>
          <p:cNvGrpSpPr/>
          <p:nvPr/>
        </p:nvGrpSpPr>
        <p:grpSpPr>
          <a:xfrm>
            <a:off x="11379653" y="5426177"/>
            <a:ext cx="76799" cy="1109065"/>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6" name="Google Shape;76;p4"/>
          <p:cNvSpPr/>
          <p:nvPr/>
        </p:nvSpPr>
        <p:spPr>
          <a:xfrm>
            <a:off x="10248134" y="6091834"/>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4"/>
          <p:cNvSpPr/>
          <p:nvPr/>
        </p:nvSpPr>
        <p:spPr>
          <a:xfrm>
            <a:off x="11824167" y="5025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1795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1231500" y="1594701"/>
            <a:ext cx="1309600" cy="770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80" name="Google Shape;80;p5"/>
          <p:cNvSpPr txBox="1">
            <a:spLocks noGrp="1"/>
          </p:cNvSpPr>
          <p:nvPr>
            <p:ph type="subTitle" idx="1"/>
          </p:nvPr>
        </p:nvSpPr>
        <p:spPr>
          <a:xfrm>
            <a:off x="1231516" y="2245457"/>
            <a:ext cx="349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81" name="Google Shape;81;p5"/>
          <p:cNvSpPr txBox="1">
            <a:spLocks noGrp="1"/>
          </p:cNvSpPr>
          <p:nvPr>
            <p:ph type="ctrTitle" idx="2"/>
          </p:nvPr>
        </p:nvSpPr>
        <p:spPr>
          <a:xfrm>
            <a:off x="9400505" y="1594700"/>
            <a:ext cx="1516400" cy="7704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82" name="Google Shape;82;p5"/>
          <p:cNvSpPr txBox="1">
            <a:spLocks noGrp="1"/>
          </p:cNvSpPr>
          <p:nvPr>
            <p:ph type="subTitle" idx="3"/>
          </p:nvPr>
        </p:nvSpPr>
        <p:spPr>
          <a:xfrm>
            <a:off x="7266888" y="2245457"/>
            <a:ext cx="36500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n-US"/>
              <a:t>Click to edit Master subtitle style</a:t>
            </a:r>
            <a:endParaRPr/>
          </a:p>
        </p:txBody>
      </p:sp>
      <p:sp>
        <p:nvSpPr>
          <p:cNvPr id="83" name="Google Shape;83;p5"/>
          <p:cNvSpPr txBox="1">
            <a:spLocks noGrp="1"/>
          </p:cNvSpPr>
          <p:nvPr>
            <p:ph type="ctrTitle" idx="4"/>
          </p:nvPr>
        </p:nvSpPr>
        <p:spPr>
          <a:xfrm>
            <a:off x="825100" y="548900"/>
            <a:ext cx="6157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84" name="Google Shape;84;p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8" name="Google Shape;88;p5"/>
          <p:cNvGrpSpPr/>
          <p:nvPr/>
        </p:nvGrpSpPr>
        <p:grpSpPr>
          <a:xfrm>
            <a:off x="8834845" y="-219415"/>
            <a:ext cx="161563" cy="1013993"/>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1" name="Google Shape;91;p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0422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95" name="Google Shape;95;p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6"/>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33172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824408" y="2932033"/>
            <a:ext cx="2541200" cy="1728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2133"/>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n-US"/>
              <a:t>Click to edit Master text styles</a:t>
            </a:r>
          </a:p>
        </p:txBody>
      </p:sp>
      <p:sp>
        <p:nvSpPr>
          <p:cNvPr id="107" name="Google Shape;107;p7"/>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n-US"/>
              <a:t>Click to edit Master title style</a:t>
            </a:r>
            <a:endParaRPr/>
          </a:p>
        </p:txBody>
      </p:sp>
      <p:sp>
        <p:nvSpPr>
          <p:cNvPr id="108" name="Google Shape;108;p7"/>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7"/>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7"/>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7"/>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2" name="Google Shape;112;p7"/>
          <p:cNvGrpSpPr/>
          <p:nvPr/>
        </p:nvGrpSpPr>
        <p:grpSpPr>
          <a:xfrm>
            <a:off x="8834845" y="-219415"/>
            <a:ext cx="161563" cy="1013993"/>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5" name="Google Shape;115;p7"/>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7"/>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86782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716000" y="1995200"/>
            <a:ext cx="6760000" cy="286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119" name="Google Shape;119;p8"/>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8"/>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8"/>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8"/>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8"/>
          <p:cNvSpPr/>
          <p:nvPr/>
        </p:nvSpPr>
        <p:spPr>
          <a:xfrm>
            <a:off x="3077176" y="4003181"/>
            <a:ext cx="138781" cy="139096"/>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8"/>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5" name="Google Shape;125;p8"/>
          <p:cNvGrpSpPr/>
          <p:nvPr/>
        </p:nvGrpSpPr>
        <p:grpSpPr>
          <a:xfrm>
            <a:off x="11018243" y="-579154"/>
            <a:ext cx="251848" cy="1575375"/>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9" name="Google Shape;129;p8"/>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8"/>
          <p:cNvSpPr/>
          <p:nvPr/>
        </p:nvSpPr>
        <p:spPr>
          <a:xfrm>
            <a:off x="8390672" y="11141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8"/>
          <p:cNvSpPr/>
          <p:nvPr/>
        </p:nvSpPr>
        <p:spPr>
          <a:xfrm>
            <a:off x="2371339" y="2875704"/>
            <a:ext cx="159991" cy="159955"/>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2" name="Google Shape;132;p8"/>
          <p:cNvGrpSpPr/>
          <p:nvPr/>
        </p:nvGrpSpPr>
        <p:grpSpPr>
          <a:xfrm>
            <a:off x="4120995" y="-711543"/>
            <a:ext cx="130745" cy="1530128"/>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8"/>
          <p:cNvGrpSpPr/>
          <p:nvPr/>
        </p:nvGrpSpPr>
        <p:grpSpPr>
          <a:xfrm>
            <a:off x="6523695" y="-453482"/>
            <a:ext cx="161563" cy="1013993"/>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8"/>
          <p:cNvGrpSpPr/>
          <p:nvPr/>
        </p:nvGrpSpPr>
        <p:grpSpPr>
          <a:xfrm>
            <a:off x="9290448" y="113920"/>
            <a:ext cx="177669" cy="2603169"/>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 name="Google Shape;141;p8"/>
          <p:cNvGrpSpPr/>
          <p:nvPr/>
        </p:nvGrpSpPr>
        <p:grpSpPr>
          <a:xfrm>
            <a:off x="334156" y="3203068"/>
            <a:ext cx="251533" cy="3291139"/>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 name="Google Shape;146;p8"/>
          <p:cNvGrpSpPr/>
          <p:nvPr/>
        </p:nvGrpSpPr>
        <p:grpSpPr>
          <a:xfrm>
            <a:off x="1309890" y="2260129"/>
            <a:ext cx="265649" cy="3771913"/>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0" name="Google Shape;150;p8"/>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1" name="Google Shape;151;p8"/>
          <p:cNvGrpSpPr/>
          <p:nvPr/>
        </p:nvGrpSpPr>
        <p:grpSpPr>
          <a:xfrm>
            <a:off x="2718253" y="231877"/>
            <a:ext cx="76799" cy="1109065"/>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 name="Google Shape;154;p8"/>
          <p:cNvGrpSpPr/>
          <p:nvPr/>
        </p:nvGrpSpPr>
        <p:grpSpPr>
          <a:xfrm>
            <a:off x="10677462" y="2811881"/>
            <a:ext cx="265335" cy="2853025"/>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7" name="Google Shape;157;p8"/>
          <p:cNvSpPr/>
          <p:nvPr/>
        </p:nvSpPr>
        <p:spPr>
          <a:xfrm>
            <a:off x="3602692" y="1544868"/>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8" name="Google Shape;158;p8"/>
          <p:cNvGrpSpPr/>
          <p:nvPr/>
        </p:nvGrpSpPr>
        <p:grpSpPr>
          <a:xfrm>
            <a:off x="5460195" y="-1146253"/>
            <a:ext cx="265335" cy="2853025"/>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8"/>
          <p:cNvGrpSpPr/>
          <p:nvPr/>
        </p:nvGrpSpPr>
        <p:grpSpPr>
          <a:xfrm>
            <a:off x="8444382" y="4939920"/>
            <a:ext cx="177669" cy="2603169"/>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4" name="Google Shape;164;p8"/>
          <p:cNvGrpSpPr/>
          <p:nvPr/>
        </p:nvGrpSpPr>
        <p:grpSpPr>
          <a:xfrm>
            <a:off x="3602695" y="4817018"/>
            <a:ext cx="161563" cy="1013993"/>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7" name="Google Shape;167;p8"/>
          <p:cNvSpPr/>
          <p:nvPr/>
        </p:nvSpPr>
        <p:spPr>
          <a:xfrm>
            <a:off x="7386031" y="602229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8"/>
          <p:cNvSpPr/>
          <p:nvPr/>
        </p:nvSpPr>
        <p:spPr>
          <a:xfrm>
            <a:off x="9325623" y="45050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35385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171" name="Google Shape;171;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172" name="Google Shape;172;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2352568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775900" y="4522195"/>
            <a:ext cx="5502000" cy="1761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227018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extLst>
      <p:ext uri="{BB962C8B-B14F-4D97-AF65-F5344CB8AC3E}">
        <p14:creationId xmlns:p14="http://schemas.microsoft.com/office/powerpoint/2010/main" val="35126349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26"/>
        <p:cNvGrpSpPr/>
        <p:nvPr/>
      </p:nvGrpSpPr>
      <p:grpSpPr>
        <a:xfrm>
          <a:off x="0" y="0"/>
          <a:ext cx="0" cy="0"/>
          <a:chOff x="0" y="0"/>
          <a:chExt cx="0" cy="0"/>
        </a:xfrm>
      </p:grpSpPr>
      <p:sp>
        <p:nvSpPr>
          <p:cNvPr id="427" name="Google Shape;427;p2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28" name="Google Shape;428;p2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580782291"/>
      </p:ext>
    </p:extLst>
  </p:cSld>
  <p:clrMap bg1="lt1" tx1="dk1" bg2="dk2" tx2="lt2" accent1="accent1" accent2="accent2" accent3="accent3" accent4="accent4" accent5="accent5" accent6="accent6" hlink="hlink" folHlink="folHlink"/>
  <p:sldLayoutIdLst>
    <p:sldLayoutId id="214748368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researchgate.net/publication/238958371_Wavelet_Transforms_and_Their_Applications" TargetMode="External"/><Relationship Id="rId2" Type="http://schemas.openxmlformats.org/officeDocument/2006/relationships/hyperlink" Target="https://www.researchgate.net/publication/322527495_Recent_advances_of_the_signal_processing_techniques_in_future_smart_grids" TargetMode="External"/><Relationship Id="rId1" Type="http://schemas.openxmlformats.org/officeDocument/2006/relationships/slideLayout" Target="../slideLayouts/slideLayout1.xml"/><Relationship Id="rId5" Type="http://schemas.openxmlformats.org/officeDocument/2006/relationships/hyperlink" Target="https://doi.org/10.24996/ijs.2021.62.12.18" TargetMode="External"/><Relationship Id="rId4" Type="http://schemas.openxmlformats.org/officeDocument/2006/relationships/hyperlink" Target="https://www.researchgate.net/publication/326435728_Predictive_Analytics_A_Review_of_Trends_and_Techniqu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FAFF76D-068F-4340-8765-FFCAFEC12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1862" y="2044108"/>
            <a:ext cx="3911174" cy="2678160"/>
          </a:xfrm>
          <a:prstGeom prst="rect">
            <a:avLst/>
          </a:prstGeom>
        </p:spPr>
      </p:pic>
      <p:sp>
        <p:nvSpPr>
          <p:cNvPr id="13" name="Subtitle 2">
            <a:extLst>
              <a:ext uri="{FF2B5EF4-FFF2-40B4-BE49-F238E27FC236}">
                <a16:creationId xmlns:a16="http://schemas.microsoft.com/office/drawing/2014/main" id="{526C68F1-7207-49DC-B94C-B5B9B52F73C8}"/>
              </a:ext>
            </a:extLst>
          </p:cNvPr>
          <p:cNvSpPr>
            <a:spLocks noGrp="1"/>
          </p:cNvSpPr>
          <p:nvPr>
            <p:ph type="subTitle" idx="1"/>
          </p:nvPr>
        </p:nvSpPr>
        <p:spPr>
          <a:xfrm>
            <a:off x="2008094" y="4624140"/>
            <a:ext cx="9403976" cy="1651154"/>
          </a:xfrm>
        </p:spPr>
        <p:txBody>
          <a:bodyPr>
            <a:normAutofit fontScale="85000" lnSpcReduction="20000"/>
          </a:bodyPr>
          <a:lstStyle/>
          <a:p>
            <a:pPr algn="l"/>
            <a:r>
              <a:rPr lang="en-IN" dirty="0" err="1">
                <a:solidFill>
                  <a:schemeClr val="bg1"/>
                </a:solidFill>
              </a:rPr>
              <a:t>Bijit</a:t>
            </a:r>
            <a:r>
              <a:rPr lang="en-IN" dirty="0">
                <a:solidFill>
                  <a:schemeClr val="bg1"/>
                </a:solidFill>
              </a:rPr>
              <a:t> Krishna </a:t>
            </a:r>
            <a:r>
              <a:rPr lang="en-IN" dirty="0" err="1">
                <a:solidFill>
                  <a:schemeClr val="bg1"/>
                </a:solidFill>
              </a:rPr>
              <a:t>Goshwami</a:t>
            </a:r>
            <a:r>
              <a:rPr lang="en-IN" dirty="0">
                <a:solidFill>
                  <a:schemeClr val="bg1"/>
                </a:solidFill>
              </a:rPr>
              <a:t>				 	Guide: Mr. Omprakash Dewangan</a:t>
            </a:r>
          </a:p>
          <a:p>
            <a:pPr algn="l"/>
            <a:r>
              <a:rPr lang="en-IN" dirty="0">
                <a:solidFill>
                  <a:schemeClr val="bg1"/>
                </a:solidFill>
              </a:rPr>
              <a:t>Enrolment no.: 202BTCS744060			</a:t>
            </a:r>
          </a:p>
          <a:p>
            <a:pPr algn="l"/>
            <a:endParaRPr lang="en-IN" dirty="0">
              <a:solidFill>
                <a:schemeClr val="bg1"/>
              </a:solidFill>
            </a:endParaRPr>
          </a:p>
          <a:p>
            <a:pPr algn="l"/>
            <a:r>
              <a:rPr lang="en-IN" dirty="0">
                <a:solidFill>
                  <a:schemeClr val="bg1"/>
                </a:solidFill>
              </a:rPr>
              <a:t>Harsha Prasad Sah</a:t>
            </a:r>
          </a:p>
          <a:p>
            <a:pPr algn="l"/>
            <a:r>
              <a:rPr lang="en-IN" dirty="0">
                <a:solidFill>
                  <a:schemeClr val="bg1"/>
                </a:solidFill>
              </a:rPr>
              <a:t>Enrolment no.: 202BTCS312374</a:t>
            </a:r>
          </a:p>
          <a:p>
            <a:pPr algn="l"/>
            <a:endParaRPr lang="en-IN" dirty="0">
              <a:solidFill>
                <a:schemeClr val="bg1"/>
              </a:solidFill>
            </a:endParaRPr>
          </a:p>
          <a:p>
            <a:pPr algn="l"/>
            <a:r>
              <a:rPr lang="en-IN" dirty="0" err="1">
                <a:solidFill>
                  <a:schemeClr val="bg1"/>
                </a:solidFill>
              </a:rPr>
              <a:t>Satadal</a:t>
            </a:r>
            <a:r>
              <a:rPr lang="en-IN" dirty="0">
                <a:solidFill>
                  <a:schemeClr val="bg1"/>
                </a:solidFill>
              </a:rPr>
              <a:t> Deka</a:t>
            </a:r>
          </a:p>
          <a:p>
            <a:pPr algn="l"/>
            <a:r>
              <a:rPr lang="en-IN" dirty="0">
                <a:solidFill>
                  <a:schemeClr val="bg1"/>
                </a:solidFill>
              </a:rPr>
              <a:t>Enrolment no.:</a:t>
            </a:r>
          </a:p>
        </p:txBody>
      </p:sp>
      <p:sp>
        <p:nvSpPr>
          <p:cNvPr id="18" name="Title 1">
            <a:extLst>
              <a:ext uri="{FF2B5EF4-FFF2-40B4-BE49-F238E27FC236}">
                <a16:creationId xmlns:a16="http://schemas.microsoft.com/office/drawing/2014/main" id="{8329C979-DE99-40AF-BD6E-C2047C009986}"/>
              </a:ext>
            </a:extLst>
          </p:cNvPr>
          <p:cNvSpPr txBox="1">
            <a:spLocks/>
          </p:cNvSpPr>
          <p:nvPr/>
        </p:nvSpPr>
        <p:spPr>
          <a:xfrm>
            <a:off x="0" y="324377"/>
            <a:ext cx="10910047" cy="190948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1pPr>
            <a:lvl2pPr marR="0" lvl="1"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2pPr>
            <a:lvl3pPr marR="0" lvl="2"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3pPr>
            <a:lvl4pPr marR="0" lvl="3"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4pPr>
            <a:lvl5pPr marR="0" lvl="4"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5pPr>
            <a:lvl6pPr marR="0" lvl="5"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6pPr>
            <a:lvl7pPr marR="0" lvl="6"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7pPr>
            <a:lvl8pPr marR="0" lvl="7"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8pPr>
            <a:lvl9pPr marR="0" lvl="8"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9pPr>
          </a:lstStyle>
          <a:p>
            <a:pPr marL="1502410">
              <a:lnSpc>
                <a:spcPct val="200000"/>
              </a:lnSpc>
            </a:pPr>
            <a:r>
              <a:rPr lang="en-US" sz="3200" b="1" kern="0" dirty="0">
                <a:solidFill>
                  <a:schemeClr val="bg1"/>
                </a:solidFill>
                <a:effectLst/>
                <a:latin typeface="Times New Roman" panose="02020603050405020304" pitchFamily="18" charset="0"/>
                <a:ea typeface="Times New Roman" panose="02020603050405020304" pitchFamily="18" charset="0"/>
              </a:rPr>
              <a:t>Feature Engineering using Signal Processing to predict DTC and DTS values</a:t>
            </a:r>
            <a:endParaRPr lang="en-IN" sz="3200" b="1" kern="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53740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61DE5-9311-485B-A9AA-D631E41A1E4F}"/>
              </a:ext>
            </a:extLst>
          </p:cNvPr>
          <p:cNvSpPr>
            <a:spLocks noGrp="1"/>
          </p:cNvSpPr>
          <p:nvPr>
            <p:ph type="ctrTitle"/>
          </p:nvPr>
        </p:nvSpPr>
        <p:spPr>
          <a:xfrm>
            <a:off x="851648" y="1134316"/>
            <a:ext cx="9144000" cy="1206034"/>
          </a:xfrm>
        </p:spPr>
        <p:txBody>
          <a:bodyPr/>
          <a:lstStyle/>
          <a:p>
            <a:pPr algn="l">
              <a:lnSpc>
                <a:spcPct val="107000"/>
              </a:lnSpc>
              <a:spcAft>
                <a:spcPts val="800"/>
              </a:spcAft>
            </a:pPr>
            <a:r>
              <a:rPr lang="en-IN" sz="3600" b="1" dirty="0">
                <a:effectLst/>
                <a:latin typeface="Calibri" panose="020F0502020204030204" pitchFamily="34" charset="0"/>
                <a:ea typeface="Calibri" panose="020F0502020204030204" pitchFamily="34" charset="0"/>
                <a:cs typeface="Times New Roman" panose="02020603050405020304" pitchFamily="18" charset="0"/>
              </a:rPr>
              <a:t>Libraries imported:</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58994B66-8144-49D6-B424-A86C570CD6DC}"/>
              </a:ext>
            </a:extLst>
          </p:cNvPr>
          <p:cNvSpPr>
            <a:spLocks noGrp="1"/>
          </p:cNvSpPr>
          <p:nvPr>
            <p:ph type="subTitle" idx="1"/>
          </p:nvPr>
        </p:nvSpPr>
        <p:spPr>
          <a:xfrm>
            <a:off x="851648" y="2340350"/>
            <a:ext cx="10865223" cy="3890121"/>
          </a:xfrm>
        </p:spPr>
        <p:txBody>
          <a:bodyPr>
            <a:noAutofit/>
          </a:bodyPr>
          <a:lstStyle/>
          <a:p>
            <a:pPr marL="342900" lvl="0" algn="l">
              <a:lnSpc>
                <a:spcPct val="107000"/>
              </a:lnSpc>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Pandas </a:t>
            </a:r>
          </a:p>
          <a:p>
            <a:pPr marL="342900" lvl="0" algn="l">
              <a:lnSpc>
                <a:spcPct val="107000"/>
              </a:lnSpc>
              <a:buFont typeface="Arial" panose="020B0604020202020204" pitchFamily="34" charset="0"/>
              <a:buChar char="•"/>
            </a:pPr>
            <a:r>
              <a:rPr lang="en-IN" sz="2400" dirty="0" err="1">
                <a:effectLst/>
                <a:latin typeface="Calibri" panose="020F0502020204030204" pitchFamily="34" charset="0"/>
                <a:ea typeface="Calibri" panose="020F0502020204030204" pitchFamily="34" charset="0"/>
                <a:cs typeface="Times New Roman" panose="02020603050405020304" pitchFamily="18" charset="0"/>
              </a:rPr>
              <a:t>Numpy</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algn="l">
              <a:lnSpc>
                <a:spcPct val="107000"/>
              </a:lnSpc>
              <a:buFont typeface="Arial" panose="020B0604020202020204" pitchFamily="34" charset="0"/>
              <a:buChar char="•"/>
            </a:pPr>
            <a:r>
              <a:rPr lang="en-IN" sz="2400" dirty="0" err="1">
                <a:effectLst/>
                <a:latin typeface="Calibri" panose="020F0502020204030204" pitchFamily="34" charset="0"/>
                <a:ea typeface="Calibri" panose="020F0502020204030204" pitchFamily="34" charset="0"/>
                <a:cs typeface="Times New Roman" panose="02020603050405020304" pitchFamily="18" charset="0"/>
              </a:rPr>
              <a:t>Seaborm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algn="l">
              <a:lnSpc>
                <a:spcPct val="107000"/>
              </a:lnSpc>
              <a:buFont typeface="Arial" panose="020B0604020202020204" pitchFamily="34" charset="0"/>
              <a:buChar char="•"/>
            </a:pPr>
            <a:r>
              <a:rPr lang="en-IN" sz="2400" dirty="0" err="1">
                <a:effectLst/>
                <a:latin typeface="Calibri" panose="020F0502020204030204" pitchFamily="34" charset="0"/>
                <a:ea typeface="Calibri" panose="020F0502020204030204" pitchFamily="34" charset="0"/>
                <a:cs typeface="Times New Roman" panose="02020603050405020304" pitchFamily="18" charset="0"/>
              </a:rPr>
              <a:t>Matplot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algn="l">
              <a:lnSpc>
                <a:spcPct val="107000"/>
              </a:lnSpc>
              <a:buFont typeface="Arial" panose="020B0604020202020204" pitchFamily="34" charset="0"/>
              <a:buChar char="•"/>
            </a:pPr>
            <a:r>
              <a:rPr lang="en-IN" sz="2400" dirty="0" err="1">
                <a:effectLst/>
                <a:latin typeface="Calibri" panose="020F0502020204030204" pitchFamily="34" charset="0"/>
                <a:ea typeface="Calibri" panose="020F0502020204030204" pitchFamily="34" charset="0"/>
                <a:cs typeface="Times New Roman" panose="02020603050405020304" pitchFamily="18" charset="0"/>
              </a:rPr>
              <a:t>Sklearn</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algn="l">
              <a:lnSpc>
                <a:spcPct val="107000"/>
              </a:lnSpc>
              <a:spcAft>
                <a:spcPts val="800"/>
              </a:spcAft>
              <a:buFont typeface="Arial" panose="020B0604020202020204" pitchFamily="34" charset="0"/>
              <a:buChar char="•"/>
            </a:pPr>
            <a:r>
              <a:rPr lang="en-IN" sz="24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i="1" dirty="0">
                <a:effectLst/>
                <a:latin typeface="Calibri" panose="020F0502020204030204" pitchFamily="34" charset="0"/>
                <a:ea typeface="Calibri" panose="020F0502020204030204" pitchFamily="34" charset="0"/>
                <a:cs typeface="Times New Roman" panose="02020603050405020304" pitchFamily="18" charset="0"/>
              </a:rPr>
              <a:t>model used</a:t>
            </a:r>
            <a:r>
              <a:rPr lang="en-IN" sz="24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algn="l">
              <a:lnSpc>
                <a:spcPct val="107000"/>
              </a:lnSpc>
              <a:spcAft>
                <a:spcPts val="800"/>
              </a:spcAft>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We used Jupiter notebook, used for machine learning using data science projects.</a:t>
            </a:r>
          </a:p>
          <a:p>
            <a:pPr marL="342900" lvl="0" algn="l">
              <a:lnSpc>
                <a:spcPct val="107000"/>
              </a:lnSpc>
              <a:spcAft>
                <a:spcPts val="800"/>
              </a:spcAft>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We import the data, we have train data to train our model and test data to test our model. The train data were around 30000 and the test data were around 11000.</a:t>
            </a:r>
          </a:p>
        </p:txBody>
      </p:sp>
      <p:sp>
        <p:nvSpPr>
          <p:cNvPr id="4" name="Title 1">
            <a:extLst>
              <a:ext uri="{FF2B5EF4-FFF2-40B4-BE49-F238E27FC236}">
                <a16:creationId xmlns:a16="http://schemas.microsoft.com/office/drawing/2014/main" id="{FEC9D5D1-A83A-4A9F-B091-2003AF35CFA9}"/>
              </a:ext>
            </a:extLst>
          </p:cNvPr>
          <p:cNvSpPr txBox="1">
            <a:spLocks/>
          </p:cNvSpPr>
          <p:nvPr/>
        </p:nvSpPr>
        <p:spPr>
          <a:xfrm>
            <a:off x="0" y="0"/>
            <a:ext cx="12192000" cy="1206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1pPr>
            <a:lvl2pPr marR="0" lvl="1"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2pPr>
            <a:lvl3pPr marR="0" lvl="2"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3pPr>
            <a:lvl4pPr marR="0" lvl="3"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4pPr>
            <a:lvl5pPr marR="0" lvl="4"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5pPr>
            <a:lvl6pPr marR="0" lvl="5"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6pPr>
            <a:lvl7pPr marR="0" lvl="6"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7pPr>
            <a:lvl8pPr marR="0" lvl="7"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8pPr>
            <a:lvl9pPr marR="0" lvl="8"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9pPr>
          </a:lstStyle>
          <a:p>
            <a:pPr>
              <a:lnSpc>
                <a:spcPct val="107000"/>
              </a:lnSpc>
              <a:spcAft>
                <a:spcPts val="800"/>
              </a:spcAft>
            </a:pPr>
            <a:r>
              <a:rPr lang="en-IN" sz="4400" b="1" dirty="0">
                <a:effectLst/>
                <a:latin typeface="Calibri" panose="020F0502020204030204" pitchFamily="34" charset="0"/>
                <a:ea typeface="Calibri" panose="020F0502020204030204" pitchFamily="34" charset="0"/>
                <a:cs typeface="Times New Roman" panose="02020603050405020304" pitchFamily="18" charset="0"/>
              </a:rPr>
              <a:t>5. Importing libraries and the data sets</a:t>
            </a:r>
            <a:endParaRPr lang="en-IN" sz="4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6119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61DE5-9311-485B-A9AA-D631E41A1E4F}"/>
              </a:ext>
            </a:extLst>
          </p:cNvPr>
          <p:cNvSpPr>
            <a:spLocks noGrp="1"/>
          </p:cNvSpPr>
          <p:nvPr>
            <p:ph type="ctrTitle"/>
          </p:nvPr>
        </p:nvSpPr>
        <p:spPr>
          <a:xfrm>
            <a:off x="851648" y="1134316"/>
            <a:ext cx="9144000" cy="1206034"/>
          </a:xfrm>
        </p:spPr>
        <p:txBody>
          <a:bodyPr/>
          <a:lstStyle/>
          <a:p>
            <a:pPr algn="l">
              <a:lnSpc>
                <a:spcPct val="107000"/>
              </a:lnSpc>
              <a:spcAft>
                <a:spcPts val="800"/>
              </a:spcAft>
            </a:pPr>
            <a:r>
              <a:rPr lang="en-IN" sz="3600" b="1" dirty="0">
                <a:effectLst/>
                <a:latin typeface="Calibri" panose="020F0502020204030204" pitchFamily="34" charset="0"/>
                <a:ea typeface="Calibri" panose="020F0502020204030204" pitchFamily="34" charset="0"/>
                <a:cs typeface="Times New Roman" panose="02020603050405020304" pitchFamily="18" charset="0"/>
              </a:rPr>
              <a:t>Visualization of data:</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58994B66-8144-49D6-B424-A86C570CD6DC}"/>
              </a:ext>
            </a:extLst>
          </p:cNvPr>
          <p:cNvSpPr>
            <a:spLocks noGrp="1"/>
          </p:cNvSpPr>
          <p:nvPr>
            <p:ph type="subTitle" idx="1"/>
          </p:nvPr>
        </p:nvSpPr>
        <p:spPr>
          <a:xfrm>
            <a:off x="851648" y="2340350"/>
            <a:ext cx="10865223" cy="3890121"/>
          </a:xfrm>
        </p:spPr>
        <p:txBody>
          <a:bodyPr>
            <a:noAutofit/>
          </a:bodyPr>
          <a:lstStyle/>
          <a:p>
            <a:pPr marL="342900" lvl="0" algn="l">
              <a:lnSpc>
                <a:spcPct val="107000"/>
              </a:lnSpc>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Plotted a histogram plot.</a:t>
            </a:r>
          </a:p>
          <a:p>
            <a:pPr marL="342900" lvl="0" algn="l">
              <a:lnSpc>
                <a:spcPct val="107000"/>
              </a:lnSpc>
              <a:buFont typeface="Arial" panose="020B0604020202020204" pitchFamily="34" charset="0"/>
              <a:buChar char="•"/>
            </a:pPr>
            <a:r>
              <a:rPr lang="en-IN" sz="2400" dirty="0">
                <a:latin typeface="Calibri" panose="020F0502020204030204" pitchFamily="34" charset="0"/>
                <a:ea typeface="Calibri" panose="020F0502020204030204" pitchFamily="34" charset="0"/>
                <a:cs typeface="Times New Roman" panose="02020603050405020304" pitchFamily="18" charset="0"/>
              </a:rPr>
              <a:t>Plotted a line plot in a horizontal way.</a:t>
            </a:r>
          </a:p>
          <a:p>
            <a:pPr marL="342900" lvl="0" algn="l">
              <a:lnSpc>
                <a:spcPct val="107000"/>
              </a:lnSpc>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Created a box plot to see the outliers.</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lvl="0" algn="l">
              <a:lnSpc>
                <a:spcPct val="107000"/>
              </a:lnSpc>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Transferred the data into logarithmic scale.</a:t>
            </a:r>
          </a:p>
          <a:p>
            <a:pPr marL="342900" lvl="0" algn="l">
              <a:lnSpc>
                <a:spcPct val="107000"/>
              </a:lnSpc>
              <a:buFont typeface="Arial" panose="020B0604020202020204" pitchFamily="34" charset="0"/>
              <a:buChar char="•"/>
            </a:pPr>
            <a:r>
              <a:rPr lang="en-IN" sz="2400" dirty="0">
                <a:latin typeface="Calibri" panose="020F0502020204030204" pitchFamily="34" charset="0"/>
                <a:ea typeface="Calibri" panose="020F0502020204030204" pitchFamily="34" charset="0"/>
                <a:cs typeface="Times New Roman" panose="02020603050405020304" pitchFamily="18" charset="0"/>
              </a:rPr>
              <a:t>Finding the correlation.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FEC9D5D1-A83A-4A9F-B091-2003AF35CFA9}"/>
              </a:ext>
            </a:extLst>
          </p:cNvPr>
          <p:cNvSpPr txBox="1">
            <a:spLocks/>
          </p:cNvSpPr>
          <p:nvPr/>
        </p:nvSpPr>
        <p:spPr>
          <a:xfrm>
            <a:off x="0" y="0"/>
            <a:ext cx="12192000" cy="1206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1pPr>
            <a:lvl2pPr marR="0" lvl="1"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2pPr>
            <a:lvl3pPr marR="0" lvl="2"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3pPr>
            <a:lvl4pPr marR="0" lvl="3"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4pPr>
            <a:lvl5pPr marR="0" lvl="4"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5pPr>
            <a:lvl6pPr marR="0" lvl="5"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6pPr>
            <a:lvl7pPr marR="0" lvl="6"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7pPr>
            <a:lvl8pPr marR="0" lvl="7"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8pPr>
            <a:lvl9pPr marR="0" lvl="8"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9pPr>
          </a:lstStyle>
          <a:p>
            <a:pPr>
              <a:lnSpc>
                <a:spcPct val="107000"/>
              </a:lnSpc>
              <a:spcAft>
                <a:spcPts val="800"/>
              </a:spcAft>
            </a:pPr>
            <a:r>
              <a:rPr lang="en-IN" sz="4400" b="1" dirty="0">
                <a:latin typeface="Calibri" panose="020F0502020204030204" pitchFamily="34" charset="0"/>
                <a:ea typeface="Calibri" panose="020F0502020204030204" pitchFamily="34" charset="0"/>
                <a:cs typeface="Times New Roman" panose="02020603050405020304" pitchFamily="18" charset="0"/>
              </a:rPr>
              <a:t>6</a:t>
            </a:r>
            <a:r>
              <a:rPr lang="en-IN" sz="4400" b="1" dirty="0">
                <a:effectLst/>
                <a:latin typeface="Calibri" panose="020F0502020204030204" pitchFamily="34" charset="0"/>
                <a:ea typeface="Calibri" panose="020F0502020204030204" pitchFamily="34" charset="0"/>
                <a:cs typeface="Times New Roman" panose="02020603050405020304" pitchFamily="18" charset="0"/>
              </a:rPr>
              <a:t>. Data Analysis and preparation</a:t>
            </a:r>
            <a:endParaRPr lang="en-IN" sz="4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5543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61DE5-9311-485B-A9AA-D631E41A1E4F}"/>
              </a:ext>
            </a:extLst>
          </p:cNvPr>
          <p:cNvSpPr>
            <a:spLocks noGrp="1"/>
          </p:cNvSpPr>
          <p:nvPr>
            <p:ph type="ctrTitle"/>
          </p:nvPr>
        </p:nvSpPr>
        <p:spPr>
          <a:xfrm>
            <a:off x="851648" y="1134316"/>
            <a:ext cx="9144000" cy="1206034"/>
          </a:xfrm>
        </p:spPr>
        <p:txBody>
          <a:bodyPr/>
          <a:lstStyle/>
          <a:p>
            <a:pPr algn="l">
              <a:lnSpc>
                <a:spcPct val="107000"/>
              </a:lnSpc>
              <a:spcAft>
                <a:spcPts val="800"/>
              </a:spcAft>
            </a:pPr>
            <a:r>
              <a:rPr lang="en-IN" sz="3600" b="1" dirty="0">
                <a:effectLst/>
                <a:latin typeface="Calibri" panose="020F0502020204030204" pitchFamily="34" charset="0"/>
                <a:ea typeface="Calibri" panose="020F0502020204030204" pitchFamily="34" charset="0"/>
                <a:cs typeface="Times New Roman" panose="02020603050405020304" pitchFamily="18" charset="0"/>
              </a:rPr>
              <a:t>Model Development:</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58994B66-8144-49D6-B424-A86C570CD6DC}"/>
              </a:ext>
            </a:extLst>
          </p:cNvPr>
          <p:cNvSpPr>
            <a:spLocks noGrp="1"/>
          </p:cNvSpPr>
          <p:nvPr>
            <p:ph type="subTitle" idx="1"/>
          </p:nvPr>
        </p:nvSpPr>
        <p:spPr>
          <a:xfrm>
            <a:off x="851648" y="2340350"/>
            <a:ext cx="10865223" cy="3890121"/>
          </a:xfrm>
        </p:spPr>
        <p:txBody>
          <a:bodyPr>
            <a:noAutofit/>
          </a:bodyPr>
          <a:lstStyle/>
          <a:p>
            <a:pPr algn="l">
              <a:lnSpc>
                <a:spcPct val="107000"/>
              </a:lnSpc>
              <a:spcAft>
                <a:spcPts val="80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We have to predict two parameters DTC and DTS so we will make separate datasets for them.</a:t>
            </a:r>
          </a:p>
          <a:p>
            <a:pPr algn="l">
              <a:lnSpc>
                <a:spcPct val="107000"/>
              </a:lnSpc>
              <a:spcAft>
                <a:spcPts val="80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We used XB Boost model with tuned Hyperparameters for prediction of DTC and DTS separately. </a:t>
            </a:r>
          </a:p>
          <a:p>
            <a:pPr algn="l">
              <a:lnSpc>
                <a:spcPct val="107000"/>
              </a:lnSpc>
              <a:spcAft>
                <a:spcPts val="80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Prediction for test data.</a:t>
            </a:r>
          </a:p>
        </p:txBody>
      </p:sp>
      <p:sp>
        <p:nvSpPr>
          <p:cNvPr id="4" name="Title 1">
            <a:extLst>
              <a:ext uri="{FF2B5EF4-FFF2-40B4-BE49-F238E27FC236}">
                <a16:creationId xmlns:a16="http://schemas.microsoft.com/office/drawing/2014/main" id="{FEC9D5D1-A83A-4A9F-B091-2003AF35CFA9}"/>
              </a:ext>
            </a:extLst>
          </p:cNvPr>
          <p:cNvSpPr txBox="1">
            <a:spLocks/>
          </p:cNvSpPr>
          <p:nvPr/>
        </p:nvSpPr>
        <p:spPr>
          <a:xfrm>
            <a:off x="0" y="0"/>
            <a:ext cx="12192000" cy="1206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1pPr>
            <a:lvl2pPr marR="0" lvl="1"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2pPr>
            <a:lvl3pPr marR="0" lvl="2"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3pPr>
            <a:lvl4pPr marR="0" lvl="3"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4pPr>
            <a:lvl5pPr marR="0" lvl="4"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5pPr>
            <a:lvl6pPr marR="0" lvl="5"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6pPr>
            <a:lvl7pPr marR="0" lvl="6"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7pPr>
            <a:lvl8pPr marR="0" lvl="7"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8pPr>
            <a:lvl9pPr marR="0" lvl="8"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9pPr>
          </a:lstStyle>
          <a:p>
            <a:pPr>
              <a:lnSpc>
                <a:spcPct val="107000"/>
              </a:lnSpc>
              <a:spcAft>
                <a:spcPts val="800"/>
              </a:spcAft>
            </a:pPr>
            <a:r>
              <a:rPr lang="en-IN" sz="4400" b="1" dirty="0">
                <a:effectLst/>
                <a:latin typeface="Calibri" panose="020F0502020204030204" pitchFamily="34" charset="0"/>
                <a:ea typeface="Calibri" panose="020F0502020204030204" pitchFamily="34" charset="0"/>
                <a:cs typeface="Times New Roman" panose="02020603050405020304" pitchFamily="18" charset="0"/>
              </a:rPr>
              <a:t>7. Building ML Model</a:t>
            </a:r>
            <a:endParaRPr lang="en-IN" sz="4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9055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61DE5-9311-485B-A9AA-D631E41A1E4F}"/>
              </a:ext>
            </a:extLst>
          </p:cNvPr>
          <p:cNvSpPr>
            <a:spLocks noGrp="1"/>
          </p:cNvSpPr>
          <p:nvPr>
            <p:ph type="ctrTitle"/>
          </p:nvPr>
        </p:nvSpPr>
        <p:spPr>
          <a:xfrm>
            <a:off x="851648" y="1134316"/>
            <a:ext cx="9144000" cy="1206034"/>
          </a:xfrm>
        </p:spPr>
        <p:txBody>
          <a:bodyPr/>
          <a:lstStyle/>
          <a:p>
            <a:pPr algn="l">
              <a:lnSpc>
                <a:spcPct val="107000"/>
              </a:lnSpc>
              <a:spcAft>
                <a:spcPts val="800"/>
              </a:spcAft>
            </a:pPr>
            <a:r>
              <a:rPr lang="en-IN" sz="3600" b="1" dirty="0">
                <a:effectLst/>
                <a:latin typeface="Calibri" panose="020F0502020204030204" pitchFamily="34" charset="0"/>
                <a:ea typeface="Calibri" panose="020F0502020204030204" pitchFamily="34" charset="0"/>
                <a:cs typeface="Times New Roman" panose="02020603050405020304" pitchFamily="18" charset="0"/>
              </a:rPr>
              <a:t>Evaluating ML model:</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58994B66-8144-49D6-B424-A86C570CD6DC}"/>
              </a:ext>
            </a:extLst>
          </p:cNvPr>
          <p:cNvSpPr>
            <a:spLocks noGrp="1"/>
          </p:cNvSpPr>
          <p:nvPr>
            <p:ph type="subTitle" idx="1"/>
          </p:nvPr>
        </p:nvSpPr>
        <p:spPr>
          <a:xfrm>
            <a:off x="851648" y="2340350"/>
            <a:ext cx="10865223" cy="3890121"/>
          </a:xfrm>
        </p:spPr>
        <p:txBody>
          <a:bodyPr>
            <a:noAutofit/>
          </a:bodyPr>
          <a:lstStyle/>
          <a:p>
            <a:pPr algn="l">
              <a:lnSpc>
                <a:spcPct val="107000"/>
              </a:lnSpc>
              <a:spcAft>
                <a:spcPts val="80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Importing the original prediction file.</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FEC9D5D1-A83A-4A9F-B091-2003AF35CFA9}"/>
              </a:ext>
            </a:extLst>
          </p:cNvPr>
          <p:cNvSpPr txBox="1">
            <a:spLocks/>
          </p:cNvSpPr>
          <p:nvPr/>
        </p:nvSpPr>
        <p:spPr>
          <a:xfrm>
            <a:off x="0" y="0"/>
            <a:ext cx="12192000" cy="1206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1pPr>
            <a:lvl2pPr marR="0" lvl="1"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2pPr>
            <a:lvl3pPr marR="0" lvl="2"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3pPr>
            <a:lvl4pPr marR="0" lvl="3"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4pPr>
            <a:lvl5pPr marR="0" lvl="4"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5pPr>
            <a:lvl6pPr marR="0" lvl="5"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6pPr>
            <a:lvl7pPr marR="0" lvl="6"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7pPr>
            <a:lvl8pPr marR="0" lvl="7"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8pPr>
            <a:lvl9pPr marR="0" lvl="8"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9pPr>
          </a:lstStyle>
          <a:p>
            <a:pPr>
              <a:lnSpc>
                <a:spcPct val="107000"/>
              </a:lnSpc>
              <a:spcAft>
                <a:spcPts val="800"/>
              </a:spcAft>
            </a:pPr>
            <a:r>
              <a:rPr lang="en-IN" sz="4400" b="1" dirty="0">
                <a:effectLst/>
                <a:latin typeface="Calibri" panose="020F0502020204030204" pitchFamily="34" charset="0"/>
                <a:ea typeface="Calibri" panose="020F0502020204030204" pitchFamily="34" charset="0"/>
                <a:cs typeface="Times New Roman" panose="02020603050405020304" pitchFamily="18" charset="0"/>
              </a:rPr>
              <a:t>8. Evaluating ML Model</a:t>
            </a:r>
            <a:endParaRPr lang="en-IN" sz="4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680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61DE5-9311-485B-A9AA-D631E41A1E4F}"/>
              </a:ext>
            </a:extLst>
          </p:cNvPr>
          <p:cNvSpPr>
            <a:spLocks noGrp="1"/>
          </p:cNvSpPr>
          <p:nvPr>
            <p:ph type="ctrTitle"/>
          </p:nvPr>
        </p:nvSpPr>
        <p:spPr>
          <a:xfrm>
            <a:off x="851648" y="1134316"/>
            <a:ext cx="9144000" cy="1206034"/>
          </a:xfrm>
        </p:spPr>
        <p:txBody>
          <a:bodyPr/>
          <a:lstStyle/>
          <a:p>
            <a:pPr algn="l">
              <a:lnSpc>
                <a:spcPct val="107000"/>
              </a:lnSpc>
              <a:spcAft>
                <a:spcPts val="800"/>
              </a:spcAft>
            </a:pPr>
            <a:r>
              <a:rPr lang="en-IN" sz="3600" b="1" dirty="0">
                <a:effectLst/>
                <a:latin typeface="Calibri" panose="020F0502020204030204" pitchFamily="34" charset="0"/>
                <a:ea typeface="Calibri" panose="020F0502020204030204" pitchFamily="34" charset="0"/>
                <a:cs typeface="Times New Roman" panose="02020603050405020304" pitchFamily="18" charset="0"/>
              </a:rPr>
              <a:t>Wavelet transforming:</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58994B66-8144-49D6-B424-A86C570CD6DC}"/>
              </a:ext>
            </a:extLst>
          </p:cNvPr>
          <p:cNvSpPr>
            <a:spLocks noGrp="1"/>
          </p:cNvSpPr>
          <p:nvPr>
            <p:ph type="subTitle" idx="1"/>
          </p:nvPr>
        </p:nvSpPr>
        <p:spPr>
          <a:xfrm>
            <a:off x="851648" y="2340350"/>
            <a:ext cx="10865223" cy="3890121"/>
          </a:xfrm>
        </p:spPr>
        <p:txBody>
          <a:bodyPr>
            <a:noAutofit/>
          </a:bodyPr>
          <a:lstStyle/>
          <a:p>
            <a:pPr algn="l">
              <a:lnSpc>
                <a:spcPct val="107000"/>
              </a:lnSpc>
              <a:spcAft>
                <a:spcPts val="800"/>
              </a:spcAft>
              <a:buFont typeface="Arial" panose="020B0604020202020204" pitchFamily="34" charset="0"/>
              <a:buChar char="•"/>
            </a:pPr>
            <a:r>
              <a:rPr lang="en-US" sz="2400" dirty="0"/>
              <a:t>We selected a feature for which we will do the transformation.</a:t>
            </a:r>
          </a:p>
          <a:p>
            <a:pPr algn="l">
              <a:lnSpc>
                <a:spcPct val="107000"/>
              </a:lnSpc>
              <a:spcAft>
                <a:spcPts val="800"/>
              </a:spcAft>
              <a:buFont typeface="Arial" panose="020B0604020202020204" pitchFamily="34" charset="0"/>
              <a:buChar char="•"/>
            </a:pPr>
            <a:r>
              <a:rPr lang="en-US" sz="2400" dirty="0"/>
              <a:t>We used SHAP value graph. </a:t>
            </a:r>
          </a:p>
          <a:p>
            <a:pPr algn="l">
              <a:lnSpc>
                <a:spcPct val="107000"/>
              </a:lnSpc>
              <a:spcAft>
                <a:spcPts val="80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When we perform the wavelet transformation then it creates huge number of features.</a:t>
            </a:r>
          </a:p>
          <a:p>
            <a:pPr algn="l">
              <a:lnSpc>
                <a:spcPct val="107000"/>
              </a:lnSpc>
              <a:spcAft>
                <a:spcPts val="80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We perform or we tend to perform the transformation only on one feature which has the highest importance. </a:t>
            </a:r>
          </a:p>
        </p:txBody>
      </p:sp>
      <p:sp>
        <p:nvSpPr>
          <p:cNvPr id="4" name="Title 1">
            <a:extLst>
              <a:ext uri="{FF2B5EF4-FFF2-40B4-BE49-F238E27FC236}">
                <a16:creationId xmlns:a16="http://schemas.microsoft.com/office/drawing/2014/main" id="{FEC9D5D1-A83A-4A9F-B091-2003AF35CFA9}"/>
              </a:ext>
            </a:extLst>
          </p:cNvPr>
          <p:cNvSpPr txBox="1">
            <a:spLocks/>
          </p:cNvSpPr>
          <p:nvPr/>
        </p:nvSpPr>
        <p:spPr>
          <a:xfrm>
            <a:off x="0" y="0"/>
            <a:ext cx="12192000" cy="1206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1pPr>
            <a:lvl2pPr marR="0" lvl="1"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2pPr>
            <a:lvl3pPr marR="0" lvl="2"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3pPr>
            <a:lvl4pPr marR="0" lvl="3"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4pPr>
            <a:lvl5pPr marR="0" lvl="4"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5pPr>
            <a:lvl6pPr marR="0" lvl="5"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6pPr>
            <a:lvl7pPr marR="0" lvl="6"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7pPr>
            <a:lvl8pPr marR="0" lvl="7"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8pPr>
            <a:lvl9pPr marR="0" lvl="8"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9pPr>
          </a:lstStyle>
          <a:p>
            <a:pPr>
              <a:lnSpc>
                <a:spcPct val="107000"/>
              </a:lnSpc>
              <a:spcAft>
                <a:spcPts val="800"/>
              </a:spcAft>
            </a:pPr>
            <a:r>
              <a:rPr lang="en-IN" sz="4400" b="1" dirty="0">
                <a:latin typeface="Calibri" panose="020F0502020204030204" pitchFamily="34" charset="0"/>
                <a:ea typeface="Calibri" panose="020F0502020204030204" pitchFamily="34" charset="0"/>
                <a:cs typeface="Times New Roman" panose="02020603050405020304" pitchFamily="18" charset="0"/>
              </a:rPr>
              <a:t>9</a:t>
            </a:r>
            <a:r>
              <a:rPr lang="en-IN" sz="4400" b="1" dirty="0">
                <a:effectLst/>
                <a:latin typeface="Calibri" panose="020F0502020204030204" pitchFamily="34" charset="0"/>
                <a:ea typeface="Calibri" panose="020F0502020204030204" pitchFamily="34" charset="0"/>
                <a:cs typeface="Times New Roman" panose="02020603050405020304" pitchFamily="18" charset="0"/>
              </a:rPr>
              <a:t>. Performin</a:t>
            </a:r>
            <a:r>
              <a:rPr lang="en-IN" sz="4400" b="1" dirty="0">
                <a:latin typeface="Calibri" panose="020F0502020204030204" pitchFamily="34" charset="0"/>
                <a:ea typeface="Calibri" panose="020F0502020204030204" pitchFamily="34" charset="0"/>
                <a:cs typeface="Times New Roman" panose="02020603050405020304" pitchFamily="18" charset="0"/>
              </a:rPr>
              <a:t>g Wavelet Transformation</a:t>
            </a:r>
            <a:endParaRPr lang="en-IN" sz="4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2165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994B66-8144-49D6-B424-A86C570CD6DC}"/>
              </a:ext>
            </a:extLst>
          </p:cNvPr>
          <p:cNvSpPr>
            <a:spLocks noGrp="1"/>
          </p:cNvSpPr>
          <p:nvPr>
            <p:ph type="subTitle" idx="1"/>
          </p:nvPr>
        </p:nvSpPr>
        <p:spPr>
          <a:xfrm>
            <a:off x="851648" y="2340350"/>
            <a:ext cx="10865223" cy="3890121"/>
          </a:xfrm>
        </p:spPr>
        <p:txBody>
          <a:bodyPr>
            <a:noAutofit/>
          </a:bodyPr>
          <a:lstStyle/>
          <a:p>
            <a:pPr algn="l">
              <a:lnSpc>
                <a:spcPct val="107000"/>
              </a:lnSpc>
              <a:spcAft>
                <a:spcPts val="800"/>
              </a:spcAft>
              <a:buFont typeface="Arial" panose="020B0604020202020204" pitchFamily="34" charset="0"/>
              <a:buChar char="•"/>
            </a:pPr>
            <a:r>
              <a:rPr lang="en-US" sz="2400" dirty="0"/>
              <a:t>We will be predicting the results and look at the changes which we have done I our prediction. </a:t>
            </a:r>
          </a:p>
          <a:p>
            <a:pPr algn="l">
              <a:lnSpc>
                <a:spcPct val="107000"/>
              </a:lnSpc>
              <a:spcAft>
                <a:spcPts val="80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Again, create separate datasets for DTC and DTS.</a:t>
            </a:r>
          </a:p>
          <a:p>
            <a:pPr algn="l">
              <a:lnSpc>
                <a:spcPct val="107000"/>
              </a:lnSpc>
              <a:spcAft>
                <a:spcPts val="80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Every thing is the same, the only difference is the transformed data created.</a:t>
            </a:r>
          </a:p>
        </p:txBody>
      </p:sp>
      <p:sp>
        <p:nvSpPr>
          <p:cNvPr id="4" name="Title 1">
            <a:extLst>
              <a:ext uri="{FF2B5EF4-FFF2-40B4-BE49-F238E27FC236}">
                <a16:creationId xmlns:a16="http://schemas.microsoft.com/office/drawing/2014/main" id="{FEC9D5D1-A83A-4A9F-B091-2003AF35CFA9}"/>
              </a:ext>
            </a:extLst>
          </p:cNvPr>
          <p:cNvSpPr txBox="1">
            <a:spLocks/>
          </p:cNvSpPr>
          <p:nvPr/>
        </p:nvSpPr>
        <p:spPr>
          <a:xfrm>
            <a:off x="0" y="-1"/>
            <a:ext cx="12192000" cy="171225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1pPr>
            <a:lvl2pPr marR="0" lvl="1"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2pPr>
            <a:lvl3pPr marR="0" lvl="2"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3pPr>
            <a:lvl4pPr marR="0" lvl="3"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4pPr>
            <a:lvl5pPr marR="0" lvl="4"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5pPr>
            <a:lvl6pPr marR="0" lvl="5"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6pPr>
            <a:lvl7pPr marR="0" lvl="6"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7pPr>
            <a:lvl8pPr marR="0" lvl="7"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8pPr>
            <a:lvl9pPr marR="0" lvl="8"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9pPr>
          </a:lstStyle>
          <a:p>
            <a:pPr>
              <a:lnSpc>
                <a:spcPct val="107000"/>
              </a:lnSpc>
              <a:spcAft>
                <a:spcPts val="800"/>
              </a:spcAft>
            </a:pPr>
            <a:r>
              <a:rPr lang="en-IN" sz="4400" b="1" dirty="0">
                <a:latin typeface="Calibri" panose="020F0502020204030204" pitchFamily="34" charset="0"/>
                <a:ea typeface="Calibri" panose="020F0502020204030204" pitchFamily="34" charset="0"/>
                <a:cs typeface="Times New Roman" panose="02020603050405020304" pitchFamily="18" charset="0"/>
              </a:rPr>
              <a:t>10</a:t>
            </a:r>
            <a:r>
              <a:rPr lang="en-IN" sz="4400" b="1" dirty="0">
                <a:effectLst/>
                <a:latin typeface="Calibri" panose="020F0502020204030204" pitchFamily="34" charset="0"/>
                <a:ea typeface="Calibri" panose="020F0502020204030204" pitchFamily="34" charset="0"/>
                <a:cs typeface="Times New Roman" panose="02020603050405020304" pitchFamily="18" charset="0"/>
              </a:rPr>
              <a:t>. Building and Evaluatio</a:t>
            </a:r>
            <a:r>
              <a:rPr lang="en-IN" sz="4400" b="1" dirty="0">
                <a:latin typeface="Calibri" panose="020F0502020204030204" pitchFamily="34" charset="0"/>
                <a:ea typeface="Calibri" panose="020F0502020204030204" pitchFamily="34" charset="0"/>
                <a:cs typeface="Times New Roman" panose="02020603050405020304" pitchFamily="18" charset="0"/>
              </a:rPr>
              <a:t>n of Model with transformed data</a:t>
            </a:r>
            <a:endParaRPr lang="en-IN" sz="4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2539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994B66-8144-49D6-B424-A86C570CD6DC}"/>
              </a:ext>
            </a:extLst>
          </p:cNvPr>
          <p:cNvSpPr>
            <a:spLocks noGrp="1"/>
          </p:cNvSpPr>
          <p:nvPr>
            <p:ph type="subTitle" idx="1"/>
          </p:nvPr>
        </p:nvSpPr>
        <p:spPr>
          <a:xfrm>
            <a:off x="878543" y="1721785"/>
            <a:ext cx="10865223" cy="3890121"/>
          </a:xfrm>
        </p:spPr>
        <p:txBody>
          <a:bodyPr>
            <a:noAutofit/>
          </a:bodyPr>
          <a:lstStyle/>
          <a:p>
            <a:pPr algn="l"/>
            <a:r>
              <a:rPr lang="en-US" sz="1400" dirty="0">
                <a:solidFill>
                  <a:schemeClr val="bg1"/>
                </a:solidFill>
                <a:effectLst/>
                <a:latin typeface="Times New Roman" panose="02020603050405020304" pitchFamily="18" charset="0"/>
                <a:ea typeface="Times New Roman" panose="02020603050405020304" pitchFamily="18" charset="0"/>
              </a:rPr>
              <a:t>[1]	Zahoor Uddin, Ayaz Ahmad, Aamir Qamar and Muhammad Altaf. “</a:t>
            </a:r>
            <a:r>
              <a:rPr lang="en-IN" sz="1400" dirty="0">
                <a:solidFill>
                  <a:schemeClr val="bg1"/>
                </a:solidFill>
                <a:effectLst/>
                <a:latin typeface="Times New Roman" panose="02020603050405020304" pitchFamily="18" charset="0"/>
                <a:ea typeface="Times New Roman" panose="02020603050405020304" pitchFamily="18" charset="0"/>
              </a:rPr>
              <a:t>Recent advances of the signal processing techniques in future smart grids</a:t>
            </a:r>
            <a:r>
              <a:rPr lang="en-US" sz="1400" dirty="0">
                <a:solidFill>
                  <a:schemeClr val="bg1"/>
                </a:solidFill>
                <a:effectLst/>
                <a:latin typeface="Times New Roman" panose="02020603050405020304" pitchFamily="18" charset="0"/>
                <a:ea typeface="Times New Roman" panose="02020603050405020304" pitchFamily="18" charset="0"/>
              </a:rPr>
              <a:t>”. </a:t>
            </a:r>
            <a:r>
              <a:rPr lang="en-IN" sz="1400" dirty="0">
                <a:solidFill>
                  <a:schemeClr val="bg1"/>
                </a:solidFill>
                <a:effectLst/>
                <a:latin typeface="Times New Roman" panose="02020603050405020304" pitchFamily="18" charset="0"/>
                <a:ea typeface="Times New Roman" panose="02020603050405020304" pitchFamily="18" charset="0"/>
              </a:rPr>
              <a:t>Department of Electrical Engineering, COMSATS Institute of Information Technology, Wah Cantt 47040, Pakistan. </a:t>
            </a:r>
            <a:r>
              <a:rPr lang="en-IN" sz="1400" u="sng" dirty="0">
                <a:solidFill>
                  <a:schemeClr val="bg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https://www.researchgate.net/publication/322527495_Recent_advances_of_the_signal_processing_techniques_in_future_smart_grids</a:t>
            </a:r>
            <a:endParaRPr lang="en-IN" sz="1400" u="sng" dirty="0">
              <a:solidFill>
                <a:schemeClr val="bg1"/>
              </a:solidFill>
              <a:effectLst/>
              <a:latin typeface="Times New Roman" panose="02020603050405020304" pitchFamily="18" charset="0"/>
              <a:ea typeface="Times New Roman" panose="02020603050405020304" pitchFamily="18" charset="0"/>
            </a:endParaRPr>
          </a:p>
          <a:p>
            <a:pPr algn="l"/>
            <a:endParaRPr lang="en-IN" sz="1400" u="sng" dirty="0">
              <a:solidFill>
                <a:schemeClr val="bg1"/>
              </a:solidFill>
              <a:latin typeface="Times New Roman" panose="02020603050405020304" pitchFamily="18" charset="0"/>
              <a:ea typeface="Times New Roman" panose="02020603050405020304" pitchFamily="18" charset="0"/>
            </a:endParaRPr>
          </a:p>
          <a:p>
            <a:pPr algn="l"/>
            <a:r>
              <a:rPr lang="en-IN" sz="1400" dirty="0">
                <a:solidFill>
                  <a:schemeClr val="bg1"/>
                </a:solidFill>
                <a:effectLst/>
                <a:latin typeface="Times New Roman" panose="02020603050405020304" pitchFamily="18" charset="0"/>
                <a:ea typeface="Times New Roman" panose="02020603050405020304" pitchFamily="18" charset="0"/>
              </a:rPr>
              <a:t>[2]	</a:t>
            </a:r>
            <a:r>
              <a:rPr lang="en-US" sz="1400" dirty="0" err="1">
                <a:solidFill>
                  <a:schemeClr val="bg1"/>
                </a:solidFill>
                <a:effectLst/>
                <a:latin typeface="Times New Roman" panose="02020603050405020304" pitchFamily="18" charset="0"/>
                <a:ea typeface="Times New Roman" panose="02020603050405020304" pitchFamily="18" charset="0"/>
              </a:rPr>
              <a:t>Lokenath</a:t>
            </a:r>
            <a:r>
              <a:rPr lang="en-US" sz="1400" dirty="0">
                <a:solidFill>
                  <a:schemeClr val="bg1"/>
                </a:solidFill>
                <a:effectLst/>
                <a:latin typeface="Times New Roman" panose="02020603050405020304" pitchFamily="18" charset="0"/>
                <a:ea typeface="Times New Roman" panose="02020603050405020304" pitchFamily="18" charset="0"/>
              </a:rPr>
              <a:t> Debnath. “Wavelet Transforms and their applications”. Department of Mathematics, University of Central Florida, Orlando, FL 32816, U.S.A. </a:t>
            </a:r>
            <a:r>
              <a:rPr lang="en-US" sz="1400" u="sng" dirty="0">
                <a:solidFill>
                  <a:schemeClr val="bg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https://www.researchgate.net/publication/238958371_Wavelet_Transforms_and_Their_Applications</a:t>
            </a:r>
            <a:endParaRPr lang="en-IN" sz="1400" u="sng" dirty="0">
              <a:solidFill>
                <a:schemeClr val="bg1"/>
              </a:solidFill>
              <a:latin typeface="Times New Roman" panose="02020603050405020304" pitchFamily="18" charset="0"/>
              <a:ea typeface="Times New Roman" panose="02020603050405020304" pitchFamily="18" charset="0"/>
            </a:endParaRPr>
          </a:p>
          <a:p>
            <a:pPr algn="l"/>
            <a:endParaRPr lang="en-IN" sz="1400" u="sng" dirty="0">
              <a:solidFill>
                <a:schemeClr val="bg1"/>
              </a:solidFill>
              <a:effectLst/>
              <a:latin typeface="Times New Roman" panose="02020603050405020304" pitchFamily="18" charset="0"/>
              <a:ea typeface="Times New Roman" panose="02020603050405020304" pitchFamily="18" charset="0"/>
            </a:endParaRPr>
          </a:p>
          <a:p>
            <a:pPr algn="l"/>
            <a:r>
              <a:rPr lang="en-US" sz="1400" dirty="0">
                <a:solidFill>
                  <a:schemeClr val="bg1"/>
                </a:solidFill>
                <a:effectLst/>
                <a:latin typeface="Times New Roman" panose="02020603050405020304" pitchFamily="18" charset="0"/>
                <a:ea typeface="Times New Roman" panose="02020603050405020304" pitchFamily="18" charset="0"/>
              </a:rPr>
              <a:t>[3]	Vaibhav Kumar</a:t>
            </a:r>
            <a:r>
              <a:rPr lang="en-IN" sz="1400" dirty="0">
                <a:solidFill>
                  <a:schemeClr val="bg1"/>
                </a:solidFill>
                <a:effectLst/>
                <a:latin typeface="Times New Roman" panose="02020603050405020304" pitchFamily="18" charset="0"/>
                <a:ea typeface="Times New Roman" panose="02020603050405020304" pitchFamily="18" charset="0"/>
              </a:rPr>
              <a:t>, M. L. Garg. “Predictive Analytics: A Review of Trends and Techniques</a:t>
            </a:r>
            <a:r>
              <a:rPr lang="en-US" sz="1400" dirty="0">
                <a:solidFill>
                  <a:schemeClr val="bg1"/>
                </a:solidFill>
                <a:effectLst/>
                <a:latin typeface="Times New Roman" panose="02020603050405020304" pitchFamily="18" charset="0"/>
                <a:ea typeface="Times New Roman" panose="02020603050405020304" pitchFamily="18" charset="0"/>
              </a:rPr>
              <a:t>”. </a:t>
            </a:r>
            <a:r>
              <a:rPr lang="en-IN" sz="1400" dirty="0">
                <a:solidFill>
                  <a:schemeClr val="bg1"/>
                </a:solidFill>
                <a:effectLst/>
                <a:latin typeface="Times New Roman" panose="02020603050405020304" pitchFamily="18" charset="0"/>
                <a:ea typeface="Times New Roman" panose="02020603050405020304" pitchFamily="18" charset="0"/>
              </a:rPr>
              <a:t>Department of Computer Science &amp; Engineering, DIT University, Dehradun, India </a:t>
            </a:r>
            <a:r>
              <a:rPr lang="en-IN" sz="1400" u="sng" dirty="0">
                <a:solidFill>
                  <a:schemeClr val="bg1"/>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https://www.researchgate.net/publication/326435728_Predictive_Analytics_A_Review_of_Trends_and_Techniques</a:t>
            </a:r>
            <a:endParaRPr lang="en-IN" sz="1400" dirty="0">
              <a:solidFill>
                <a:schemeClr val="bg1"/>
              </a:solidFill>
              <a:effectLst/>
              <a:latin typeface="Times New Roman" panose="02020603050405020304" pitchFamily="18" charset="0"/>
              <a:ea typeface="Times New Roman" panose="02020603050405020304" pitchFamily="18" charset="0"/>
            </a:endParaRPr>
          </a:p>
          <a:p>
            <a:pPr algn="l"/>
            <a:r>
              <a:rPr lang="en-IN" sz="1400" dirty="0">
                <a:solidFill>
                  <a:schemeClr val="bg1"/>
                </a:solidFill>
                <a:effectLst/>
                <a:latin typeface="Times New Roman" panose="02020603050405020304" pitchFamily="18" charset="0"/>
                <a:ea typeface="Times New Roman" panose="02020603050405020304" pitchFamily="18" charset="0"/>
              </a:rPr>
              <a:t> </a:t>
            </a:r>
          </a:p>
          <a:p>
            <a:pPr algn="l"/>
            <a:r>
              <a:rPr lang="en-IN" sz="1400" b="0" kern="0" dirty="0">
                <a:solidFill>
                  <a:schemeClr val="bg1"/>
                </a:solidFill>
                <a:effectLst/>
                <a:latin typeface="Times New Roman" panose="02020603050405020304" pitchFamily="18" charset="0"/>
                <a:ea typeface="Times New Roman" panose="02020603050405020304" pitchFamily="18" charset="0"/>
              </a:rPr>
              <a:t>[4]	</a:t>
            </a:r>
            <a:r>
              <a:rPr lang="en-US" sz="1400" b="0" kern="0" dirty="0">
                <a:solidFill>
                  <a:schemeClr val="bg1"/>
                </a:solidFill>
                <a:effectLst/>
                <a:latin typeface="Times New Roman" panose="02020603050405020304" pitchFamily="18" charset="0"/>
                <a:ea typeface="Times New Roman" panose="02020603050405020304" pitchFamily="18" charset="0"/>
              </a:rPr>
              <a:t>Mohammed H. Al-</a:t>
            </a:r>
            <a:r>
              <a:rPr lang="en-US" sz="1400" b="0" kern="0" dirty="0" err="1">
                <a:solidFill>
                  <a:schemeClr val="bg1"/>
                </a:solidFill>
                <a:effectLst/>
                <a:latin typeface="Times New Roman" panose="02020603050405020304" pitchFamily="18" charset="0"/>
                <a:ea typeface="Times New Roman" panose="02020603050405020304" pitchFamily="18" charset="0"/>
              </a:rPr>
              <a:t>Aaraji</a:t>
            </a:r>
            <a:r>
              <a:rPr lang="en-IN" sz="1400" b="1" kern="0" dirty="0">
                <a:solidFill>
                  <a:schemeClr val="bg1"/>
                </a:solidFill>
                <a:effectLst/>
                <a:latin typeface="Times New Roman" panose="02020603050405020304" pitchFamily="18" charset="0"/>
                <a:ea typeface="Times New Roman" panose="02020603050405020304" pitchFamily="18" charset="0"/>
              </a:rPr>
              <a:t>, Hussein H. Karim. “</a:t>
            </a:r>
            <a:r>
              <a:rPr lang="en-US" sz="1400" b="0" kern="0" dirty="0">
                <a:solidFill>
                  <a:schemeClr val="bg1"/>
                </a:solidFill>
                <a:effectLst/>
                <a:latin typeface="Times New Roman" panose="02020603050405020304" pitchFamily="18" charset="0"/>
                <a:ea typeface="Times New Roman" panose="02020603050405020304" pitchFamily="18" charset="0"/>
              </a:rPr>
              <a:t>Use of Attributes on 3D Seismic Data for Studying </a:t>
            </a:r>
            <a:r>
              <a:rPr lang="en-US" sz="1400" b="0" kern="0" dirty="0" err="1">
                <a:solidFill>
                  <a:schemeClr val="bg1"/>
                </a:solidFill>
                <a:effectLst/>
                <a:latin typeface="Times New Roman" panose="02020603050405020304" pitchFamily="18" charset="0"/>
                <a:ea typeface="Times New Roman" panose="02020603050405020304" pitchFamily="18" charset="0"/>
              </a:rPr>
              <a:t>Mishrif</a:t>
            </a:r>
            <a:r>
              <a:rPr lang="en-US" sz="1400" b="0" kern="0" dirty="0">
                <a:solidFill>
                  <a:schemeClr val="bg1"/>
                </a:solidFill>
                <a:effectLst/>
                <a:latin typeface="Times New Roman" panose="02020603050405020304" pitchFamily="18" charset="0"/>
                <a:ea typeface="Times New Roman" panose="02020603050405020304" pitchFamily="18" charset="0"/>
              </a:rPr>
              <a:t> Formation in East Abu-</a:t>
            </a:r>
            <a:r>
              <a:rPr lang="en-US" sz="1400" b="0" kern="0" dirty="0" err="1">
                <a:solidFill>
                  <a:schemeClr val="bg1"/>
                </a:solidFill>
                <a:effectLst/>
                <a:latin typeface="Times New Roman" panose="02020603050405020304" pitchFamily="18" charset="0"/>
                <a:ea typeface="Times New Roman" panose="02020603050405020304" pitchFamily="18" charset="0"/>
              </a:rPr>
              <a:t>Amoud</a:t>
            </a:r>
            <a:r>
              <a:rPr lang="en-US" sz="1400" b="0" kern="0" dirty="0">
                <a:solidFill>
                  <a:schemeClr val="bg1"/>
                </a:solidFill>
                <a:effectLst/>
                <a:latin typeface="Times New Roman" panose="02020603050405020304" pitchFamily="18" charset="0"/>
                <a:ea typeface="Times New Roman" panose="02020603050405020304" pitchFamily="18" charset="0"/>
              </a:rPr>
              <a:t> Field, South-Eastern Iraq”. Department of Geology, College of Science, University of Baghdad, Baghdad, Iraq. </a:t>
            </a:r>
            <a:r>
              <a:rPr lang="en-US" sz="1400" b="0" u="sng" kern="0" dirty="0">
                <a:solidFill>
                  <a:schemeClr val="bg1"/>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https://doi.org/10.24996/ijs.2021.62.12.18</a:t>
            </a:r>
            <a:endParaRPr lang="en-IN" sz="1400" b="1" kern="0" dirty="0">
              <a:solidFill>
                <a:schemeClr val="bg1"/>
              </a:solidFill>
              <a:effectLst/>
              <a:latin typeface="Times New Roman" panose="02020603050405020304" pitchFamily="18" charset="0"/>
              <a:ea typeface="Times New Roman" panose="02020603050405020304" pitchFamily="18" charset="0"/>
            </a:endParaRPr>
          </a:p>
          <a:p>
            <a:pPr algn="l">
              <a:lnSpc>
                <a:spcPct val="107000"/>
              </a:lnSpc>
              <a:spcAft>
                <a:spcPts val="800"/>
              </a:spcAft>
              <a:buFont typeface="Arial" panose="020B0604020202020204" pitchFamily="34" charset="0"/>
              <a:buChar char="•"/>
            </a:pPr>
            <a:endPar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EF988B5C-F8B1-41EA-9C11-7C4DA40D63F4}"/>
              </a:ext>
            </a:extLst>
          </p:cNvPr>
          <p:cNvSpPr txBox="1">
            <a:spLocks/>
          </p:cNvSpPr>
          <p:nvPr/>
        </p:nvSpPr>
        <p:spPr>
          <a:xfrm>
            <a:off x="0" y="0"/>
            <a:ext cx="12192000" cy="1206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1pPr>
            <a:lvl2pPr marR="0" lvl="1"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2pPr>
            <a:lvl3pPr marR="0" lvl="2"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3pPr>
            <a:lvl4pPr marR="0" lvl="3"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4pPr>
            <a:lvl5pPr marR="0" lvl="4"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5pPr>
            <a:lvl6pPr marR="0" lvl="5"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6pPr>
            <a:lvl7pPr marR="0" lvl="6"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7pPr>
            <a:lvl8pPr marR="0" lvl="7"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8pPr>
            <a:lvl9pPr marR="0" lvl="8"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9pPr>
          </a:lstStyle>
          <a:p>
            <a:pPr>
              <a:lnSpc>
                <a:spcPct val="107000"/>
              </a:lnSpc>
              <a:spcAft>
                <a:spcPts val="800"/>
              </a:spcAft>
            </a:pPr>
            <a:r>
              <a:rPr lang="en-IN" sz="4400" b="1" dirty="0">
                <a:latin typeface="Calibri" panose="020F0502020204030204" pitchFamily="34" charset="0"/>
                <a:ea typeface="Calibri" panose="020F0502020204030204" pitchFamily="34" charset="0"/>
                <a:cs typeface="Times New Roman" panose="02020603050405020304" pitchFamily="18" charset="0"/>
              </a:rPr>
              <a:t>11. Reference</a:t>
            </a:r>
            <a:endParaRPr lang="en-IN" sz="4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7204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9">
            <a:extLst>
              <a:ext uri="{FF2B5EF4-FFF2-40B4-BE49-F238E27FC236}">
                <a16:creationId xmlns:a16="http://schemas.microsoft.com/office/drawing/2014/main" id="{077B7D00-FB63-411E-A8AA-4CE1DA77614D}"/>
              </a:ext>
            </a:extLst>
          </p:cNvPr>
          <p:cNvGraphicFramePr>
            <a:graphicFrameLocks/>
          </p:cNvGraphicFramePr>
          <p:nvPr>
            <p:extLst>
              <p:ext uri="{D42A27DB-BD31-4B8C-83A1-F6EECF244321}">
                <p14:modId xmlns:p14="http://schemas.microsoft.com/office/powerpoint/2010/main" val="886434496"/>
              </p:ext>
            </p:extLst>
          </p:nvPr>
        </p:nvGraphicFramePr>
        <p:xfrm>
          <a:off x="860612" y="1503690"/>
          <a:ext cx="10094259" cy="4529076"/>
        </p:xfrm>
        <a:graphic>
          <a:graphicData uri="http://schemas.openxmlformats.org/drawingml/2006/table">
            <a:tbl>
              <a:tblPr firstRow="1" bandRow="1">
                <a:tableStyleId>{3B4B98B0-60AC-42C2-AFA5-B58CD77FA1E5}</a:tableStyleId>
              </a:tblPr>
              <a:tblGrid>
                <a:gridCol w="809062">
                  <a:extLst>
                    <a:ext uri="{9D8B030D-6E8A-4147-A177-3AD203B41FA5}">
                      <a16:colId xmlns:a16="http://schemas.microsoft.com/office/drawing/2014/main" val="3646389800"/>
                    </a:ext>
                  </a:extLst>
                </a:gridCol>
                <a:gridCol w="7519151">
                  <a:extLst>
                    <a:ext uri="{9D8B030D-6E8A-4147-A177-3AD203B41FA5}">
                      <a16:colId xmlns:a16="http://schemas.microsoft.com/office/drawing/2014/main" val="2122125635"/>
                    </a:ext>
                  </a:extLst>
                </a:gridCol>
                <a:gridCol w="1766046">
                  <a:extLst>
                    <a:ext uri="{9D8B030D-6E8A-4147-A177-3AD203B41FA5}">
                      <a16:colId xmlns:a16="http://schemas.microsoft.com/office/drawing/2014/main" val="2922999804"/>
                    </a:ext>
                  </a:extLst>
                </a:gridCol>
              </a:tblGrid>
              <a:tr h="370840">
                <a:tc>
                  <a:txBody>
                    <a:bodyPr/>
                    <a:lstStyle/>
                    <a:p>
                      <a:r>
                        <a:rPr lang="en-IN" dirty="0">
                          <a:solidFill>
                            <a:schemeClr val="bg1"/>
                          </a:solidFill>
                        </a:rPr>
                        <a:t>S.N</a:t>
                      </a:r>
                    </a:p>
                  </a:txBody>
                  <a:tcPr/>
                </a:tc>
                <a:tc>
                  <a:txBody>
                    <a:bodyPr/>
                    <a:lstStyle/>
                    <a:p>
                      <a:r>
                        <a:rPr lang="en-IN" dirty="0">
                          <a:solidFill>
                            <a:schemeClr val="bg1"/>
                          </a:solidFill>
                        </a:rPr>
                        <a:t>Title</a:t>
                      </a:r>
                    </a:p>
                  </a:txBody>
                  <a:tcPr/>
                </a:tc>
                <a:tc>
                  <a:txBody>
                    <a:bodyPr/>
                    <a:lstStyle/>
                    <a:p>
                      <a:r>
                        <a:rPr lang="en-IN" dirty="0">
                          <a:solidFill>
                            <a:schemeClr val="bg1"/>
                          </a:solidFill>
                        </a:rPr>
                        <a:t>Slide no.</a:t>
                      </a:r>
                    </a:p>
                  </a:txBody>
                  <a:tcPr/>
                </a:tc>
                <a:extLst>
                  <a:ext uri="{0D108BD9-81ED-4DB2-BD59-A6C34878D82A}">
                    <a16:rowId xmlns:a16="http://schemas.microsoft.com/office/drawing/2014/main" val="2014682120"/>
                  </a:ext>
                </a:extLst>
              </a:tr>
              <a:tr h="370840">
                <a:tc>
                  <a:txBody>
                    <a:bodyPr/>
                    <a:lstStyle/>
                    <a:p>
                      <a:r>
                        <a:rPr lang="en-IN" dirty="0">
                          <a:solidFill>
                            <a:schemeClr val="bg1"/>
                          </a:solidFill>
                        </a:rPr>
                        <a:t>1.</a:t>
                      </a:r>
                    </a:p>
                  </a:txBody>
                  <a:tcPr/>
                </a:tc>
                <a:tc>
                  <a:txBody>
                    <a:bodyPr/>
                    <a:lstStyle/>
                    <a:p>
                      <a:r>
                        <a:rPr lang="en-IN" dirty="0">
                          <a:solidFill>
                            <a:schemeClr val="bg1"/>
                          </a:solidFill>
                        </a:rPr>
                        <a:t>Abstract</a:t>
                      </a:r>
                    </a:p>
                  </a:txBody>
                  <a:tcPr/>
                </a:tc>
                <a:tc>
                  <a:txBody>
                    <a:bodyPr/>
                    <a:lstStyle/>
                    <a:p>
                      <a:r>
                        <a:rPr lang="en-IN" dirty="0">
                          <a:solidFill>
                            <a:schemeClr val="bg1"/>
                          </a:solidFill>
                        </a:rPr>
                        <a:t>3</a:t>
                      </a:r>
                    </a:p>
                  </a:txBody>
                  <a:tcPr/>
                </a:tc>
                <a:extLst>
                  <a:ext uri="{0D108BD9-81ED-4DB2-BD59-A6C34878D82A}">
                    <a16:rowId xmlns:a16="http://schemas.microsoft.com/office/drawing/2014/main" val="2651474272"/>
                  </a:ext>
                </a:extLst>
              </a:tr>
              <a:tr h="370840">
                <a:tc>
                  <a:txBody>
                    <a:bodyPr/>
                    <a:lstStyle/>
                    <a:p>
                      <a:r>
                        <a:rPr lang="en-IN" dirty="0">
                          <a:solidFill>
                            <a:schemeClr val="bg1"/>
                          </a:solidFill>
                        </a:rPr>
                        <a:t>2.</a:t>
                      </a:r>
                    </a:p>
                  </a:txBody>
                  <a:tcPr/>
                </a:tc>
                <a:tc>
                  <a:txBody>
                    <a:bodyPr/>
                    <a:lstStyle/>
                    <a:p>
                      <a:r>
                        <a:rPr lang="en-IN" dirty="0">
                          <a:solidFill>
                            <a:schemeClr val="bg1"/>
                          </a:solidFill>
                        </a:rPr>
                        <a:t>Introduction</a:t>
                      </a:r>
                    </a:p>
                  </a:txBody>
                  <a:tcPr/>
                </a:tc>
                <a:tc>
                  <a:txBody>
                    <a:bodyPr/>
                    <a:lstStyle/>
                    <a:p>
                      <a:r>
                        <a:rPr lang="en-IN" dirty="0">
                          <a:solidFill>
                            <a:schemeClr val="bg1"/>
                          </a:solidFill>
                        </a:rPr>
                        <a:t>4</a:t>
                      </a:r>
                    </a:p>
                  </a:txBody>
                  <a:tcPr/>
                </a:tc>
                <a:extLst>
                  <a:ext uri="{0D108BD9-81ED-4DB2-BD59-A6C34878D82A}">
                    <a16:rowId xmlns:a16="http://schemas.microsoft.com/office/drawing/2014/main" val="2618923159"/>
                  </a:ext>
                </a:extLst>
              </a:tr>
              <a:tr h="393252">
                <a:tc>
                  <a:txBody>
                    <a:bodyPr/>
                    <a:lstStyle/>
                    <a:p>
                      <a:r>
                        <a:rPr lang="en-IN" dirty="0">
                          <a:solidFill>
                            <a:schemeClr val="bg1"/>
                          </a:solidFill>
                        </a:rPr>
                        <a:t>3.</a:t>
                      </a:r>
                    </a:p>
                  </a:txBody>
                  <a:tcPr/>
                </a:tc>
                <a:tc>
                  <a:txBody>
                    <a:bodyPr/>
                    <a:lstStyle/>
                    <a:p>
                      <a:r>
                        <a:rPr lang="en-IN" dirty="0">
                          <a:solidFill>
                            <a:schemeClr val="bg1"/>
                          </a:solidFill>
                        </a:rPr>
                        <a:t>Problem Understanding</a:t>
                      </a:r>
                    </a:p>
                  </a:txBody>
                  <a:tcPr/>
                </a:tc>
                <a:tc>
                  <a:txBody>
                    <a:bodyPr/>
                    <a:lstStyle/>
                    <a:p>
                      <a:r>
                        <a:rPr lang="en-IN" dirty="0">
                          <a:solidFill>
                            <a:schemeClr val="bg1"/>
                          </a:solidFill>
                        </a:rPr>
                        <a:t>6</a:t>
                      </a:r>
                    </a:p>
                  </a:txBody>
                  <a:tcPr/>
                </a:tc>
                <a:extLst>
                  <a:ext uri="{0D108BD9-81ED-4DB2-BD59-A6C34878D82A}">
                    <a16:rowId xmlns:a16="http://schemas.microsoft.com/office/drawing/2014/main" val="965343587"/>
                  </a:ext>
                </a:extLst>
              </a:tr>
              <a:tr h="370840">
                <a:tc>
                  <a:txBody>
                    <a:bodyPr/>
                    <a:lstStyle/>
                    <a:p>
                      <a:r>
                        <a:rPr lang="en-IN" dirty="0">
                          <a:solidFill>
                            <a:schemeClr val="bg1"/>
                          </a:solidFill>
                        </a:rPr>
                        <a:t>4.</a:t>
                      </a:r>
                    </a:p>
                  </a:txBody>
                  <a:tcPr/>
                </a:tc>
                <a:tc>
                  <a:txBody>
                    <a:bodyPr/>
                    <a:lstStyle/>
                    <a:p>
                      <a:r>
                        <a:rPr lang="en-IN" dirty="0">
                          <a:solidFill>
                            <a:schemeClr val="bg1"/>
                          </a:solidFill>
                        </a:rPr>
                        <a:t>Timeline Of The Project</a:t>
                      </a:r>
                    </a:p>
                  </a:txBody>
                  <a:tcPr/>
                </a:tc>
                <a:tc>
                  <a:txBody>
                    <a:bodyPr/>
                    <a:lstStyle/>
                    <a:p>
                      <a:r>
                        <a:rPr lang="en-IN" dirty="0">
                          <a:solidFill>
                            <a:schemeClr val="bg1"/>
                          </a:solidFill>
                        </a:rPr>
                        <a:t>7</a:t>
                      </a:r>
                    </a:p>
                  </a:txBody>
                  <a:tcPr/>
                </a:tc>
                <a:extLst>
                  <a:ext uri="{0D108BD9-81ED-4DB2-BD59-A6C34878D82A}">
                    <a16:rowId xmlns:a16="http://schemas.microsoft.com/office/drawing/2014/main" val="284947430"/>
                  </a:ext>
                </a:extLst>
              </a:tr>
              <a:tr h="370840">
                <a:tc>
                  <a:txBody>
                    <a:bodyPr/>
                    <a:lstStyle/>
                    <a:p>
                      <a:r>
                        <a:rPr lang="en-IN" dirty="0">
                          <a:solidFill>
                            <a:schemeClr val="bg1"/>
                          </a:solidFill>
                        </a:rPr>
                        <a:t>5.</a:t>
                      </a:r>
                    </a:p>
                  </a:txBody>
                  <a:tcPr/>
                </a:tc>
                <a:tc>
                  <a:txBody>
                    <a:bodyPr/>
                    <a:lstStyle/>
                    <a:p>
                      <a:r>
                        <a:rPr lang="en-IN" dirty="0">
                          <a:solidFill>
                            <a:schemeClr val="bg1"/>
                          </a:solidFill>
                        </a:rPr>
                        <a:t>Importing Libraries and the Datasets</a:t>
                      </a:r>
                    </a:p>
                  </a:txBody>
                  <a:tcPr/>
                </a:tc>
                <a:tc>
                  <a:txBody>
                    <a:bodyPr/>
                    <a:lstStyle/>
                    <a:p>
                      <a:r>
                        <a:rPr lang="en-IN" dirty="0">
                          <a:solidFill>
                            <a:schemeClr val="bg1"/>
                          </a:solidFill>
                        </a:rPr>
                        <a:t>8</a:t>
                      </a:r>
                    </a:p>
                  </a:txBody>
                  <a:tcPr/>
                </a:tc>
                <a:extLst>
                  <a:ext uri="{0D108BD9-81ED-4DB2-BD59-A6C34878D82A}">
                    <a16:rowId xmlns:a16="http://schemas.microsoft.com/office/drawing/2014/main" val="476402842"/>
                  </a:ext>
                </a:extLst>
              </a:tr>
              <a:tr h="370840">
                <a:tc>
                  <a:txBody>
                    <a:bodyPr/>
                    <a:lstStyle/>
                    <a:p>
                      <a:r>
                        <a:rPr lang="en-IN" dirty="0">
                          <a:solidFill>
                            <a:schemeClr val="bg1"/>
                          </a:solidFill>
                        </a:rPr>
                        <a:t>6.</a:t>
                      </a:r>
                    </a:p>
                  </a:txBody>
                  <a:tcPr/>
                </a:tc>
                <a:tc>
                  <a:txBody>
                    <a:bodyPr/>
                    <a:lstStyle/>
                    <a:p>
                      <a:r>
                        <a:rPr lang="en-IN" dirty="0">
                          <a:solidFill>
                            <a:schemeClr val="bg1"/>
                          </a:solidFill>
                        </a:rPr>
                        <a:t>Data Analysis And Preparation</a:t>
                      </a:r>
                    </a:p>
                  </a:txBody>
                  <a:tcPr/>
                </a:tc>
                <a:tc>
                  <a:txBody>
                    <a:bodyPr/>
                    <a:lstStyle/>
                    <a:p>
                      <a:r>
                        <a:rPr lang="en-IN" dirty="0">
                          <a:solidFill>
                            <a:schemeClr val="bg1"/>
                          </a:solidFill>
                        </a:rPr>
                        <a:t>11</a:t>
                      </a:r>
                    </a:p>
                  </a:txBody>
                  <a:tcPr/>
                </a:tc>
                <a:extLst>
                  <a:ext uri="{0D108BD9-81ED-4DB2-BD59-A6C34878D82A}">
                    <a16:rowId xmlns:a16="http://schemas.microsoft.com/office/drawing/2014/main" val="3722591135"/>
                  </a:ext>
                </a:extLst>
              </a:tr>
              <a:tr h="370840">
                <a:tc>
                  <a:txBody>
                    <a:bodyPr/>
                    <a:lstStyle/>
                    <a:p>
                      <a:r>
                        <a:rPr lang="en-IN" dirty="0">
                          <a:solidFill>
                            <a:schemeClr val="bg1"/>
                          </a:solidFill>
                        </a:rPr>
                        <a:t>7.</a:t>
                      </a:r>
                    </a:p>
                  </a:txBody>
                  <a:tcPr/>
                </a:tc>
                <a:tc>
                  <a:txBody>
                    <a:bodyPr/>
                    <a:lstStyle/>
                    <a:p>
                      <a:r>
                        <a:rPr lang="en-IN" dirty="0">
                          <a:solidFill>
                            <a:schemeClr val="bg1"/>
                          </a:solidFill>
                        </a:rPr>
                        <a:t>Building ML Model</a:t>
                      </a:r>
                    </a:p>
                  </a:txBody>
                  <a:tcPr/>
                </a:tc>
                <a:tc>
                  <a:txBody>
                    <a:bodyPr/>
                    <a:lstStyle/>
                    <a:p>
                      <a:r>
                        <a:rPr lang="en-IN" dirty="0">
                          <a:solidFill>
                            <a:schemeClr val="bg1"/>
                          </a:solidFill>
                        </a:rPr>
                        <a:t>12</a:t>
                      </a:r>
                    </a:p>
                  </a:txBody>
                  <a:tcPr/>
                </a:tc>
                <a:extLst>
                  <a:ext uri="{0D108BD9-81ED-4DB2-BD59-A6C34878D82A}">
                    <a16:rowId xmlns:a16="http://schemas.microsoft.com/office/drawing/2014/main" val="1184128608"/>
                  </a:ext>
                </a:extLst>
              </a:tr>
              <a:tr h="370840">
                <a:tc>
                  <a:txBody>
                    <a:bodyPr/>
                    <a:lstStyle/>
                    <a:p>
                      <a:r>
                        <a:rPr lang="en-IN" dirty="0">
                          <a:solidFill>
                            <a:schemeClr val="bg1"/>
                          </a:solidFill>
                        </a:rPr>
                        <a:t>8.</a:t>
                      </a:r>
                    </a:p>
                  </a:txBody>
                  <a:tcPr/>
                </a:tc>
                <a:tc>
                  <a:txBody>
                    <a:bodyPr/>
                    <a:lstStyle/>
                    <a:p>
                      <a:r>
                        <a:rPr lang="en-IN" dirty="0">
                          <a:solidFill>
                            <a:schemeClr val="bg1"/>
                          </a:solidFill>
                        </a:rPr>
                        <a:t>Evaluating ML Model</a:t>
                      </a:r>
                    </a:p>
                  </a:txBody>
                  <a:tcPr/>
                </a:tc>
                <a:tc>
                  <a:txBody>
                    <a:bodyPr/>
                    <a:lstStyle/>
                    <a:p>
                      <a:r>
                        <a:rPr lang="en-IN" dirty="0">
                          <a:solidFill>
                            <a:schemeClr val="bg1"/>
                          </a:solidFill>
                        </a:rPr>
                        <a:t>13</a:t>
                      </a:r>
                    </a:p>
                  </a:txBody>
                  <a:tcPr/>
                </a:tc>
                <a:extLst>
                  <a:ext uri="{0D108BD9-81ED-4DB2-BD59-A6C34878D82A}">
                    <a16:rowId xmlns:a16="http://schemas.microsoft.com/office/drawing/2014/main" val="2982877669"/>
                  </a:ext>
                </a:extLst>
              </a:tr>
              <a:tr h="370840">
                <a:tc>
                  <a:txBody>
                    <a:bodyPr/>
                    <a:lstStyle/>
                    <a:p>
                      <a:r>
                        <a:rPr lang="en-IN" dirty="0">
                          <a:solidFill>
                            <a:schemeClr val="bg1"/>
                          </a:solidFill>
                        </a:rPr>
                        <a:t>9.</a:t>
                      </a:r>
                    </a:p>
                  </a:txBody>
                  <a:tcPr/>
                </a:tc>
                <a:tc>
                  <a:txBody>
                    <a:bodyPr/>
                    <a:lstStyle/>
                    <a:p>
                      <a:r>
                        <a:rPr lang="en-IN" dirty="0">
                          <a:solidFill>
                            <a:schemeClr val="bg1"/>
                          </a:solidFill>
                        </a:rPr>
                        <a:t>Performing Wavelet Transformation</a:t>
                      </a:r>
                    </a:p>
                  </a:txBody>
                  <a:tcPr/>
                </a:tc>
                <a:tc>
                  <a:txBody>
                    <a:bodyPr/>
                    <a:lstStyle/>
                    <a:p>
                      <a:r>
                        <a:rPr lang="en-IN" dirty="0">
                          <a:solidFill>
                            <a:schemeClr val="bg1"/>
                          </a:solidFill>
                        </a:rPr>
                        <a:t>14</a:t>
                      </a:r>
                    </a:p>
                  </a:txBody>
                  <a:tcPr/>
                </a:tc>
                <a:extLst>
                  <a:ext uri="{0D108BD9-81ED-4DB2-BD59-A6C34878D82A}">
                    <a16:rowId xmlns:a16="http://schemas.microsoft.com/office/drawing/2014/main" val="1610822861"/>
                  </a:ext>
                </a:extLst>
              </a:tr>
              <a:tr h="370840">
                <a:tc>
                  <a:txBody>
                    <a:bodyPr/>
                    <a:lstStyle/>
                    <a:p>
                      <a:r>
                        <a:rPr lang="en-IN" dirty="0">
                          <a:solidFill>
                            <a:schemeClr val="bg1"/>
                          </a:solidFill>
                        </a:rPr>
                        <a:t>10.</a:t>
                      </a:r>
                    </a:p>
                  </a:txBody>
                  <a:tcPr/>
                </a:tc>
                <a:tc>
                  <a:txBody>
                    <a:bodyPr/>
                    <a:lstStyle/>
                    <a:p>
                      <a:r>
                        <a:rPr lang="en-IN" dirty="0">
                          <a:solidFill>
                            <a:schemeClr val="bg1"/>
                          </a:solidFill>
                        </a:rPr>
                        <a:t>Building and Evaluation of Model with Transformed Data</a:t>
                      </a:r>
                    </a:p>
                  </a:txBody>
                  <a:tcPr/>
                </a:tc>
                <a:tc>
                  <a:txBody>
                    <a:bodyPr/>
                    <a:lstStyle/>
                    <a:p>
                      <a:r>
                        <a:rPr lang="en-IN" dirty="0">
                          <a:solidFill>
                            <a:schemeClr val="bg1"/>
                          </a:solidFill>
                        </a:rPr>
                        <a:t>15</a:t>
                      </a:r>
                    </a:p>
                  </a:txBody>
                  <a:tcPr/>
                </a:tc>
                <a:extLst>
                  <a:ext uri="{0D108BD9-81ED-4DB2-BD59-A6C34878D82A}">
                    <a16:rowId xmlns:a16="http://schemas.microsoft.com/office/drawing/2014/main" val="766345467"/>
                  </a:ext>
                </a:extLst>
              </a:tr>
              <a:tr h="370840">
                <a:tc>
                  <a:txBody>
                    <a:bodyPr/>
                    <a:lstStyle/>
                    <a:p>
                      <a:r>
                        <a:rPr lang="en-IN" dirty="0">
                          <a:solidFill>
                            <a:schemeClr val="bg1"/>
                          </a:solidFill>
                        </a:rPr>
                        <a:t>11.</a:t>
                      </a:r>
                    </a:p>
                  </a:txBody>
                  <a:tcPr/>
                </a:tc>
                <a:tc>
                  <a:txBody>
                    <a:bodyPr/>
                    <a:lstStyle/>
                    <a:p>
                      <a:r>
                        <a:rPr lang="en-IN" dirty="0">
                          <a:solidFill>
                            <a:schemeClr val="bg1"/>
                          </a:solidFill>
                        </a:rPr>
                        <a:t>Reference</a:t>
                      </a:r>
                    </a:p>
                  </a:txBody>
                  <a:tcPr/>
                </a:tc>
                <a:tc>
                  <a:txBody>
                    <a:bodyPr/>
                    <a:lstStyle/>
                    <a:p>
                      <a:r>
                        <a:rPr lang="en-IN" dirty="0">
                          <a:solidFill>
                            <a:schemeClr val="bg1"/>
                          </a:solidFill>
                        </a:rPr>
                        <a:t>16</a:t>
                      </a:r>
                    </a:p>
                  </a:txBody>
                  <a:tcPr/>
                </a:tc>
                <a:extLst>
                  <a:ext uri="{0D108BD9-81ED-4DB2-BD59-A6C34878D82A}">
                    <a16:rowId xmlns:a16="http://schemas.microsoft.com/office/drawing/2014/main" val="1401640542"/>
                  </a:ext>
                </a:extLst>
              </a:tr>
            </a:tbl>
          </a:graphicData>
        </a:graphic>
      </p:graphicFrame>
      <p:sp>
        <p:nvSpPr>
          <p:cNvPr id="11" name="Title 1">
            <a:extLst>
              <a:ext uri="{FF2B5EF4-FFF2-40B4-BE49-F238E27FC236}">
                <a16:creationId xmlns:a16="http://schemas.microsoft.com/office/drawing/2014/main" id="{C73F2268-38DC-4108-BC37-D12A8CAEEFDB}"/>
              </a:ext>
            </a:extLst>
          </p:cNvPr>
          <p:cNvSpPr txBox="1">
            <a:spLocks/>
          </p:cNvSpPr>
          <p:nvPr/>
        </p:nvSpPr>
        <p:spPr>
          <a:xfrm>
            <a:off x="0" y="0"/>
            <a:ext cx="12192000" cy="1206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1pPr>
            <a:lvl2pPr marR="0" lvl="1"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2pPr>
            <a:lvl3pPr marR="0" lvl="2"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3pPr>
            <a:lvl4pPr marR="0" lvl="3"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4pPr>
            <a:lvl5pPr marR="0" lvl="4"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5pPr>
            <a:lvl6pPr marR="0" lvl="5"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6pPr>
            <a:lvl7pPr marR="0" lvl="6"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7pPr>
            <a:lvl8pPr marR="0" lvl="7"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8pPr>
            <a:lvl9pPr marR="0" lvl="8"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9pPr>
          </a:lstStyle>
          <a:p>
            <a:pPr>
              <a:lnSpc>
                <a:spcPct val="107000"/>
              </a:lnSpc>
              <a:spcAft>
                <a:spcPts val="800"/>
              </a:spcAft>
            </a:pPr>
            <a:r>
              <a:rPr lang="en-IN" sz="4400" b="1" dirty="0">
                <a:latin typeface="Calibri" panose="020F0502020204030204" pitchFamily="34" charset="0"/>
                <a:ea typeface="Calibri" panose="020F0502020204030204" pitchFamily="34" charset="0"/>
                <a:cs typeface="Times New Roman" panose="02020603050405020304" pitchFamily="18" charset="0"/>
              </a:rPr>
              <a:t>Table of Content</a:t>
            </a:r>
            <a:endParaRPr lang="en-IN" sz="4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874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994B66-8144-49D6-B424-A86C570CD6DC}"/>
              </a:ext>
            </a:extLst>
          </p:cNvPr>
          <p:cNvSpPr>
            <a:spLocks noGrp="1"/>
          </p:cNvSpPr>
          <p:nvPr>
            <p:ph type="subTitle" idx="1"/>
          </p:nvPr>
        </p:nvSpPr>
        <p:spPr>
          <a:xfrm>
            <a:off x="860612" y="1620231"/>
            <a:ext cx="10865223" cy="4968828"/>
          </a:xfrm>
        </p:spPr>
        <p:txBody>
          <a:bodyPr>
            <a:noAutofit/>
          </a:bodyPr>
          <a:lstStyle/>
          <a:p>
            <a:pPr algn="l">
              <a:lnSpc>
                <a:spcPct val="107000"/>
              </a:lnSpc>
              <a:spcAft>
                <a:spcPts val="80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In this project we aim to find out the effect of Wavelet Transformation using Signal Processing techniques on DTC and DTS velocities predictions. </a:t>
            </a:r>
          </a:p>
          <a:p>
            <a:pPr algn="l">
              <a:lnSpc>
                <a:spcPct val="107000"/>
              </a:lnSpc>
              <a:spcAft>
                <a:spcPts val="80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DTC and DTS, these are the sonic log outputs, that the compressional and shear wave velocities. </a:t>
            </a:r>
          </a:p>
          <a:p>
            <a:pPr algn="l">
              <a:lnSpc>
                <a:spcPct val="107000"/>
              </a:lnSpc>
              <a:spcAft>
                <a:spcPts val="80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 project is about using Wavelet Transformation which is one of the Signal Processing Technique.</a:t>
            </a:r>
          </a:p>
          <a:p>
            <a:pPr algn="l">
              <a:lnSpc>
                <a:spcPct val="107000"/>
              </a:lnSpc>
              <a:spcAft>
                <a:spcPts val="80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We us it to predict sonic log whi</a:t>
            </a:r>
            <a:r>
              <a:rPr lang="en-US" sz="2400" dirty="0">
                <a:latin typeface="Calibri" panose="020F0502020204030204" pitchFamily="34" charset="0"/>
                <a:ea typeface="Calibri" panose="020F0502020204030204" pitchFamily="34" charset="0"/>
                <a:cs typeface="Calibri" panose="020F0502020204030204" pitchFamily="34" charset="0"/>
              </a:rPr>
              <a:t>ch is one of the applications of Machine Learning in Petro Physics Industry.</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id="{C3314477-C0CB-4FBB-9D74-EF33A651B3E4}"/>
              </a:ext>
            </a:extLst>
          </p:cNvPr>
          <p:cNvSpPr txBox="1">
            <a:spLocks/>
          </p:cNvSpPr>
          <p:nvPr/>
        </p:nvSpPr>
        <p:spPr>
          <a:xfrm>
            <a:off x="0" y="0"/>
            <a:ext cx="12192000" cy="1206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1pPr>
            <a:lvl2pPr marR="0" lvl="1"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2pPr>
            <a:lvl3pPr marR="0" lvl="2"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3pPr>
            <a:lvl4pPr marR="0" lvl="3"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4pPr>
            <a:lvl5pPr marR="0" lvl="4"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5pPr>
            <a:lvl6pPr marR="0" lvl="5"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6pPr>
            <a:lvl7pPr marR="0" lvl="6"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7pPr>
            <a:lvl8pPr marR="0" lvl="7"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8pPr>
            <a:lvl9pPr marR="0" lvl="8"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9pPr>
          </a:lstStyle>
          <a:p>
            <a:pPr>
              <a:lnSpc>
                <a:spcPct val="107000"/>
              </a:lnSpc>
              <a:spcAft>
                <a:spcPts val="800"/>
              </a:spcAft>
            </a:pPr>
            <a:r>
              <a:rPr lang="en-IN" sz="4400" b="1" dirty="0">
                <a:latin typeface="Calibri" panose="020F0502020204030204" pitchFamily="34" charset="0"/>
                <a:ea typeface="Calibri" panose="020F0502020204030204" pitchFamily="34" charset="0"/>
                <a:cs typeface="Times New Roman" panose="02020603050405020304" pitchFamily="18" charset="0"/>
              </a:rPr>
              <a:t>1. ABSTRACT</a:t>
            </a:r>
            <a:endParaRPr lang="en-IN" sz="4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710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61DE5-9311-485B-A9AA-D631E41A1E4F}"/>
              </a:ext>
            </a:extLst>
          </p:cNvPr>
          <p:cNvSpPr>
            <a:spLocks noGrp="1"/>
          </p:cNvSpPr>
          <p:nvPr>
            <p:ph type="ctrTitle"/>
          </p:nvPr>
        </p:nvSpPr>
        <p:spPr>
          <a:xfrm>
            <a:off x="851648" y="1461246"/>
            <a:ext cx="9144000" cy="903055"/>
          </a:xfrm>
        </p:spPr>
        <p:txBody>
          <a:bodyPr/>
          <a:lstStyle/>
          <a:p>
            <a:pPr algn="l">
              <a:lnSpc>
                <a:spcPct val="107000"/>
              </a:lnSpc>
              <a:spcAft>
                <a:spcPts val="800"/>
              </a:spcAft>
            </a:pPr>
            <a:r>
              <a:rPr lang="en-IN" sz="3600" b="1" dirty="0">
                <a:effectLst/>
                <a:latin typeface="Calibri" panose="020F0502020204030204" pitchFamily="34" charset="0"/>
                <a:ea typeface="Calibri" panose="020F0502020204030204" pitchFamily="34" charset="0"/>
                <a:cs typeface="Times New Roman" panose="02020603050405020304" pitchFamily="18" charset="0"/>
              </a:rPr>
              <a:t>Sonic log</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58994B66-8144-49D6-B424-A86C570CD6DC}"/>
              </a:ext>
            </a:extLst>
          </p:cNvPr>
          <p:cNvSpPr>
            <a:spLocks noGrp="1"/>
          </p:cNvSpPr>
          <p:nvPr>
            <p:ph type="subTitle" idx="1"/>
          </p:nvPr>
        </p:nvSpPr>
        <p:spPr>
          <a:xfrm>
            <a:off x="851648" y="2373267"/>
            <a:ext cx="10157011" cy="3339632"/>
          </a:xfrm>
        </p:spPr>
        <p:txBody>
          <a:bodyPr>
            <a:noAutofit/>
          </a:bodyPr>
          <a:lstStyle/>
          <a:p>
            <a:pPr algn="l">
              <a:lnSpc>
                <a:spcPct val="107000"/>
              </a:lnSpc>
              <a:spcAft>
                <a:spcPts val="800"/>
              </a:spcAft>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sonic log is a porosity log that measures interval transit time of compressional sound wave travelling through one foot of formation.</a:t>
            </a:r>
          </a:p>
          <a:p>
            <a:pPr algn="l">
              <a:lnSpc>
                <a:spcPct val="107000"/>
              </a:lnSpc>
              <a:spcAft>
                <a:spcPts val="800"/>
              </a:spcAft>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It measures Compressional (DTC) and Shear (DTS) waves inside a formation. Formation is a chunk of piece of art.</a:t>
            </a:r>
          </a:p>
          <a:p>
            <a:pPr algn="l">
              <a:lnSpc>
                <a:spcPct val="107000"/>
              </a:lnSpc>
              <a:spcAft>
                <a:spcPts val="800"/>
              </a:spcAft>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Sonic log is widely used in the Geophysics industry and its Synthesis using Machine Learning Techniques will help the people in understanding the formation in a way effective way and in a more economical way.</a:t>
            </a:r>
          </a:p>
          <a:p>
            <a:pPr algn="l">
              <a:buFont typeface="Arial" panose="020B0604020202020204" pitchFamily="34" charset="0"/>
              <a:buChar char="•"/>
            </a:pPr>
            <a:endParaRPr lang="en-IN" sz="2400" dirty="0"/>
          </a:p>
        </p:txBody>
      </p:sp>
      <p:sp>
        <p:nvSpPr>
          <p:cNvPr id="5" name="Title 1">
            <a:extLst>
              <a:ext uri="{FF2B5EF4-FFF2-40B4-BE49-F238E27FC236}">
                <a16:creationId xmlns:a16="http://schemas.microsoft.com/office/drawing/2014/main" id="{B6B6EFC3-77DB-4384-B7ED-36B5E13BD731}"/>
              </a:ext>
            </a:extLst>
          </p:cNvPr>
          <p:cNvSpPr txBox="1">
            <a:spLocks/>
          </p:cNvSpPr>
          <p:nvPr/>
        </p:nvSpPr>
        <p:spPr>
          <a:xfrm>
            <a:off x="0" y="0"/>
            <a:ext cx="12192000" cy="1206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1pPr>
            <a:lvl2pPr marR="0" lvl="1"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2pPr>
            <a:lvl3pPr marR="0" lvl="2"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3pPr>
            <a:lvl4pPr marR="0" lvl="3"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4pPr>
            <a:lvl5pPr marR="0" lvl="4"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5pPr>
            <a:lvl6pPr marR="0" lvl="5"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6pPr>
            <a:lvl7pPr marR="0" lvl="6"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7pPr>
            <a:lvl8pPr marR="0" lvl="7"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8pPr>
            <a:lvl9pPr marR="0" lvl="8"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9pPr>
          </a:lstStyle>
          <a:p>
            <a:pPr>
              <a:lnSpc>
                <a:spcPct val="107000"/>
              </a:lnSpc>
              <a:spcAft>
                <a:spcPts val="800"/>
              </a:spcAft>
            </a:pPr>
            <a:r>
              <a:rPr lang="en-IN" sz="4400" b="1" dirty="0">
                <a:latin typeface="Calibri" panose="020F0502020204030204" pitchFamily="34" charset="0"/>
                <a:ea typeface="Calibri" panose="020F0502020204030204" pitchFamily="34" charset="0"/>
                <a:cs typeface="Times New Roman" panose="02020603050405020304" pitchFamily="18" charset="0"/>
              </a:rPr>
              <a:t>2. INTRODUCTION TO OUR PROJECT</a:t>
            </a:r>
            <a:endParaRPr lang="en-IN" sz="4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0871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61DE5-9311-485B-A9AA-D631E41A1E4F}"/>
              </a:ext>
            </a:extLst>
          </p:cNvPr>
          <p:cNvSpPr>
            <a:spLocks noGrp="1"/>
          </p:cNvSpPr>
          <p:nvPr>
            <p:ph type="ctrTitle"/>
          </p:nvPr>
        </p:nvSpPr>
        <p:spPr>
          <a:xfrm>
            <a:off x="860612" y="1167233"/>
            <a:ext cx="9144000" cy="1206034"/>
          </a:xfrm>
        </p:spPr>
        <p:txBody>
          <a:bodyPr/>
          <a:lstStyle/>
          <a:p>
            <a:pPr algn="l">
              <a:lnSpc>
                <a:spcPct val="107000"/>
              </a:lnSpc>
              <a:spcAft>
                <a:spcPts val="800"/>
              </a:spcAft>
            </a:pPr>
            <a:r>
              <a:rPr lang="en-IN" sz="3600" b="1" dirty="0">
                <a:effectLst/>
                <a:latin typeface="Calibri" panose="020F0502020204030204" pitchFamily="34" charset="0"/>
                <a:ea typeface="Calibri" panose="020F0502020204030204" pitchFamily="34" charset="0"/>
                <a:cs typeface="Times New Roman" panose="02020603050405020304" pitchFamily="18" charset="0"/>
              </a:rPr>
              <a:t>Wavelets: A little wave </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58994B66-8144-49D6-B424-A86C570CD6DC}"/>
              </a:ext>
            </a:extLst>
          </p:cNvPr>
          <p:cNvSpPr>
            <a:spLocks noGrp="1"/>
          </p:cNvSpPr>
          <p:nvPr>
            <p:ph type="subTitle" idx="1"/>
          </p:nvPr>
        </p:nvSpPr>
        <p:spPr>
          <a:xfrm>
            <a:off x="860612" y="2373267"/>
            <a:ext cx="10865223" cy="4968828"/>
          </a:xfrm>
        </p:spPr>
        <p:txBody>
          <a:bodyPr>
            <a:noAutofit/>
          </a:bodyPr>
          <a:lstStyle/>
          <a:p>
            <a:pPr algn="l">
              <a:lnSpc>
                <a:spcPct val="107000"/>
              </a:lnSpc>
              <a:spcAft>
                <a:spcPts val="800"/>
              </a:spcAft>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Wavelet series: In mathematics, a wavelet series is a representation of a square-integrable function by a certain orthonormal series generated by a wavelet.</a:t>
            </a:r>
          </a:p>
          <a:p>
            <a:pPr algn="l">
              <a:lnSpc>
                <a:spcPct val="107000"/>
              </a:lnSpc>
              <a:spcAft>
                <a:spcPts val="800"/>
              </a:spcAft>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Wavelet transform can be viewed as the projection of a signal into a set of basis functions named wavelets. It is an application of Short Time Fourier Transform. </a:t>
            </a:r>
          </a:p>
          <a:p>
            <a:pPr algn="l">
              <a:lnSpc>
                <a:spcPct val="107000"/>
              </a:lnSpc>
              <a:spcAft>
                <a:spcPts val="800"/>
              </a:spcAft>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There are two types of Wavelets Transform:</a:t>
            </a:r>
          </a:p>
          <a:p>
            <a:pPr marL="800100" lvl="1" algn="l">
              <a:lnSpc>
                <a:spcPct val="107000"/>
              </a:lnSpc>
              <a:buFont typeface="Wingdings" panose="05000000000000000000" pitchFamily="2"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Continuous Wavelet Transform</a:t>
            </a:r>
          </a:p>
          <a:p>
            <a:pPr marL="800100" lvl="1" algn="l">
              <a:lnSpc>
                <a:spcPct val="107000"/>
              </a:lnSpc>
              <a:spcAft>
                <a:spcPts val="800"/>
              </a:spcAft>
              <a:buFont typeface="Wingdings" panose="05000000000000000000" pitchFamily="2"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Discrete Wavelet Transform</a:t>
            </a:r>
          </a:p>
          <a:p>
            <a:pPr algn="l">
              <a:lnSpc>
                <a:spcPct val="107000"/>
              </a:lnSpc>
              <a:spcAft>
                <a:spcPts val="800"/>
              </a:spcAft>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This is used in many domains involving signals i.e., waves which can be either sound wave, electrical waves, Sonic Log waves, etc.</a:t>
            </a:r>
          </a:p>
        </p:txBody>
      </p:sp>
      <p:sp>
        <p:nvSpPr>
          <p:cNvPr id="4" name="Title 1">
            <a:extLst>
              <a:ext uri="{FF2B5EF4-FFF2-40B4-BE49-F238E27FC236}">
                <a16:creationId xmlns:a16="http://schemas.microsoft.com/office/drawing/2014/main" id="{745A45B1-FEB1-4265-A612-DF1C17938B03}"/>
              </a:ext>
            </a:extLst>
          </p:cNvPr>
          <p:cNvSpPr txBox="1">
            <a:spLocks/>
          </p:cNvSpPr>
          <p:nvPr/>
        </p:nvSpPr>
        <p:spPr>
          <a:xfrm>
            <a:off x="0" y="0"/>
            <a:ext cx="12192000" cy="1206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1pPr>
            <a:lvl2pPr marR="0" lvl="1"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2pPr>
            <a:lvl3pPr marR="0" lvl="2"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3pPr>
            <a:lvl4pPr marR="0" lvl="3"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4pPr>
            <a:lvl5pPr marR="0" lvl="4"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5pPr>
            <a:lvl6pPr marR="0" lvl="5"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6pPr>
            <a:lvl7pPr marR="0" lvl="6"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7pPr>
            <a:lvl8pPr marR="0" lvl="7"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8pPr>
            <a:lvl9pPr marR="0" lvl="8"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9pPr>
          </a:lstStyle>
          <a:p>
            <a:pPr>
              <a:lnSpc>
                <a:spcPct val="107000"/>
              </a:lnSpc>
              <a:spcAft>
                <a:spcPts val="800"/>
              </a:spcAft>
            </a:pPr>
            <a:r>
              <a:rPr lang="en-IN" sz="4400" b="1" dirty="0">
                <a:latin typeface="Calibri" panose="020F0502020204030204" pitchFamily="34" charset="0"/>
                <a:ea typeface="Calibri" panose="020F0502020204030204" pitchFamily="34" charset="0"/>
                <a:cs typeface="Times New Roman" panose="02020603050405020304" pitchFamily="18" charset="0"/>
              </a:rPr>
              <a:t>2. INTRODUCTION TO OUR PROJECT</a:t>
            </a:r>
            <a:endParaRPr lang="en-IN" sz="4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1386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994B66-8144-49D6-B424-A86C570CD6DC}"/>
              </a:ext>
            </a:extLst>
          </p:cNvPr>
          <p:cNvSpPr>
            <a:spLocks noGrp="1"/>
          </p:cNvSpPr>
          <p:nvPr>
            <p:ph type="subTitle" idx="1"/>
          </p:nvPr>
        </p:nvSpPr>
        <p:spPr>
          <a:xfrm>
            <a:off x="860612" y="1620231"/>
            <a:ext cx="10865223" cy="4968828"/>
          </a:xfrm>
        </p:spPr>
        <p:txBody>
          <a:bodyPr>
            <a:noAutofit/>
          </a:bodyPr>
          <a:lstStyle/>
          <a:p>
            <a:pPr algn="l">
              <a:lnSpc>
                <a:spcPct val="107000"/>
              </a:lnSpc>
              <a:spcAft>
                <a:spcPts val="800"/>
              </a:spcAft>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In this project we observed the effects of wavelet transformation on log data for sonic log prediction.</a:t>
            </a:r>
          </a:p>
          <a:p>
            <a:pPr algn="l">
              <a:lnSpc>
                <a:spcPct val="107000"/>
              </a:lnSpc>
              <a:spcAft>
                <a:spcPts val="800"/>
              </a:spcAft>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It was done in 3 steps:</a:t>
            </a:r>
          </a:p>
          <a:p>
            <a:pPr marL="1028700" lvl="1" indent="-571500" algn="l">
              <a:lnSpc>
                <a:spcPct val="107000"/>
              </a:lnSpc>
              <a:buFont typeface="Wingdings" panose="05000000000000000000" pitchFamily="2"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Sonic log prediction using normal log data.</a:t>
            </a:r>
          </a:p>
          <a:p>
            <a:pPr marL="1028700" lvl="1" indent="-571500" algn="l">
              <a:lnSpc>
                <a:spcPct val="107000"/>
              </a:lnSpc>
              <a:buFont typeface="Wingdings" panose="05000000000000000000" pitchFamily="2"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Performing Wavelet Transformation on log data.</a:t>
            </a:r>
          </a:p>
          <a:p>
            <a:pPr marL="1028700" lvl="1" indent="-571500" algn="l">
              <a:lnSpc>
                <a:spcPct val="107000"/>
              </a:lnSpc>
              <a:buFont typeface="Wingdings" panose="05000000000000000000" pitchFamily="2"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Sonic log prediction using transformed data and observing the results.</a:t>
            </a:r>
          </a:p>
        </p:txBody>
      </p:sp>
      <p:sp>
        <p:nvSpPr>
          <p:cNvPr id="6" name="Title 1">
            <a:extLst>
              <a:ext uri="{FF2B5EF4-FFF2-40B4-BE49-F238E27FC236}">
                <a16:creationId xmlns:a16="http://schemas.microsoft.com/office/drawing/2014/main" id="{5F6866F1-A323-4C53-B7DC-CE6C87E07219}"/>
              </a:ext>
            </a:extLst>
          </p:cNvPr>
          <p:cNvSpPr txBox="1">
            <a:spLocks/>
          </p:cNvSpPr>
          <p:nvPr/>
        </p:nvSpPr>
        <p:spPr>
          <a:xfrm>
            <a:off x="0" y="0"/>
            <a:ext cx="12192000" cy="1206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1pPr>
            <a:lvl2pPr marR="0" lvl="1"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2pPr>
            <a:lvl3pPr marR="0" lvl="2"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3pPr>
            <a:lvl4pPr marR="0" lvl="3"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4pPr>
            <a:lvl5pPr marR="0" lvl="4"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5pPr>
            <a:lvl6pPr marR="0" lvl="5"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6pPr>
            <a:lvl7pPr marR="0" lvl="6"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7pPr>
            <a:lvl8pPr marR="0" lvl="7"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8pPr>
            <a:lvl9pPr marR="0" lvl="8"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9pPr>
          </a:lstStyle>
          <a:p>
            <a:pPr>
              <a:lnSpc>
                <a:spcPct val="107000"/>
              </a:lnSpc>
              <a:spcAft>
                <a:spcPts val="800"/>
              </a:spcAft>
            </a:pPr>
            <a:r>
              <a:rPr lang="en-IN" sz="4400" b="1" dirty="0">
                <a:latin typeface="Calibri" panose="020F0502020204030204" pitchFamily="34" charset="0"/>
                <a:ea typeface="Calibri" panose="020F0502020204030204" pitchFamily="34" charset="0"/>
                <a:cs typeface="Times New Roman" panose="02020603050405020304" pitchFamily="18" charset="0"/>
              </a:rPr>
              <a:t>3. PROBLEM UNDERSTANDING</a:t>
            </a:r>
            <a:endParaRPr lang="en-IN" sz="4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661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EAE9AD4-4685-4206-946C-14F4F6BCE078}"/>
              </a:ext>
            </a:extLst>
          </p:cNvPr>
          <p:cNvSpPr txBox="1">
            <a:spLocks/>
          </p:cNvSpPr>
          <p:nvPr/>
        </p:nvSpPr>
        <p:spPr>
          <a:xfrm>
            <a:off x="0" y="0"/>
            <a:ext cx="12192000" cy="1206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1pPr>
            <a:lvl2pPr marR="0" lvl="1"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2pPr>
            <a:lvl3pPr marR="0" lvl="2"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3pPr>
            <a:lvl4pPr marR="0" lvl="3"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4pPr>
            <a:lvl5pPr marR="0" lvl="4"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5pPr>
            <a:lvl6pPr marR="0" lvl="5"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6pPr>
            <a:lvl7pPr marR="0" lvl="6"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7pPr>
            <a:lvl8pPr marR="0" lvl="7"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8pPr>
            <a:lvl9pPr marR="0" lvl="8"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9pPr>
          </a:lstStyle>
          <a:p>
            <a:pPr>
              <a:lnSpc>
                <a:spcPct val="107000"/>
              </a:lnSpc>
              <a:spcAft>
                <a:spcPts val="800"/>
              </a:spcAft>
            </a:pPr>
            <a:r>
              <a:rPr lang="en-IN" sz="4400" b="1" dirty="0">
                <a:latin typeface="Calibri" panose="020F0502020204030204" pitchFamily="34" charset="0"/>
                <a:ea typeface="Calibri" panose="020F0502020204030204" pitchFamily="34" charset="0"/>
                <a:cs typeface="Times New Roman" panose="02020603050405020304" pitchFamily="18" charset="0"/>
              </a:rPr>
              <a:t>4. TIMELINE OF PROJECT</a:t>
            </a:r>
            <a:endParaRPr lang="en-IN" sz="4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D96487B4-A7A4-4C36-A5BC-1C875579D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934" y="1206034"/>
            <a:ext cx="6154365" cy="5535425"/>
          </a:xfrm>
          <a:prstGeom prst="rect">
            <a:avLst/>
          </a:prstGeom>
        </p:spPr>
      </p:pic>
    </p:spTree>
    <p:extLst>
      <p:ext uri="{BB962C8B-B14F-4D97-AF65-F5344CB8AC3E}">
        <p14:creationId xmlns:p14="http://schemas.microsoft.com/office/powerpoint/2010/main" val="404670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61DE5-9311-485B-A9AA-D631E41A1E4F}"/>
              </a:ext>
            </a:extLst>
          </p:cNvPr>
          <p:cNvSpPr>
            <a:spLocks noGrp="1"/>
          </p:cNvSpPr>
          <p:nvPr>
            <p:ph type="ctrTitle"/>
          </p:nvPr>
        </p:nvSpPr>
        <p:spPr>
          <a:xfrm>
            <a:off x="869576" y="1125352"/>
            <a:ext cx="9144000" cy="1206034"/>
          </a:xfrm>
        </p:spPr>
        <p:txBody>
          <a:bodyPr/>
          <a:lstStyle/>
          <a:p>
            <a:pPr algn="l">
              <a:lnSpc>
                <a:spcPct val="107000"/>
              </a:lnSpc>
              <a:spcAft>
                <a:spcPts val="800"/>
              </a:spcAft>
            </a:pPr>
            <a:r>
              <a:rPr lang="en-IN" sz="3600" b="1" dirty="0">
                <a:effectLst/>
                <a:latin typeface="Calibri" panose="020F0502020204030204" pitchFamily="34" charset="0"/>
                <a:ea typeface="Calibri" panose="020F0502020204030204" pitchFamily="34" charset="0"/>
                <a:cs typeface="Times New Roman" panose="02020603050405020304" pitchFamily="18" charset="0"/>
              </a:rPr>
              <a:t>Following steps were carried out:</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58994B66-8144-49D6-B424-A86C570CD6DC}"/>
              </a:ext>
            </a:extLst>
          </p:cNvPr>
          <p:cNvSpPr>
            <a:spLocks noGrp="1"/>
          </p:cNvSpPr>
          <p:nvPr>
            <p:ph type="subTitle" idx="1"/>
          </p:nvPr>
        </p:nvSpPr>
        <p:spPr>
          <a:xfrm>
            <a:off x="869576" y="2331386"/>
            <a:ext cx="10865223" cy="3172944"/>
          </a:xfrm>
        </p:spPr>
        <p:txBody>
          <a:bodyPr>
            <a:noAutofit/>
          </a:bodyPr>
          <a:lstStyle/>
          <a:p>
            <a:pPr marL="342900" lvl="0" indent="-342900" algn="l">
              <a:lnSpc>
                <a:spcPct val="107000"/>
              </a:lnSpc>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Imports</a:t>
            </a:r>
          </a:p>
          <a:p>
            <a:pPr marL="342900" lvl="0" indent="-342900" algn="l">
              <a:lnSpc>
                <a:spcPct val="107000"/>
              </a:lnSpc>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Data exploration and preparation</a:t>
            </a:r>
          </a:p>
          <a:p>
            <a:pPr marL="342900" lvl="0" indent="-342900" algn="l">
              <a:lnSpc>
                <a:spcPct val="107000"/>
              </a:lnSpc>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Model development </a:t>
            </a:r>
          </a:p>
          <a:p>
            <a:pPr marL="342900" lvl="0" indent="-342900" algn="l">
              <a:lnSpc>
                <a:spcPct val="107000"/>
              </a:lnSpc>
              <a:spcAft>
                <a:spcPts val="800"/>
              </a:spcAft>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Model prediction and evaluation</a:t>
            </a:r>
          </a:p>
          <a:p>
            <a:pPr marL="342900" lvl="0" indent="-342900" algn="l">
              <a:lnSpc>
                <a:spcPct val="107000"/>
              </a:lnSpc>
              <a:spcAft>
                <a:spcPts val="800"/>
              </a:spcAft>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Data was taken from Synthetic Sonic Log Curves Generation Contest</a:t>
            </a:r>
          </a:p>
          <a:p>
            <a:pPr algn="l">
              <a:lnSpc>
                <a:spcPct val="107000"/>
              </a:lnSpc>
              <a:spcAft>
                <a:spcPts val="800"/>
              </a:spcAft>
              <a:buFont typeface="Arial" panose="020B0604020202020204" pitchFamily="34" charset="0"/>
              <a:buChar char="•"/>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7A0AACAB-D477-4EC3-B497-0EBF72EB3535}"/>
              </a:ext>
            </a:extLst>
          </p:cNvPr>
          <p:cNvSpPr txBox="1">
            <a:spLocks/>
          </p:cNvSpPr>
          <p:nvPr/>
        </p:nvSpPr>
        <p:spPr>
          <a:xfrm>
            <a:off x="0" y="0"/>
            <a:ext cx="12192000" cy="1206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1pPr>
            <a:lvl2pPr marR="0" lvl="1"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2pPr>
            <a:lvl3pPr marR="0" lvl="2"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3pPr>
            <a:lvl4pPr marR="0" lvl="3"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4pPr>
            <a:lvl5pPr marR="0" lvl="4"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5pPr>
            <a:lvl6pPr marR="0" lvl="5"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6pPr>
            <a:lvl7pPr marR="0" lvl="6"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7pPr>
            <a:lvl8pPr marR="0" lvl="7"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8pPr>
            <a:lvl9pPr marR="0" lvl="8"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9pPr>
          </a:lstStyle>
          <a:p>
            <a:pPr>
              <a:lnSpc>
                <a:spcPct val="107000"/>
              </a:lnSpc>
              <a:spcAft>
                <a:spcPts val="800"/>
              </a:spcAft>
            </a:pPr>
            <a:r>
              <a:rPr lang="en-IN" sz="4400" b="1" dirty="0">
                <a:effectLst/>
                <a:latin typeface="Calibri" panose="020F0502020204030204" pitchFamily="34" charset="0"/>
                <a:ea typeface="Calibri" panose="020F0502020204030204" pitchFamily="34" charset="0"/>
                <a:cs typeface="Times New Roman" panose="02020603050405020304" pitchFamily="18" charset="0"/>
              </a:rPr>
              <a:t>5. Importing libraries and the data sets</a:t>
            </a:r>
            <a:endParaRPr lang="en-IN" sz="4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9951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61DE5-9311-485B-A9AA-D631E41A1E4F}"/>
              </a:ext>
            </a:extLst>
          </p:cNvPr>
          <p:cNvSpPr>
            <a:spLocks noGrp="1"/>
          </p:cNvSpPr>
          <p:nvPr>
            <p:ph type="ctrTitle"/>
          </p:nvPr>
        </p:nvSpPr>
        <p:spPr>
          <a:xfrm>
            <a:off x="815789" y="1068621"/>
            <a:ext cx="9144000" cy="1206034"/>
          </a:xfrm>
        </p:spPr>
        <p:txBody>
          <a:bodyPr/>
          <a:lstStyle/>
          <a:p>
            <a:pPr algn="l">
              <a:lnSpc>
                <a:spcPct val="107000"/>
              </a:lnSpc>
              <a:spcAft>
                <a:spcPts val="800"/>
              </a:spcAft>
            </a:pPr>
            <a:r>
              <a:rPr lang="en-US" sz="3600" b="1" dirty="0">
                <a:effectLst/>
                <a:latin typeface="Calibri" panose="020F0502020204030204" pitchFamily="34" charset="0"/>
                <a:ea typeface="Calibri" panose="020F0502020204030204" pitchFamily="34" charset="0"/>
                <a:cs typeface="Times New Roman" panose="02020603050405020304" pitchFamily="18" charset="0"/>
              </a:rPr>
              <a:t>Description of the data</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58994B66-8144-49D6-B424-A86C570CD6DC}"/>
              </a:ext>
            </a:extLst>
          </p:cNvPr>
          <p:cNvSpPr>
            <a:spLocks noGrp="1"/>
          </p:cNvSpPr>
          <p:nvPr>
            <p:ph type="subTitle" idx="1"/>
          </p:nvPr>
        </p:nvSpPr>
        <p:spPr>
          <a:xfrm>
            <a:off x="815789" y="2274655"/>
            <a:ext cx="10865223" cy="3821345"/>
          </a:xfrm>
        </p:spPr>
        <p:txBody>
          <a:bodyPr>
            <a:noAutofit/>
          </a:bodyPr>
          <a:lstStyle/>
          <a:p>
            <a:pPr marL="342900" lvl="0" indent="-342900" algn="l">
              <a:lnSpc>
                <a:spcPct val="107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CAL – Caliper, unit in Inch,</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CNC - Neutron, unit in dec</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GR - Gamma Ray, unit in API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HRD - Deep Resistivity, unit in Ohm per meter,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HRM - Medium Resistivity, unit in Ohm per meter,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PE - Photo-electric Factor, unit in Barn,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ZDEN - Density, unit in Gram per cubic meter,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DTC - Compressional Travel-time, unit in nanosecond per foot,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DTS - Shear Travel-time, unit in nanosecond per foot,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D275E4B6-58CB-492A-B5DB-4AA3000B0080}"/>
              </a:ext>
            </a:extLst>
          </p:cNvPr>
          <p:cNvSpPr txBox="1">
            <a:spLocks/>
          </p:cNvSpPr>
          <p:nvPr/>
        </p:nvSpPr>
        <p:spPr>
          <a:xfrm>
            <a:off x="0" y="0"/>
            <a:ext cx="12192000" cy="1206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1pPr>
            <a:lvl2pPr marR="0" lvl="1"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2pPr>
            <a:lvl3pPr marR="0" lvl="2"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3pPr>
            <a:lvl4pPr marR="0" lvl="3"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4pPr>
            <a:lvl5pPr marR="0" lvl="4"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5pPr>
            <a:lvl6pPr marR="0" lvl="5"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6pPr>
            <a:lvl7pPr marR="0" lvl="6"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7pPr>
            <a:lvl8pPr marR="0" lvl="7"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8pPr>
            <a:lvl9pPr marR="0" lvl="8" algn="ctr" rtl="0" eaLnBrk="1" hangingPunct="1">
              <a:lnSpc>
                <a:spcPct val="100000"/>
              </a:lnSpc>
              <a:spcBef>
                <a:spcPts val="0"/>
              </a:spcBef>
              <a:spcAft>
                <a:spcPts val="0"/>
              </a:spcAft>
              <a:buClr>
                <a:schemeClr val="lt1"/>
              </a:buClr>
              <a:buSzPts val="5200"/>
              <a:buFont typeface="Share Tech"/>
              <a:buNone/>
              <a:defRPr sz="6933" b="0" i="0" u="none" strike="noStrike" cap="none">
                <a:solidFill>
                  <a:schemeClr val="lt1"/>
                </a:solidFill>
                <a:latin typeface="Share Tech"/>
                <a:ea typeface="Share Tech"/>
                <a:cs typeface="Share Tech"/>
                <a:sym typeface="Share Tech"/>
              </a:defRPr>
            </a:lvl9pPr>
          </a:lstStyle>
          <a:p>
            <a:pPr>
              <a:lnSpc>
                <a:spcPct val="107000"/>
              </a:lnSpc>
              <a:spcAft>
                <a:spcPts val="800"/>
              </a:spcAft>
            </a:pPr>
            <a:r>
              <a:rPr lang="en-IN" sz="4400" b="1" dirty="0">
                <a:effectLst/>
                <a:latin typeface="Calibri" panose="020F0502020204030204" pitchFamily="34" charset="0"/>
                <a:ea typeface="Calibri" panose="020F0502020204030204" pitchFamily="34" charset="0"/>
                <a:cs typeface="Times New Roman" panose="02020603050405020304" pitchFamily="18" charset="0"/>
              </a:rPr>
              <a:t>5. Importing libraries and the data sets</a:t>
            </a:r>
            <a:endParaRPr lang="en-IN" sz="4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8221067"/>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Data Science Consulting by Slidesgo</Template>
  <TotalTime>337</TotalTime>
  <Words>1154</Words>
  <Application>Microsoft Office PowerPoint</Application>
  <PresentationFormat>Widescreen</PresentationFormat>
  <Paragraphs>132</Paragraphs>
  <Slides>16</Slides>
  <Notes>0</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16</vt:i4>
      </vt:variant>
    </vt:vector>
  </HeadingPairs>
  <TitlesOfParts>
    <vt:vector size="32" baseType="lpstr">
      <vt:lpstr>Advent Pro SemiBold</vt:lpstr>
      <vt:lpstr>Arial</vt:lpstr>
      <vt:lpstr>Calibri</vt:lpstr>
      <vt:lpstr>Fira Sans Condensed Medium</vt:lpstr>
      <vt:lpstr>Fira Sans Extra Condensed Medium</vt:lpstr>
      <vt:lpstr>Livvic Light</vt:lpstr>
      <vt:lpstr>Maven Pro</vt:lpstr>
      <vt:lpstr>Nunito Light</vt:lpstr>
      <vt:lpstr>Proxima Nova</vt:lpstr>
      <vt:lpstr>Proxima Nova Semibold</vt:lpstr>
      <vt:lpstr>Share Tech</vt:lpstr>
      <vt:lpstr>Symbol</vt:lpstr>
      <vt:lpstr>Times New Roman</vt:lpstr>
      <vt:lpstr>Wingdings</vt:lpstr>
      <vt:lpstr>Data Science Consulting by Slidesgo</vt:lpstr>
      <vt:lpstr>Slidesgo Final Pages</vt:lpstr>
      <vt:lpstr>PowerPoint Presentation</vt:lpstr>
      <vt:lpstr>PowerPoint Presentation</vt:lpstr>
      <vt:lpstr>PowerPoint Presentation</vt:lpstr>
      <vt:lpstr>Sonic log</vt:lpstr>
      <vt:lpstr>Wavelets: A little wave </vt:lpstr>
      <vt:lpstr>PowerPoint Presentation</vt:lpstr>
      <vt:lpstr>PowerPoint Presentation</vt:lpstr>
      <vt:lpstr>Following steps were carried out:</vt:lpstr>
      <vt:lpstr>Description of the data</vt:lpstr>
      <vt:lpstr>Libraries imported:</vt:lpstr>
      <vt:lpstr>Visualization of data:</vt:lpstr>
      <vt:lpstr>Model Development:</vt:lpstr>
      <vt:lpstr>Evaluating ML model:</vt:lpstr>
      <vt:lpstr>Wavelet transforming: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our project</dc:title>
  <dc:creator>Harsha Sah</dc:creator>
  <cp:lastModifiedBy>Bigit Goswami</cp:lastModifiedBy>
  <cp:revision>89</cp:revision>
  <dcterms:created xsi:type="dcterms:W3CDTF">2022-12-16T21:38:23Z</dcterms:created>
  <dcterms:modified xsi:type="dcterms:W3CDTF">2022-12-21T06:48:54Z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2022-12-21T06:48:29Z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22805c0e-c8e0-45b2-917a-a40c072a79f2</vt:lpwstr>
  </property>
  <property fmtid="{D5CDD505-2E9C-101B-9397-08002B2CF9AE}" pid="7" name="MSIP_Label_defa4170-0d19-0005-0004-bc88714345d2_ActionId">
    <vt:lpwstr>4aca313c-e3ab-41f1-9032-f19abd7966e9</vt:lpwstr>
  </property>
  <property fmtid="{D5CDD505-2E9C-101B-9397-08002B2CF9AE}" pid="8" name="MSIP_Label_defa4170-0d19-0005-0004-bc88714345d2_ContentBits">
    <vt:lpwstr>0</vt:lpwstr>
  </property>
</Properties>
</file>