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/>
    <p:restoredTop sz="94699"/>
  </p:normalViewPr>
  <p:slideViewPr>
    <p:cSldViewPr snapToGrid="0">
      <p:cViewPr varScale="1">
        <p:scale>
          <a:sx n="125" d="100"/>
          <a:sy n="125" d="100"/>
        </p:scale>
        <p:origin x="17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F354-9842-FC74-A4B3-1924988F0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03BCB-12AA-ED57-2B4C-64039D34C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DEE0A-822C-144E-18FC-87E8B9EC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5D7B-8EB2-257F-5C7C-761E9EC0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3ACD-A350-3B0D-7732-245E9441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85B9-145E-4539-7B0A-43DDCD5F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ACDC2-99C4-B782-B367-CFD4ACE0D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AC2B0-0A92-C736-073A-F0889C99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4124-5BAF-8B0F-5CB4-BCC11F44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D7D4-4534-DB56-68E3-DA9CAAF7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4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B83D4-0816-B756-E4DB-ED7586F13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ED8D0-AAA3-3A64-77B4-EA2BBEA6E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C69E6-2718-ECDE-E315-80990E48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CE4B-38FB-9D8C-486E-6321CC20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34D1-1E1E-0BFA-D328-AAA2892F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5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D36A-1E35-8091-3BEA-5C1CF272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6541-A5D7-813E-0AAC-C96A1776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C9B0-B329-F2CD-C66C-C5A82851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B3B0-7E84-1C07-88E4-57A5BABE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7C3E-9F66-2B79-949C-5D88BF19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AEA3-9B03-0550-08A7-2C416AA0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58FBE-A45D-5683-BA91-BB2A77A3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6DA2-0BFC-5B8A-825F-305001D5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9A57-84DB-5A37-0080-E5890AA4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AD8B-635C-B2A4-C435-7FD6F07C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5735-2C29-F683-7F54-22B18FD1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EE63-CEA5-C90E-ABC1-716EA4D3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25978-AF60-A358-79D2-FABDC12FF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C4592-3A91-4FE4-EA18-C1780D1D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2D989-4BCF-A40D-F812-7792EABB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ACFA1-B685-CA69-518F-103185DB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CFBA-0DC0-9ADA-419F-7F8302E3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699C8-AD60-1A01-45C9-C97652D0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5F4FD-5862-37EC-4D22-69D306EF9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B111-F979-8C03-87C0-AE3D7ACD1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DD5CD-E026-C361-F739-E65015C55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A6559-F84F-4578-48CD-C1E16D01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DA61F-3655-BF78-8E85-6A823E19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943F0-9CA2-C81E-D95D-174DA17B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7D8E-0761-5E06-75ED-735C2B80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968A0-4FDE-C4C6-2E6C-1F14F709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69C7F-FFB0-113C-5BFF-8BF01484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C2D9D-59EC-BC1D-9308-8912B36F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9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3C985-F921-3880-7FBA-05B2755A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0FC57-6D4B-F38C-2549-1C6D804A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77995-4548-0CE0-7102-0F499913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EE1E-5F33-7C6E-3132-93F81FE8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8900-6088-66D9-8EDB-49500481A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D56B1-D086-E1C4-4AD0-89DE653F8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0FD10-9C6D-288B-BB68-A809D899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22637-263B-CDAF-D95E-BE22131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DD4A-A798-85AA-B085-FA11272D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8502-EA6B-2E05-3A6E-C5A84BAC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B127A-B11C-87EC-2CA4-398C6D870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E6C6D-40C3-D7C7-5F64-B728DFA9B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5748C-1967-1EEE-13E1-2D021B0F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D68A0-D520-F6F6-1FD7-D4D966F8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81A86-9E65-2C33-0BAD-A0473E88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5787B-6329-B9B1-8D1D-0789C63B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722D1-1123-2F9B-C74D-293F20C5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91E8-AC93-6FAC-91D2-B15561B0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8CFA-BE36-BEC4-EDD6-20BB8E9FC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DA404-C0D0-039F-C070-B0899F0D6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5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3266B-EAB6-FA38-1F01-ECC92E8AD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0" b="1361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DD0762-1957-C9CF-A4D8-24DEF086E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MassiveTable</a:t>
            </a:r>
          </a:p>
        </p:txBody>
      </p:sp>
    </p:spTree>
    <p:extLst>
      <p:ext uri="{BB962C8B-B14F-4D97-AF65-F5344CB8AC3E}">
        <p14:creationId xmlns:p14="http://schemas.microsoft.com/office/powerpoint/2010/main" val="61406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F5BCF4-428C-8E9F-8CBA-354F8FE20EBA}"/>
              </a:ext>
            </a:extLst>
          </p:cNvPr>
          <p:cNvSpPr txBox="1"/>
          <p:nvPr/>
        </p:nvSpPr>
        <p:spPr>
          <a:xfrm>
            <a:off x="630194" y="358345"/>
            <a:ext cx="1087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MassiveTable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829EA1-7F37-CE23-BADE-94409CF1FF0F}"/>
              </a:ext>
            </a:extLst>
          </p:cNvPr>
          <p:cNvSpPr/>
          <p:nvPr/>
        </p:nvSpPr>
        <p:spPr>
          <a:xfrm>
            <a:off x="910280" y="1050890"/>
            <a:ext cx="1791455" cy="1488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0A929-B312-3BE4-D9CA-239FB8D88F32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701735" y="1794896"/>
            <a:ext cx="273935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94C5C36-7C80-E7F4-C59E-BA58FA63DCB6}"/>
              </a:ext>
            </a:extLst>
          </p:cNvPr>
          <p:cNvSpPr/>
          <p:nvPr/>
        </p:nvSpPr>
        <p:spPr>
          <a:xfrm>
            <a:off x="5441092" y="877406"/>
            <a:ext cx="2051223" cy="1834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SerializedObjects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C3A640-DA22-7562-7024-5EE19A8EBFDD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7492315" y="1794895"/>
            <a:ext cx="20512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ABF025C-5651-713A-DD11-0ADD78A4A8E1}"/>
              </a:ext>
            </a:extLst>
          </p:cNvPr>
          <p:cNvSpPr/>
          <p:nvPr/>
        </p:nvSpPr>
        <p:spPr>
          <a:xfrm>
            <a:off x="9543538" y="802097"/>
            <a:ext cx="2275565" cy="1985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CppObject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D5DB2-558A-9610-1DD3-AE8198D36C23}"/>
              </a:ext>
            </a:extLst>
          </p:cNvPr>
          <p:cNvSpPr/>
          <p:nvPr/>
        </p:nvSpPr>
        <p:spPr>
          <a:xfrm>
            <a:off x="7131221" y="4254973"/>
            <a:ext cx="2051223" cy="1725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769266A-C8F3-08CC-517F-C557C4F0A0DD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rot="5400000">
            <a:off x="8766840" y="3203297"/>
            <a:ext cx="2330087" cy="14988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7E34A2-C64A-2519-4AF9-4830C595676E}"/>
              </a:ext>
            </a:extLst>
          </p:cNvPr>
          <p:cNvSpPr txBox="1"/>
          <p:nvPr/>
        </p:nvSpPr>
        <p:spPr>
          <a:xfrm>
            <a:off x="782320" y="3749040"/>
            <a:ext cx="6044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CSV data into a serialized object that can be efficiently</a:t>
            </a:r>
          </a:p>
          <a:p>
            <a:r>
              <a:rPr lang="en-US" dirty="0"/>
              <a:t>Read into R by converting it into a </a:t>
            </a:r>
            <a:r>
              <a:rPr lang="en-US" dirty="0" err="1"/>
              <a:t>cpp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Serialization is required for complex objects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9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F5BCF4-428C-8E9F-8CBA-354F8FE20EBA}"/>
              </a:ext>
            </a:extLst>
          </p:cNvPr>
          <p:cNvSpPr txBox="1"/>
          <p:nvPr/>
        </p:nvSpPr>
        <p:spPr>
          <a:xfrm>
            <a:off x="630194" y="358345"/>
            <a:ext cx="1087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MassiveTable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829EA1-7F37-CE23-BADE-94409CF1FF0F}"/>
              </a:ext>
            </a:extLst>
          </p:cNvPr>
          <p:cNvSpPr/>
          <p:nvPr/>
        </p:nvSpPr>
        <p:spPr>
          <a:xfrm>
            <a:off x="910280" y="1050890"/>
            <a:ext cx="1791455" cy="1488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.csv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0A929-B312-3BE4-D9CA-239FB8D88F32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701735" y="1794896"/>
            <a:ext cx="273935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94C5C36-7C80-E7F4-C59E-BA58FA63DCB6}"/>
              </a:ext>
            </a:extLst>
          </p:cNvPr>
          <p:cNvSpPr/>
          <p:nvPr/>
        </p:nvSpPr>
        <p:spPr>
          <a:xfrm>
            <a:off x="5441092" y="877406"/>
            <a:ext cx="2051223" cy="1834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MTSubTable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E34A2-C64A-2519-4AF9-4830C595676E}"/>
              </a:ext>
            </a:extLst>
          </p:cNvPr>
          <p:cNvSpPr txBox="1"/>
          <p:nvPr/>
        </p:nvSpPr>
        <p:spPr>
          <a:xfrm>
            <a:off x="782320" y="3749040"/>
            <a:ext cx="4958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Flexible definition of serialized object, </a:t>
            </a:r>
            <a:r>
              <a:rPr lang="en-US" dirty="0" err="1"/>
              <a:t>subtables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E90806-E451-3D06-BC86-64B152EE0A73}"/>
              </a:ext>
            </a:extLst>
          </p:cNvPr>
          <p:cNvSpPr/>
          <p:nvPr/>
        </p:nvSpPr>
        <p:spPr>
          <a:xfrm>
            <a:off x="10155880" y="1050890"/>
            <a:ext cx="1791455" cy="1488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.bin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5B5720-F38B-19F0-9DE4-45BB38D1BA29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7492315" y="1794896"/>
            <a:ext cx="266356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51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F5BCF4-428C-8E9F-8CBA-354F8FE20EBA}"/>
              </a:ext>
            </a:extLst>
          </p:cNvPr>
          <p:cNvSpPr txBox="1"/>
          <p:nvPr/>
        </p:nvSpPr>
        <p:spPr>
          <a:xfrm>
            <a:off x="630194" y="358345"/>
            <a:ext cx="1087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MassiveTable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E34A2-C64A-2519-4AF9-4830C595676E}"/>
              </a:ext>
            </a:extLst>
          </p:cNvPr>
          <p:cNvSpPr txBox="1"/>
          <p:nvPr/>
        </p:nvSpPr>
        <p:spPr>
          <a:xfrm>
            <a:off x="538480" y="1330960"/>
            <a:ext cx="11348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Classes:</a:t>
            </a:r>
          </a:p>
          <a:p>
            <a:endParaRPr lang="en-US" dirty="0"/>
          </a:p>
          <a:p>
            <a:r>
              <a:rPr lang="en-US" dirty="0" err="1"/>
              <a:t>MTDataFrame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MTSubTable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6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5363</TotalTime>
  <Words>51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MassiveTable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Kleinsasser, Mike</dc:creator>
  <cp:lastModifiedBy>Kleinsasser, Mike</cp:lastModifiedBy>
  <cp:revision>11</cp:revision>
  <dcterms:created xsi:type="dcterms:W3CDTF">2024-05-31T19:21:24Z</dcterms:created>
  <dcterms:modified xsi:type="dcterms:W3CDTF">2024-06-05T17:37:54Z</dcterms:modified>
</cp:coreProperties>
</file>