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CD04B-D3E4-34F1-1C37-DA6F77E7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EED17-8D51-8A00-2EA7-0423004F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12C87-47C2-77A5-7466-1A9052AD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08994-6047-1CC5-E1F0-A0B1288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63F1C-A8FB-3175-FC2B-DDA47AC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39F71-2316-C381-B221-D3CD311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0079A-315A-D707-878B-222CBBB31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DC89-A8DD-999F-5C56-B2B2ACCC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06E66-1455-688B-F00D-9170C166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2AEF9-BB5C-CAAA-336F-F4D39875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1ED8C-5E3B-F109-DF21-11AA9B65D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327F-8CE9-F4C9-F39C-86B94B83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279A-E27B-DA1F-280C-20C6176C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D8F-8168-2188-10C9-19543D79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CC6A3-C761-CBDF-D55F-C9B06691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0788-15D9-975D-2F4A-A8BE9204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861BA-01D4-E73A-532F-22DC2280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AB896-3671-3A93-71CE-E20366E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4DD8D-27DC-C6EC-475A-876CCFD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44DD3-6D87-BB12-DD59-55D639B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4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9AEB-8DAE-A105-B860-A0685007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1DB2A-066B-2A0D-2C7B-E72E9CEB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751EB-687A-435C-F74B-2D9BDBAD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8ADE7-86F0-3D41-3559-4E9753F4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3FC9C-9CE9-6A48-8DE8-2C7EC40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7918-C313-54A7-777B-99CB627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26179-CD86-AAFA-F279-2FFDBDC8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A36FC-87E4-D7C2-2416-5582D782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240A4-D62B-5E24-9BDA-21DD55F8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A0B0-3A6C-3337-071C-61409B6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AC6A8-719E-C595-7F59-7F9EE64E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4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D87F-1BD5-4254-F928-17812A19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21B58-F575-EA8D-61C0-BB919943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57BE3-C23F-5E47-EF62-0A816E39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3DC08-29F6-7F1B-E92C-4C997259F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B0FFAE-A5CE-AF7C-B08F-649FD622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45E0F-E447-3BDB-3AD8-4883FAE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9E358-0DCE-E291-54F0-B96BF2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38EBA-0A16-5C36-6133-4A6609B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2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89F77-BAC3-159F-DCFA-E9641236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A3A4B8-D9EC-422D-CF0D-01073358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3C571A-DF7A-5EDF-33D7-7364AF7A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27592C-2318-B26D-5C66-3751FFF1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3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57DB9-D14A-69AB-532D-9AEC07E1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277455-27BB-7E43-2094-1F2C1F0D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80B04-F000-4A5B-A741-EBC9AC20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0946-E130-CBC8-0BC7-BDCEB9E5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FB696-A600-4359-7E1F-46C64CE1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E6762-316A-F759-5A30-C05C3F03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15C5A-AE78-E002-23E9-C79F0348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3A335-533C-80DA-98A8-A815BEAD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4DED2-4726-43CC-0905-07197208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46AD1-9584-4045-9F66-BAB83567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F5139A-80D4-ACD5-FD9C-4B2FA494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2B29F-D980-415E-FDCB-F4FAD54DF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A53EF-F2AD-E5E1-D139-E859E2AE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E71FE-2791-AD4A-8DF4-43B90AF4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D9922-DEBA-E2A2-48F2-691EB5A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37CA6-3322-5417-A7CA-E5C26760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0130F-1446-96DD-7380-48942366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3B4F6-C575-222C-C2A3-02D8CA246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71EA-77EA-41F1-8DBA-EDB19A5224E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9DC46-7AB5-362C-8804-D291D450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A72EC-0835-125B-52D7-201AF7FD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FA410F-A3FF-1949-FA18-22D8D85D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531"/>
            <a:ext cx="6096000" cy="3338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888A67-B5E4-CEBE-6E03-5E837741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9531"/>
            <a:ext cx="6096000" cy="3338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B42D0E-F353-FF52-9400-D9B7D00A3050}"/>
              </a:ext>
            </a:extLst>
          </p:cNvPr>
          <p:cNvSpPr txBox="1"/>
          <p:nvPr/>
        </p:nvSpPr>
        <p:spPr>
          <a:xfrm>
            <a:off x="2568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D630-DD51-1C55-A864-F8867295A3F1}"/>
              </a:ext>
            </a:extLst>
          </p:cNvPr>
          <p:cNvSpPr txBox="1"/>
          <p:nvPr/>
        </p:nvSpPr>
        <p:spPr>
          <a:xfrm>
            <a:off x="8664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F6AD8E-614B-DCA7-8F98-71AEF0B1217C}"/>
              </a:ext>
            </a:extLst>
          </p:cNvPr>
          <p:cNvSpPr/>
          <p:nvPr/>
        </p:nvSpPr>
        <p:spPr>
          <a:xfrm>
            <a:off x="6576969" y="2902591"/>
            <a:ext cx="2424418" cy="15184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3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7611-0CCD-535A-1F67-9BE5C0E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6E551-10E0-B011-6D17-5F45FE65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파일 명에 산출물 정리만 붙이기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20220000_</a:t>
            </a:r>
            <a:r>
              <a:rPr lang="ko-KR" altLang="en-US" dirty="0"/>
              <a:t>타조</a:t>
            </a:r>
            <a:r>
              <a:rPr lang="en-US" altLang="ko-KR" dirty="0"/>
              <a:t>_</a:t>
            </a:r>
            <a:r>
              <a:rPr lang="ko-KR" altLang="en-US" dirty="0"/>
              <a:t>상세설계서 </a:t>
            </a:r>
            <a:r>
              <a:rPr lang="en-US" altLang="ko-KR" dirty="0"/>
              <a:t>-&gt; 20220000_</a:t>
            </a:r>
            <a:r>
              <a:rPr lang="ko-KR" altLang="en-US" dirty="0"/>
              <a:t>타조</a:t>
            </a:r>
            <a:r>
              <a:rPr lang="en-US" altLang="ko-KR" dirty="0"/>
              <a:t>_</a:t>
            </a:r>
            <a:r>
              <a:rPr lang="ko-KR" altLang="en-US" dirty="0"/>
              <a:t>상세설계서</a:t>
            </a:r>
            <a:r>
              <a:rPr lang="en-US" altLang="ko-KR" dirty="0"/>
              <a:t>_</a:t>
            </a:r>
            <a:r>
              <a:rPr lang="ko-KR" altLang="en-US" dirty="0"/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256063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파일 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송재근</dc:creator>
  <cp:lastModifiedBy>송재근</cp:lastModifiedBy>
  <cp:revision>1</cp:revision>
  <dcterms:created xsi:type="dcterms:W3CDTF">2022-06-06T06:34:00Z</dcterms:created>
  <dcterms:modified xsi:type="dcterms:W3CDTF">2022-06-06T06:44:26Z</dcterms:modified>
</cp:coreProperties>
</file>