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9"/>
  </p:notesMasterIdLst>
  <p:sldIdLst>
    <p:sldId id="289" r:id="rId2"/>
    <p:sldId id="384" r:id="rId3"/>
    <p:sldId id="385" r:id="rId4"/>
    <p:sldId id="386" r:id="rId5"/>
    <p:sldId id="387" r:id="rId6"/>
    <p:sldId id="388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89" r:id="rId17"/>
    <p:sldId id="3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DE6A30-815C-45A4-9365-DBFA8176B82C}" type="datetime1">
              <a:rPr lang="ko-KR" altLang="en-US"/>
              <a:pPr lvl="0">
                <a:defRPr/>
              </a:pPr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F97BF0-745D-42EA-8707-7A7FA8CC79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진척 보고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12302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2022.05.12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03" y="2065170"/>
            <a:ext cx="7377991" cy="3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728" y="872935"/>
            <a:ext cx="4723440" cy="49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26" y="2357187"/>
            <a:ext cx="733674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53" y="691564"/>
            <a:ext cx="6390363" cy="50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62" y="582277"/>
            <a:ext cx="6694866" cy="5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53" y="2233833"/>
            <a:ext cx="5349291" cy="38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69" y="2415589"/>
            <a:ext cx="8460459" cy="35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7043" y="2461102"/>
            <a:ext cx="3733799" cy="1806097"/>
          </a:xfrm>
        </p:spPr>
        <p:txBody>
          <a:bodyPr/>
          <a:lstStyle/>
          <a:p>
            <a:r>
              <a:rPr lang="en-US" altLang="ko-KR" sz="8000" dirty="0" smtClean="0"/>
              <a:t>Q &amp;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762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B6F5-BBAB-E9B2-D047-1DEA5F83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8" y="1988670"/>
            <a:ext cx="1340141" cy="2625275"/>
          </a:xfrm>
        </p:spPr>
        <p:txBody>
          <a:bodyPr vert="eaVert"/>
          <a:lstStyle/>
          <a:p>
            <a:r>
              <a:rPr lang="ko-KR" altLang="en-US" dirty="0"/>
              <a:t>일정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00" t="5471" r="58426" b="47795"/>
          <a:stretch/>
        </p:blipFill>
        <p:spPr>
          <a:xfrm>
            <a:off x="2797541" y="968740"/>
            <a:ext cx="7145867" cy="46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상황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D9519E-B1E3-05F0-2C48-508748EF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13" y="2233833"/>
            <a:ext cx="2573771" cy="3354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0B5B5E-166D-964A-C253-52558C30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0" y="2233833"/>
            <a:ext cx="4105275" cy="4391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7FCF78-41EF-3F67-21B5-79BAB467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59" y="2212441"/>
            <a:ext cx="9744075" cy="401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150D5-B3B7-F016-C667-975F5BAD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08" y="2212441"/>
            <a:ext cx="6810375" cy="399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9A751C-0B85-CAE9-9426-AE560E44B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782" y="2255225"/>
            <a:ext cx="7210425" cy="3476625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677677" y="2448404"/>
            <a:ext cx="4941915" cy="204046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고정 변수 선언 완료 </a:t>
            </a:r>
            <a:r>
              <a:rPr lang="en-US" altLang="ko-KR" dirty="0" smtClean="0">
                <a:solidFill>
                  <a:schemeClr val="bg1"/>
                </a:solidFill>
              </a:rPr>
              <a:t>(Constant Class)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화면 가운데 출력 완료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Util</a:t>
            </a:r>
            <a:r>
              <a:rPr lang="en-US" altLang="ko-KR" dirty="0" smtClean="0">
                <a:solidFill>
                  <a:schemeClr val="bg1"/>
                </a:solidFill>
              </a:rPr>
              <a:t> Class)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6" y="2063998"/>
            <a:ext cx="6448926" cy="39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1" y="2080961"/>
            <a:ext cx="7800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4" y="1901991"/>
            <a:ext cx="6110789" cy="41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7" y="1973930"/>
            <a:ext cx="5787263" cy="39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60" y="1969169"/>
            <a:ext cx="5809278" cy="3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Class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44" y="2233833"/>
            <a:ext cx="6930709" cy="35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71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맑은 고딕</vt:lpstr>
      <vt:lpstr>함초롬바탕</vt:lpstr>
      <vt:lpstr>Arial</vt:lpstr>
      <vt:lpstr>Times New Roman</vt:lpstr>
      <vt:lpstr>RegattaVTI</vt:lpstr>
      <vt:lpstr>진척 보고</vt:lpstr>
      <vt:lpstr>일정 확인</vt:lpstr>
      <vt:lpstr>현 상황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Block Class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타조 테트리스</dc:title>
  <dc:creator>ja5374@office.nsu.ac.kr</dc:creator>
  <cp:lastModifiedBy>user</cp:lastModifiedBy>
  <cp:revision>183</cp:revision>
  <dcterms:created xsi:type="dcterms:W3CDTF">2022-03-18T05:19:34Z</dcterms:created>
  <dcterms:modified xsi:type="dcterms:W3CDTF">2022-05-11T04:08:14Z</dcterms:modified>
  <cp:version/>
</cp:coreProperties>
</file>