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2"/>
  </p:notesMasterIdLst>
  <p:sldIdLst>
    <p:sldId id="289" r:id="rId2"/>
    <p:sldId id="290" r:id="rId3"/>
    <p:sldId id="269" r:id="rId4"/>
    <p:sldId id="293" r:id="rId5"/>
    <p:sldId id="319" r:id="rId6"/>
    <p:sldId id="295" r:id="rId7"/>
    <p:sldId id="320" r:id="rId8"/>
    <p:sldId id="318" r:id="rId9"/>
    <p:sldId id="324" r:id="rId10"/>
    <p:sldId id="31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6A30-815C-45A4-9365-DBFA8176B82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7BF0-745D-42EA-8707-7A7FA8CC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6" y="1866901"/>
            <a:ext cx="6305897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/>
              <a:t>개발 환경 셋팅 내역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95622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2022.03.31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서버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SW / tool</a:t>
            </a:r>
          </a:p>
          <a:p>
            <a:endParaRPr lang="en-US" altLang="ko-KR" dirty="0"/>
          </a:p>
          <a:p>
            <a:r>
              <a:rPr lang="ko-KR" altLang="en-US" dirty="0"/>
              <a:t>형상관리 항목 분류</a:t>
            </a:r>
            <a:r>
              <a:rPr lang="en-US" altLang="ko-KR" dirty="0"/>
              <a:t>(</a:t>
            </a:r>
            <a:r>
              <a:rPr lang="ko-KR" altLang="en-US" dirty="0"/>
              <a:t>파일명 표준화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개발 서버</a:t>
            </a:r>
            <a:endParaRPr lang="en-US" altLang="ko-KR" dirty="0"/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973" y="2296661"/>
            <a:ext cx="4276561" cy="23723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소스 및 파일 공유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개인 작업 </a:t>
            </a:r>
            <a:r>
              <a:rPr lang="en-US" altLang="ko-KR" dirty="0"/>
              <a:t>PC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35DB-A86A-404A-9BF7-43CE6F85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및 파일 공유 </a:t>
            </a:r>
            <a:r>
              <a:rPr lang="en-US" altLang="ko-KR" dirty="0"/>
              <a:t>– </a:t>
            </a:r>
            <a:r>
              <a:rPr lang="en-US" altLang="ko-KR" dirty="0" err="1"/>
              <a:t>Git_Sourcetree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F414A-E3FA-41E9-BACF-0ADE3723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7" y="1949252"/>
            <a:ext cx="9062303" cy="49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42B4-E35E-4905-9C82-404F3CEE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작업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3FC55-5937-490F-B836-196C48C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김다영 </a:t>
            </a:r>
            <a:r>
              <a:rPr lang="en-US" altLang="ko-KR" dirty="0"/>
              <a:t>– Java Eclipse</a:t>
            </a:r>
          </a:p>
          <a:p>
            <a:endParaRPr lang="en-US" altLang="ko-KR" dirty="0"/>
          </a:p>
          <a:p>
            <a:r>
              <a:rPr lang="ko-KR" altLang="en-US" dirty="0"/>
              <a:t>이성준 </a:t>
            </a:r>
            <a:r>
              <a:rPr lang="en-US" altLang="ko-KR" dirty="0"/>
              <a:t>– Java Eclipse</a:t>
            </a:r>
          </a:p>
          <a:p>
            <a:endParaRPr lang="en-US" altLang="ko-KR" dirty="0"/>
          </a:p>
          <a:p>
            <a:r>
              <a:rPr lang="ko-KR" altLang="en-US" dirty="0"/>
              <a:t>박명현 </a:t>
            </a:r>
            <a:r>
              <a:rPr lang="en-US" altLang="ko-KR" dirty="0"/>
              <a:t>– Java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</a:p>
          <a:p>
            <a:endParaRPr lang="en-US" altLang="ko-KR" dirty="0"/>
          </a:p>
          <a:p>
            <a:r>
              <a:rPr lang="ko-KR" altLang="en-US" dirty="0"/>
              <a:t>송재근 </a:t>
            </a:r>
            <a:r>
              <a:rPr lang="en-US" altLang="ko-KR" dirty="0"/>
              <a:t>– Java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32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개발 </a:t>
            </a:r>
            <a:r>
              <a:rPr lang="en-US" altLang="ko-KR" dirty="0"/>
              <a:t>SW / </a:t>
            </a:r>
            <a:r>
              <a:rPr lang="ko-KR" altLang="en-US" dirty="0"/>
              <a:t>툴</a:t>
            </a:r>
            <a:endParaRPr lang="en-US" altLang="ko-KR" dirty="0"/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778" y="2942613"/>
            <a:ext cx="3412222" cy="3077018"/>
          </a:xfrm>
        </p:spPr>
        <p:txBody>
          <a:bodyPr/>
          <a:lstStyle/>
          <a:p>
            <a:r>
              <a:rPr lang="en-US" altLang="ko-KR" dirty="0"/>
              <a:t>Java Eclipse -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234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731A-6F7C-4140-BF03-FC2E8467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278407"/>
            <a:ext cx="9905999" cy="1360898"/>
          </a:xfrm>
        </p:spPr>
        <p:txBody>
          <a:bodyPr/>
          <a:lstStyle/>
          <a:p>
            <a:r>
              <a:rPr lang="en-US" altLang="ko-KR" dirty="0"/>
              <a:t>Java Eclipse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7715D-C698-4887-AE4E-DB90007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85" y="1386395"/>
            <a:ext cx="10101424" cy="54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형상관리 항목 분류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파일명 표준화</a:t>
            </a:r>
            <a:r>
              <a:rPr lang="en-US" altLang="ko-KR" dirty="0"/>
              <a:t>)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8519DF-57C2-4C95-80BD-F0E7DEDBF2C0}"/>
              </a:ext>
            </a:extLst>
          </p:cNvPr>
          <p:cNvGrpSpPr/>
          <p:nvPr/>
        </p:nvGrpSpPr>
        <p:grpSpPr>
          <a:xfrm>
            <a:off x="345831" y="0"/>
            <a:ext cx="11500338" cy="6858000"/>
            <a:chOff x="345831" y="0"/>
            <a:chExt cx="1150033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FBCE62-AFDB-463B-813E-A6048EFEE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831" y="0"/>
              <a:ext cx="11500338" cy="6858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D4A653-0BAA-4114-AAAB-84E43F439B07}"/>
                </a:ext>
              </a:extLst>
            </p:cNvPr>
            <p:cNvSpPr/>
            <p:nvPr/>
          </p:nvSpPr>
          <p:spPr>
            <a:xfrm>
              <a:off x="1568741" y="1375794"/>
              <a:ext cx="3850547" cy="31039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10884F-9F83-400F-896B-BC94677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D247-2786-4CFE-9B4C-2605E2A1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CE18F4-B956-4F43-AC52-3E49F696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96300" cy="6162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C6AEDD-0D38-4B03-BF1D-F7361514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5" y="228505"/>
            <a:ext cx="8496300" cy="616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6D5085-B276-493B-823E-EC970C414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5" y="457010"/>
            <a:ext cx="8496300" cy="6162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AAEB53-C0C2-4712-A2F7-7F4D901FD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45" y="685515"/>
            <a:ext cx="8496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100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Malgun Gothic</vt:lpstr>
      <vt:lpstr>함초롬바탕</vt:lpstr>
      <vt:lpstr>Arial</vt:lpstr>
      <vt:lpstr>RegattaVTI</vt:lpstr>
      <vt:lpstr>개발 환경 셋팅 내역</vt:lpstr>
      <vt:lpstr>목차</vt:lpstr>
      <vt:lpstr>개발 서버</vt:lpstr>
      <vt:lpstr>소스 및 파일 공유 – Git_Sourcetree</vt:lpstr>
      <vt:lpstr>개인 작업 PC</vt:lpstr>
      <vt:lpstr>개발 SW / 툴</vt:lpstr>
      <vt:lpstr>Java Eclipse</vt:lpstr>
      <vt:lpstr>형상관리 항목 분류 (파일명 표준화)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C++를 이용한 테트리스 구현</dc:title>
  <dc:creator>성현 이</dc:creator>
  <cp:lastModifiedBy>송재근</cp:lastModifiedBy>
  <cp:revision>56</cp:revision>
  <dcterms:created xsi:type="dcterms:W3CDTF">2022-03-18T05:19:34Z</dcterms:created>
  <dcterms:modified xsi:type="dcterms:W3CDTF">2022-06-08T15:44:58Z</dcterms:modified>
  <cp:version/>
</cp:coreProperties>
</file>