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61091-B51B-991D-B7CC-132D18DF7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8C64B-6E41-0029-0544-FB92E9B43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5C314-4130-1744-76A7-5DFB7032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D25EF-1EF6-F523-A5E3-28E89899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EAA27-0C2A-3CAB-FEB6-040E2BD3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883B-1858-670B-56F1-A4DECB1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F77FF-15DE-6E46-D866-1BD29487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E4DF3-C5F6-FE11-5003-C5E3FC87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4F4C-F2AD-C86D-0482-911A2DBA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6F13-304A-5C33-A110-CDF3F9D0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5314F-E93F-AFA4-4839-FC72A9AA9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FA063-872E-EAA7-4257-EFCE85DB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25D03-A1C3-2E47-C564-170AD62B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C5F02-07C6-194C-E667-A8408266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5FF95-2490-4371-8311-FC203121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B101-18D5-04D4-30E4-729A2E3C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D7D00-176A-25C0-DCF6-4C49B8C6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4DCD-5F17-46BB-F75D-02DAC6E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193BA-D432-3BAD-10CD-8A8E127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6B050-B539-24AE-7CFC-E2CF6C1A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0BDED-6BB7-2B53-9D63-CBCE4E6E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AFC3C-5536-A6B8-E7A2-F61891B4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1E90D-2B0F-A4F5-BD82-ED9E7EFB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F155F-A7E6-7D43-4952-E9D13350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3EECD-79CA-93F0-6623-F727A2E9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8EAD-1514-0F24-1B6E-C8C737D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F7D71-8AA6-7C74-4346-28BEBD81F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B0050-769A-4AA5-2DF4-EF762154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47A33-ED16-AD4A-8FDB-D3050F6D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79E35-E330-F731-AD1E-64CE96BC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2B469-1848-9053-EC4D-68B080D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9C408-C0E4-BF40-F4C0-657C39A7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04F2B-D607-BA41-2D63-D44546C6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78A06-659F-9DDE-8D94-F5FAD35D6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D12C63-E425-C9BB-C78B-DAB28D3EC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9EB0E-B9B9-B3B7-FD03-BF4B0771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F6A7F3-F154-7F10-8E2C-7540E923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ED4827-DFEC-895A-B91E-D832B53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8BF18D-977F-30C4-30C6-80CDED0B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C64D-0FA4-DA62-B924-04608683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13E23-E150-B167-A9B7-DDD45901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79DA56-62F5-F9F6-468C-922E8509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D4B87-5BEF-9BE2-93F7-2211BF4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0853B3-6307-66A7-8119-244519A0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E8C394-87BD-64A3-B78C-1DC84566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F0D26-1C26-5D71-4320-3B387D63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D5388-2AB8-CAD9-CBD7-7626EE22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42CB5-6E51-46A8-D6A4-5F7E4842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B366-24E3-4EEE-B10D-CEC10C13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A6C55-4C2A-2D97-7C53-84C46674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58F8B-EFC9-18A6-8AB7-00068C7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E5896-5E9F-22D0-67D2-DE98ECA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B2227-0FB0-11C2-9E94-D41E1231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BD8EA-5F22-E8AB-723D-8BC692B1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779CF-01BB-A605-A7FA-3EFDF5ACC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C9E3B-C95A-65C4-B185-8774D212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E0254-31E0-04E2-D87A-AE1BFD32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0BA0B-503C-CA56-C958-BD0E4681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033FF-05D0-1AA5-A3D5-5442306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352E5-0B68-506D-8573-8EBC806E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FDFE6-1C75-CA19-724E-FB3CCDBF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FB76-9AB2-450F-82A8-942504482A2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B388-1ED7-FC25-2B13-62AC65B8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2631-670E-62C1-4711-539BA98A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4075-E1EE-4CFD-97A0-E3840FA5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53440;&#51312;_&#50756;&#47308;&#48372;&#44256;&#49436;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749CC-BD79-F0A0-4D09-471794A53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666"/>
            <a:ext cx="9144000" cy="1056012"/>
          </a:xfrm>
        </p:spPr>
        <p:txBody>
          <a:bodyPr/>
          <a:lstStyle/>
          <a:p>
            <a:r>
              <a:rPr lang="en-US" altLang="ko-KR" dirty="0" err="1"/>
              <a:t>tajoTETRIS</a:t>
            </a:r>
            <a:r>
              <a:rPr lang="en-US" altLang="ko-KR" dirty="0"/>
              <a:t> </a:t>
            </a:r>
            <a:r>
              <a:rPr lang="ko-KR" altLang="en-US" dirty="0"/>
              <a:t>수정사항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AD3494-A457-312E-6A9B-39622FFC1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6970"/>
              </p:ext>
            </p:extLst>
          </p:nvPr>
        </p:nvGraphicFramePr>
        <p:xfrm>
          <a:off x="6673735" y="3263726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31715136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783168902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7600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2471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3439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38093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026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81209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2022.06.09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3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F669-46D3-B01E-FB7B-CBFB3F5C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43D3-085D-009B-DB61-2A1E5C85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464"/>
            <a:ext cx="10515600" cy="36607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버튼 색 변화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리그레이션 테스트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산출물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완료보고서</a:t>
            </a:r>
          </a:p>
        </p:txBody>
      </p:sp>
    </p:spTree>
    <p:extLst>
      <p:ext uri="{BB962C8B-B14F-4D97-AF65-F5344CB8AC3E}">
        <p14:creationId xmlns:p14="http://schemas.microsoft.com/office/powerpoint/2010/main" val="94013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E88C1-0C3C-4951-B715-E66346AD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색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00383-F773-B5F1-F3FA-31BC3D78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237"/>
          </a:xfrm>
        </p:spPr>
        <p:txBody>
          <a:bodyPr/>
          <a:lstStyle/>
          <a:p>
            <a:r>
              <a:rPr lang="ko-KR" altLang="en-US"/>
              <a:t>마우스 포인터가 버튼 색 위로 위치할 시 버튼의 색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43607-5998-AD89-F1EF-18835996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9" y="3750906"/>
            <a:ext cx="3711753" cy="2978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633052-9678-9172-7DCD-FD29012C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11" y="3750906"/>
            <a:ext cx="3711753" cy="2978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FEC562-443D-AF73-BE20-2A9F0ED57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533" y="3750905"/>
            <a:ext cx="3711754" cy="2978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19281-4F3C-9FC7-C5CE-63174F2A65EF}"/>
              </a:ext>
            </a:extLst>
          </p:cNvPr>
          <p:cNvSpPr txBox="1"/>
          <p:nvPr/>
        </p:nvSpPr>
        <p:spPr>
          <a:xfrm>
            <a:off x="1105981" y="32443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포인터 위치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45AA4-88AD-2197-C634-7A2FAE2C4E2C}"/>
              </a:ext>
            </a:extLst>
          </p:cNvPr>
          <p:cNvSpPr txBox="1"/>
          <p:nvPr/>
        </p:nvSpPr>
        <p:spPr>
          <a:xfrm>
            <a:off x="5218903" y="32443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포인터 위치 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5FD59-EFCB-797C-EBD8-6FCE3B0AD63A}"/>
              </a:ext>
            </a:extLst>
          </p:cNvPr>
          <p:cNvSpPr txBox="1"/>
          <p:nvPr/>
        </p:nvSpPr>
        <p:spPr>
          <a:xfrm>
            <a:off x="9447243" y="32443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375483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EDA0-1C21-9D5C-A1C9-8256EE9B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수정에 따른 테스트 수정 및 재 실시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1057E-414C-A20B-467B-A447A87E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테스트</a:t>
            </a:r>
            <a:r>
              <a:rPr lang="en-US" altLang="ko-KR" dirty="0"/>
              <a:t>(128/129)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테스트</a:t>
            </a:r>
            <a:r>
              <a:rPr lang="en-US" altLang="ko-KR" dirty="0"/>
              <a:t>(62/62)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640E8-F57D-8208-BE1E-40DBCFE4C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2" r="6875" b="59431"/>
          <a:stretch/>
        </p:blipFill>
        <p:spPr>
          <a:xfrm>
            <a:off x="653143" y="2635898"/>
            <a:ext cx="11353800" cy="793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AC1AE8-6E22-E5FB-E358-E972A0A64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155" r="11454" b="4119"/>
          <a:stretch/>
        </p:blipFill>
        <p:spPr>
          <a:xfrm>
            <a:off x="698241" y="4458185"/>
            <a:ext cx="10795518" cy="21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2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DB312-A10B-692E-E32E-90FEDF89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산출물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56BC7-05D6-D0D8-E884-E7487DA08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2" t="13901" r="51633" b="47810"/>
          <a:stretch/>
        </p:blipFill>
        <p:spPr>
          <a:xfrm>
            <a:off x="437169" y="2405861"/>
            <a:ext cx="6100825" cy="316123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68AB1E-9D45-67EF-0293-29C5BFE96F82}"/>
              </a:ext>
            </a:extLst>
          </p:cNvPr>
          <p:cNvSpPr/>
          <p:nvPr/>
        </p:nvSpPr>
        <p:spPr>
          <a:xfrm>
            <a:off x="437169" y="2485249"/>
            <a:ext cx="2633201" cy="16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9C4F0EA-956C-2CED-BCAB-E9BEEEC8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58329"/>
              </p:ext>
            </p:extLst>
          </p:nvPr>
        </p:nvGraphicFramePr>
        <p:xfrm>
          <a:off x="7258339" y="552585"/>
          <a:ext cx="428491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80">
                  <a:extLst>
                    <a:ext uri="{9D8B030D-6E8A-4147-A177-3AD203B41FA5}">
                      <a16:colId xmlns:a16="http://schemas.microsoft.com/office/drawing/2014/main" val="3986392340"/>
                    </a:ext>
                  </a:extLst>
                </a:gridCol>
                <a:gridCol w="2642532">
                  <a:extLst>
                    <a:ext uri="{9D8B030D-6E8A-4147-A177-3AD203B41FA5}">
                      <a16:colId xmlns:a16="http://schemas.microsoft.com/office/drawing/2014/main" val="2240789024"/>
                    </a:ext>
                  </a:extLst>
                </a:gridCol>
              </a:tblGrid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40402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회의록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78817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878583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054042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544406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형상관리구축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005013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요구분석서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101805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기초설계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382601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상세설계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45277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개발환경세팅내역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4023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단위테스트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72546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시나리오테스트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9304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부하테스트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363099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10317"/>
                  </a:ext>
                </a:extLst>
              </a:tr>
              <a:tr h="27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완료보고서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53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7180-2F69-8DFD-5D18-8C18C787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26" y="5482158"/>
            <a:ext cx="4890962" cy="92703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hlinkClick r:id="rId2" action="ppaction://hlinkfile"/>
              </a:rPr>
              <a:t>완료 보고서</a:t>
            </a:r>
            <a:r>
              <a:rPr lang="ko-KR" altLang="en-US" sz="3000" dirty="0"/>
              <a:t> </a:t>
            </a:r>
            <a:r>
              <a:rPr lang="en-US" altLang="ko-KR" sz="3000" dirty="0" err="1"/>
              <a:t>Shooooooot</a:t>
            </a:r>
            <a:r>
              <a:rPr lang="en-US" altLang="ko-KR" sz="3000" dirty="0"/>
              <a:t>~</a:t>
            </a:r>
            <a:r>
              <a:rPr lang="ko-KR" altLang="en-US" sz="3000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000280-A572-D529-E526-D3D91769FAA5}"/>
              </a:ext>
            </a:extLst>
          </p:cNvPr>
          <p:cNvSpPr txBox="1">
            <a:spLocks/>
          </p:cNvSpPr>
          <p:nvPr/>
        </p:nvSpPr>
        <p:spPr>
          <a:xfrm>
            <a:off x="4801908" y="2601610"/>
            <a:ext cx="2588183" cy="1654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801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110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함초롬바탕</vt:lpstr>
      <vt:lpstr>Arial</vt:lpstr>
      <vt:lpstr>Office 테마</vt:lpstr>
      <vt:lpstr>tajoTETRIS 수정사항</vt:lpstr>
      <vt:lpstr>목차</vt:lpstr>
      <vt:lpstr>버튼 색 변화</vt:lpstr>
      <vt:lpstr>소스 수정에 따른 테스트 수정 및 재 실시</vt:lpstr>
      <vt:lpstr>산출물 수정</vt:lpstr>
      <vt:lpstr>완료 보고서 Shooooooot~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tajoTETRIS 수정사항</dc:title>
  <dc:creator>송재근</dc:creator>
  <cp:lastModifiedBy>송재근</cp:lastModifiedBy>
  <cp:revision>2</cp:revision>
  <dcterms:created xsi:type="dcterms:W3CDTF">2022-06-08T15:51:15Z</dcterms:created>
  <dcterms:modified xsi:type="dcterms:W3CDTF">2022-06-08T16:20:03Z</dcterms:modified>
</cp:coreProperties>
</file>