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5"/>
  </p:notesMasterIdLst>
  <p:sldIdLst>
    <p:sldId id="289" r:id="rId2"/>
    <p:sldId id="290" r:id="rId3"/>
    <p:sldId id="269" r:id="rId4"/>
    <p:sldId id="293" r:id="rId5"/>
    <p:sldId id="319" r:id="rId6"/>
    <p:sldId id="295" r:id="rId7"/>
    <p:sldId id="320" r:id="rId8"/>
    <p:sldId id="321" r:id="rId9"/>
    <p:sldId id="322" r:id="rId10"/>
    <p:sldId id="323" r:id="rId11"/>
    <p:sldId id="318" r:id="rId12"/>
    <p:sldId id="324" r:id="rId13"/>
    <p:sldId id="31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6A30-815C-45A4-9365-DBFA8176B8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97BF0-745D-42EA-8707-7A7FA8CC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3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5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746" y="1866901"/>
            <a:ext cx="6305897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/>
              <a:t>개발 환경 셋팅 내역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745" y="3659606"/>
            <a:ext cx="2679356" cy="1465118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dirty="0"/>
              <a:t>TEAM-NAME:</a:t>
            </a:r>
            <a:r>
              <a:rPr lang="ko-KR" altLang="en-US" dirty="0"/>
              <a:t>타조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FDB56-48D5-4465-8CCC-3F24411E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95622"/>
              </p:ext>
            </p:extLst>
          </p:nvPr>
        </p:nvGraphicFramePr>
        <p:xfrm>
          <a:off x="7057022" y="3909169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15711428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58041292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056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1036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7880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2398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6455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29510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2022.03.31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2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9A0CA-4D7A-439C-A91F-568387C3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205"/>
            <a:ext cx="9905999" cy="1360898"/>
          </a:xfrm>
        </p:spPr>
        <p:txBody>
          <a:bodyPr/>
          <a:lstStyle/>
          <a:p>
            <a:r>
              <a:rPr lang="en-US" altLang="ko-KR" dirty="0"/>
              <a:t>Ibis</a:t>
            </a:r>
            <a:r>
              <a:rPr lang="ko-KR" altLang="en-US" dirty="0"/>
              <a:t> </a:t>
            </a:r>
            <a:r>
              <a:rPr lang="en-US" altLang="ko-KR" dirty="0"/>
              <a:t>Paint</a:t>
            </a:r>
            <a:endParaRPr lang="ko-KR" altLang="en-US" dirty="0"/>
          </a:p>
        </p:txBody>
      </p:sp>
      <p:pic>
        <p:nvPicPr>
          <p:cNvPr id="2050" name="Picture 2" descr="나도 폰그림 그릴래.. 이비스 페인트X 입문하기! 초보 강좌&amp; 꿀팁 : 네이버 블로그">
            <a:extLst>
              <a:ext uri="{FF2B5EF4-FFF2-40B4-BE49-F238E27FC236}">
                <a16:creationId xmlns:a16="http://schemas.microsoft.com/office/drawing/2014/main" id="{35C8C4A9-9679-4451-9C2B-C29A47A4B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/>
          <a:stretch/>
        </p:blipFill>
        <p:spPr bwMode="auto">
          <a:xfrm>
            <a:off x="5419288" y="137684"/>
            <a:ext cx="4718181" cy="592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7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444" y="1172712"/>
            <a:ext cx="6121865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형상관리 항목 분류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파일명 표준화</a:t>
            </a:r>
            <a:r>
              <a:rPr lang="en-US" altLang="ko-KR" dirty="0"/>
              <a:t>)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BB75714C-6177-46B3-951E-4747C39DE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8519DF-57C2-4C95-80BD-F0E7DEDBF2C0}"/>
              </a:ext>
            </a:extLst>
          </p:cNvPr>
          <p:cNvGrpSpPr/>
          <p:nvPr/>
        </p:nvGrpSpPr>
        <p:grpSpPr>
          <a:xfrm>
            <a:off x="345831" y="0"/>
            <a:ext cx="11500338" cy="6858000"/>
            <a:chOff x="345831" y="0"/>
            <a:chExt cx="1150033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FBCE62-AFDB-463B-813E-A6048EFEE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831" y="0"/>
              <a:ext cx="11500338" cy="6858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D4A653-0BAA-4114-AAAB-84E43F439B07}"/>
                </a:ext>
              </a:extLst>
            </p:cNvPr>
            <p:cNvSpPr/>
            <p:nvPr/>
          </p:nvSpPr>
          <p:spPr>
            <a:xfrm>
              <a:off x="1568741" y="1375794"/>
              <a:ext cx="3850547" cy="31039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10884F-9F83-400F-896B-BC946771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DD247-2786-4CFE-9B4C-2605E2A1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CE18F4-B956-4F43-AC52-3E49F696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96300" cy="6162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C6AEDD-0D38-4B03-BF1D-F7361514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85" y="228505"/>
            <a:ext cx="8496300" cy="6162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6D5085-B276-493B-823E-EC970C414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15" y="457010"/>
            <a:ext cx="8496300" cy="6162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AAEB53-C0C2-4712-A2F7-7F4D901FD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245" y="685515"/>
            <a:ext cx="84963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B2AA5-40C6-44E7-9FBB-165EEEAF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783" y="2393199"/>
            <a:ext cx="2640434" cy="1182368"/>
          </a:xfrm>
        </p:spPr>
        <p:txBody>
          <a:bodyPr/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652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서버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</a:t>
            </a:r>
            <a:r>
              <a:rPr lang="en-US" altLang="ko-KR" dirty="0"/>
              <a:t>SW / tool</a:t>
            </a:r>
          </a:p>
          <a:p>
            <a:endParaRPr lang="en-US" altLang="ko-KR" dirty="0"/>
          </a:p>
          <a:p>
            <a:r>
              <a:rPr lang="ko-KR" altLang="en-US" dirty="0"/>
              <a:t>형상관리 항목 분류</a:t>
            </a:r>
            <a:r>
              <a:rPr lang="en-US" altLang="ko-KR" dirty="0"/>
              <a:t>(</a:t>
            </a:r>
            <a:r>
              <a:rPr lang="ko-KR" altLang="en-US" dirty="0"/>
              <a:t>파일명 표준화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05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444" y="1172712"/>
            <a:ext cx="6121865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개발 서버</a:t>
            </a:r>
            <a:endParaRPr lang="en-US" altLang="ko-KR" dirty="0"/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BB75714C-6177-46B3-951E-4747C39D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973" y="2296661"/>
            <a:ext cx="4276561" cy="237234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소스 및 파일 공유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개인 작업 </a:t>
            </a:r>
            <a:r>
              <a:rPr lang="en-US" altLang="ko-KR" dirty="0"/>
              <a:t>PC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35DB-A86A-404A-9BF7-43CE6F85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및 파일 공유 </a:t>
            </a:r>
            <a:r>
              <a:rPr lang="en-US" altLang="ko-KR" dirty="0"/>
              <a:t>– </a:t>
            </a:r>
            <a:r>
              <a:rPr lang="en-US" altLang="ko-KR" dirty="0" err="1"/>
              <a:t>Git_Sourcetree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F414A-E3FA-41E9-BACF-0ADE3723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47" y="1949252"/>
            <a:ext cx="9062303" cy="49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542B4-E35E-4905-9C82-404F3CEE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작업 </a:t>
            </a:r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3FC55-5937-490F-B836-196C48C3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김다영 </a:t>
            </a:r>
            <a:r>
              <a:rPr lang="en-US" altLang="ko-KR" dirty="0"/>
              <a:t>– Java Eclipse, Photoshop, Ibis Paint(</a:t>
            </a:r>
            <a:r>
              <a:rPr lang="en-US" altLang="ko-KR" dirty="0" err="1"/>
              <a:t>Ipad</a:t>
            </a:r>
            <a:r>
              <a:rPr lang="en-US" altLang="ko-KR" dirty="0"/>
              <a:t> Application)</a:t>
            </a:r>
          </a:p>
          <a:p>
            <a:endParaRPr lang="en-US" altLang="ko-KR" dirty="0"/>
          </a:p>
          <a:p>
            <a:r>
              <a:rPr lang="ko-KR" altLang="en-US" dirty="0"/>
              <a:t>이성준 </a:t>
            </a:r>
            <a:r>
              <a:rPr lang="en-US" altLang="ko-KR" dirty="0"/>
              <a:t>– Java Eclipse</a:t>
            </a:r>
          </a:p>
          <a:p>
            <a:endParaRPr lang="en-US" altLang="ko-KR" dirty="0"/>
          </a:p>
          <a:p>
            <a:r>
              <a:rPr lang="ko-KR" altLang="en-US" dirty="0"/>
              <a:t>박명현 </a:t>
            </a:r>
            <a:r>
              <a:rPr lang="en-US" altLang="ko-KR" dirty="0"/>
              <a:t>– Java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</a:p>
          <a:p>
            <a:endParaRPr lang="en-US" altLang="ko-KR" dirty="0"/>
          </a:p>
          <a:p>
            <a:r>
              <a:rPr lang="ko-KR" altLang="en-US" dirty="0"/>
              <a:t>송재근 </a:t>
            </a:r>
            <a:r>
              <a:rPr lang="en-US" altLang="ko-KR" dirty="0"/>
              <a:t>– Java Eclipse,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32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444" y="1172712"/>
            <a:ext cx="6121865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개발 </a:t>
            </a:r>
            <a:r>
              <a:rPr lang="en-US" altLang="ko-KR" dirty="0"/>
              <a:t>SW / </a:t>
            </a:r>
            <a:r>
              <a:rPr lang="ko-KR" altLang="en-US" dirty="0"/>
              <a:t>툴</a:t>
            </a:r>
            <a:endParaRPr lang="en-US" altLang="ko-KR" dirty="0"/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BB75714C-6177-46B3-951E-4747C39D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265" y="2296661"/>
            <a:ext cx="3412222" cy="307701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Java Eclipse -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MySQL - DBMS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Photoshop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Ibis Paint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디자인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4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731A-6F7C-4140-BF03-FC2E8467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278407"/>
            <a:ext cx="9905999" cy="1360898"/>
          </a:xfrm>
        </p:spPr>
        <p:txBody>
          <a:bodyPr/>
          <a:lstStyle/>
          <a:p>
            <a:r>
              <a:rPr lang="en-US" altLang="ko-KR" dirty="0"/>
              <a:t>Java Eclipse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7715D-C698-4887-AE4E-DB900073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85" y="1386395"/>
            <a:ext cx="10101424" cy="54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0F451-1654-4D76-A231-C5640165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7267-8333-40D7-95C5-23D2C198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E5FEB6-2DB0-4C4D-AF6D-F5ED17F9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65" y="1358638"/>
            <a:ext cx="10152668" cy="54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B844-B2B7-40BD-9CBA-44A07F34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3761"/>
            <a:ext cx="9905999" cy="1360898"/>
          </a:xfrm>
        </p:spPr>
        <p:txBody>
          <a:bodyPr/>
          <a:lstStyle/>
          <a:p>
            <a:r>
              <a:rPr lang="ko-KR" altLang="en-US" dirty="0"/>
              <a:t>포토샵</a:t>
            </a:r>
          </a:p>
        </p:txBody>
      </p:sp>
      <p:pic>
        <p:nvPicPr>
          <p:cNvPr id="1026" name="Picture 2" descr="포토샵 초기화면 세팅 방법 - 홈 화면 설정하기 - 폭스씨지 FoxCG">
            <a:extLst>
              <a:ext uri="{FF2B5EF4-FFF2-40B4-BE49-F238E27FC236}">
                <a16:creationId xmlns:a16="http://schemas.microsoft.com/office/drawing/2014/main" id="{B006746F-13E8-4C75-9822-B0C577EEA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"/>
          <a:stretch/>
        </p:blipFill>
        <p:spPr bwMode="auto">
          <a:xfrm>
            <a:off x="1143001" y="1454077"/>
            <a:ext cx="9991986" cy="54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25308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125</Words>
  <Application>Microsoft Office PowerPoint</Application>
  <PresentationFormat>와이드스크린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</vt:lpstr>
      <vt:lpstr>Malgun Gothic</vt:lpstr>
      <vt:lpstr>함초롬바탕</vt:lpstr>
      <vt:lpstr>Arial</vt:lpstr>
      <vt:lpstr>RegattaVTI</vt:lpstr>
      <vt:lpstr>개발 환경 셋팅 내역</vt:lpstr>
      <vt:lpstr>목차</vt:lpstr>
      <vt:lpstr>개발 서버</vt:lpstr>
      <vt:lpstr>소스 및 파일 공유 – Git_Sourcetree</vt:lpstr>
      <vt:lpstr>개인 작업 PC</vt:lpstr>
      <vt:lpstr>개발 SW / 툴</vt:lpstr>
      <vt:lpstr>Java Eclipse</vt:lpstr>
      <vt:lpstr>MySQL</vt:lpstr>
      <vt:lpstr>포토샵</vt:lpstr>
      <vt:lpstr>Ibis Paint</vt:lpstr>
      <vt:lpstr>형상관리 항목 분류 (파일명 표준화)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C++를 이용한 테트리스 구현</dc:title>
  <dc:creator>성현 이</dc:creator>
  <cp:lastModifiedBy>송재근</cp:lastModifiedBy>
  <cp:revision>55</cp:revision>
  <dcterms:created xsi:type="dcterms:W3CDTF">2022-03-18T05:19:34Z</dcterms:created>
  <dcterms:modified xsi:type="dcterms:W3CDTF">2022-03-30T13:58:10Z</dcterms:modified>
  <cp:version/>
</cp:coreProperties>
</file>