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3" r:id="rId4"/>
    <p:sldId id="257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845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CD04B-D3E4-34F1-1C37-DA6F77E7E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3EED17-8D51-8A00-2EA7-0423004F2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12C87-47C2-77A5-7466-1A9052AD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08994-6047-1CC5-E1F0-A0B12887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63F1C-A8FB-3175-FC2B-DDA47AC7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9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39F71-2316-C381-B221-D3CD311F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90079A-315A-D707-878B-222CBBB31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7DC89-A8DD-999F-5C56-B2B2ACCC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06E66-1455-688B-F00D-9170C166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2AEF9-BB5C-CAAA-336F-F4D39875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86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41ED8C-5E3B-F109-DF21-11AA9B65D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327F-8CE9-F4C9-F39C-86B94B830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E279A-E27B-DA1F-280C-20C6176C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B3D8F-8168-2188-10C9-19543D79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CC6A3-C761-CBDF-D55F-C9B06691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2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90788-15D9-975D-2F4A-A8BE9204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861BA-01D4-E73A-532F-22DC22801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AB896-3671-3A93-71CE-E20366E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4DD8D-27DC-C6EC-475A-876CCFDE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44DD3-6D87-BB12-DD59-55D639B8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4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9AEB-8DAE-A105-B860-A0685007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1DB2A-066B-2A0D-2C7B-E72E9CEB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751EB-687A-435C-F74B-2D9BDBAD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8ADE7-86F0-3D41-3559-4E9753F4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3FC9C-9CE9-6A48-8DE8-2C7EC40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B7918-C313-54A7-777B-99CB627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26179-CD86-AAFA-F279-2FFDBDC86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CA36FC-87E4-D7C2-2416-5582D7821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240A4-D62B-5E24-9BDA-21DD55F8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6A0B0-3A6C-3337-071C-61409B61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DAC6A8-719E-C595-7F59-7F9EE64E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4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1D87F-1BD5-4254-F928-17812A19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21B58-F575-EA8D-61C0-BB9199433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757BE3-C23F-5E47-EF62-0A816E39F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03DC08-29F6-7F1B-E92C-4C997259F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B0FFAE-A5CE-AF7C-B08F-649FD6229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B45E0F-E447-3BDB-3AD8-4883FAE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69E358-0DCE-E291-54F0-B96BF260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438EBA-0A16-5C36-6133-4A6609B3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2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89F77-BAC3-159F-DCFA-E9641236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A3A4B8-D9EC-422D-CF0D-01073358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3C571A-DF7A-5EDF-33D7-7364AF7A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27592C-2318-B26D-5C66-3751FFF1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3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F57DB9-D14A-69AB-532D-9AEC07E1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277455-27BB-7E43-2094-1F2C1F0D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E80B04-F000-4A5B-A741-EBC9AC20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6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F0946-E130-CBC8-0BC7-BDCEB9E5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FB696-A600-4359-7E1F-46C64CE11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FE6762-316A-F759-5A30-C05C3F035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15C5A-AE78-E002-23E9-C79F0348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3A335-533C-80DA-98A8-A815BEAD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4DED2-4726-43CC-0905-07197208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7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46AD1-9584-4045-9F66-BAB83567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F5139A-80D4-ACD5-FD9C-4B2FA4943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2B29F-D980-415E-FDCB-F4FAD54DF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A53EF-F2AD-E5E1-D139-E859E2AE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1EA-77EA-41F1-8DBA-EDB19A5224ED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DE71FE-2791-AD4A-8DF4-43B90AF4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D9922-DEBA-E2A2-48F2-691EB5A8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8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137CA6-3322-5417-A7CA-E5C26760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0130F-1446-96DD-7380-48942366F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3B4F6-C575-222C-C2A3-02D8CA246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71EA-77EA-41F1-8DBA-EDB19A5224ED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9DC46-7AB5-362C-8804-D291D4502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A72EC-0835-125B-52D7-201AF7FD4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B0BE-F084-40A6-9578-F4A98A53F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7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97611-0CCD-535A-1F67-9BE5C0E4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825" y="2448568"/>
            <a:ext cx="10515600" cy="1325563"/>
          </a:xfrm>
        </p:spPr>
        <p:txBody>
          <a:bodyPr/>
          <a:lstStyle/>
          <a:p>
            <a:r>
              <a:rPr lang="ko-KR" altLang="en-US" dirty="0"/>
              <a:t>계획서 초안 수정</a:t>
            </a:r>
          </a:p>
        </p:txBody>
      </p:sp>
    </p:spTree>
    <p:extLst>
      <p:ext uri="{BB962C8B-B14F-4D97-AF65-F5344CB8AC3E}">
        <p14:creationId xmlns:p14="http://schemas.microsoft.com/office/powerpoint/2010/main" val="384163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B42D0E-F353-FF52-9400-D9B7D00A3050}"/>
              </a:ext>
            </a:extLst>
          </p:cNvPr>
          <p:cNvSpPr txBox="1"/>
          <p:nvPr/>
        </p:nvSpPr>
        <p:spPr>
          <a:xfrm>
            <a:off x="2568541" y="6718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BD630-DD51-1C55-A864-F8867295A3F1}"/>
              </a:ext>
            </a:extLst>
          </p:cNvPr>
          <p:cNvSpPr txBox="1"/>
          <p:nvPr/>
        </p:nvSpPr>
        <p:spPr>
          <a:xfrm>
            <a:off x="8664541" y="6718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후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95DD304-A242-9137-87F1-CB08F7953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2" y="1156279"/>
            <a:ext cx="4661634" cy="4840928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3ED531-5B1B-6BF0-4D3D-280485B6BF99}"/>
              </a:ext>
            </a:extLst>
          </p:cNvPr>
          <p:cNvSpPr/>
          <p:nvPr/>
        </p:nvSpPr>
        <p:spPr>
          <a:xfrm>
            <a:off x="2362200" y="3429000"/>
            <a:ext cx="1295400" cy="579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D1FB9F-B8BD-BBF4-8DDD-46EA831E1C52}"/>
              </a:ext>
            </a:extLst>
          </p:cNvPr>
          <p:cNvSpPr txBox="1"/>
          <p:nvPr/>
        </p:nvSpPr>
        <p:spPr>
          <a:xfrm>
            <a:off x="3935427" y="3715732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간격조정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타조</a:t>
            </a:r>
            <a:r>
              <a:rPr lang="en-US" altLang="ko-KR" sz="1600" dirty="0">
                <a:solidFill>
                  <a:srgbClr val="FF0000"/>
                </a:solidFill>
              </a:rPr>
              <a:t>＇</a:t>
            </a:r>
            <a:r>
              <a:rPr lang="ko-KR" altLang="en-US" sz="1600" dirty="0">
                <a:solidFill>
                  <a:srgbClr val="FF0000"/>
                </a:solidFill>
              </a:rPr>
              <a:t>팀</a:t>
            </a:r>
            <a:r>
              <a:rPr lang="en-US" altLang="ko-KR" sz="1600" dirty="0">
                <a:solidFill>
                  <a:srgbClr val="FF0000"/>
                </a:solidFill>
              </a:rPr>
              <a:t>‘ </a:t>
            </a:r>
            <a:r>
              <a:rPr lang="ko-KR" altLang="en-US" sz="1600" dirty="0">
                <a:solidFill>
                  <a:srgbClr val="FF0000"/>
                </a:solidFill>
              </a:rPr>
              <a:t>추가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EBC3046-F9A1-9B99-9899-5C569F2EF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12" y="1156279"/>
            <a:ext cx="5057254" cy="453022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4F8BF3-DB2E-2CB2-59D0-CB661F087BD6}"/>
              </a:ext>
            </a:extLst>
          </p:cNvPr>
          <p:cNvSpPr/>
          <p:nvPr/>
        </p:nvSpPr>
        <p:spPr>
          <a:xfrm>
            <a:off x="8328058" y="3139440"/>
            <a:ext cx="1295400" cy="579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B42D0E-F353-FF52-9400-D9B7D00A3050}"/>
              </a:ext>
            </a:extLst>
          </p:cNvPr>
          <p:cNvSpPr txBox="1"/>
          <p:nvPr/>
        </p:nvSpPr>
        <p:spPr>
          <a:xfrm>
            <a:off x="2568541" y="6718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BD630-DD51-1C55-A864-F8867295A3F1}"/>
              </a:ext>
            </a:extLst>
          </p:cNvPr>
          <p:cNvSpPr txBox="1"/>
          <p:nvPr/>
        </p:nvSpPr>
        <p:spPr>
          <a:xfrm>
            <a:off x="8664541" y="6718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9403EE-CF7A-AD32-BF6D-F84087D4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99" y="1156063"/>
            <a:ext cx="5752621" cy="386556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F33FC5F-3054-B71A-CDF4-BFB5305E7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13"/>
          <a:stretch/>
        </p:blipFill>
        <p:spPr>
          <a:xfrm>
            <a:off x="6601266" y="1573369"/>
            <a:ext cx="5297509" cy="37112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316B91-1B38-5E2E-C89F-D555E233A0EA}"/>
              </a:ext>
            </a:extLst>
          </p:cNvPr>
          <p:cNvSpPr txBox="1"/>
          <p:nvPr/>
        </p:nvSpPr>
        <p:spPr>
          <a:xfrm>
            <a:off x="3443209" y="4845007"/>
            <a:ext cx="4949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4</a:t>
            </a:r>
            <a:r>
              <a:rPr lang="ko-KR" altLang="en-US" sz="1600" dirty="0">
                <a:solidFill>
                  <a:srgbClr val="FF0000"/>
                </a:solidFill>
              </a:rPr>
              <a:t>번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</a:rPr>
              <a:t>번 내용 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814650-01FB-B77B-8026-B0257AD07C70}"/>
              </a:ext>
            </a:extLst>
          </p:cNvPr>
          <p:cNvSpPr/>
          <p:nvPr/>
        </p:nvSpPr>
        <p:spPr>
          <a:xfrm>
            <a:off x="7005682" y="3010825"/>
            <a:ext cx="4031474" cy="1983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7292B3-EA8C-8A8F-A6EF-ACBCCA365318}"/>
              </a:ext>
            </a:extLst>
          </p:cNvPr>
          <p:cNvSpPr/>
          <p:nvPr/>
        </p:nvSpPr>
        <p:spPr>
          <a:xfrm>
            <a:off x="7005682" y="3827308"/>
            <a:ext cx="4031474" cy="1983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0B8942-C01C-9D98-319B-95D0236FC236}"/>
              </a:ext>
            </a:extLst>
          </p:cNvPr>
          <p:cNvSpPr/>
          <p:nvPr/>
        </p:nvSpPr>
        <p:spPr>
          <a:xfrm>
            <a:off x="838485" y="2936427"/>
            <a:ext cx="4031474" cy="1983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E64CC1-8574-A177-08AC-73F5719CA63C}"/>
              </a:ext>
            </a:extLst>
          </p:cNvPr>
          <p:cNvSpPr/>
          <p:nvPr/>
        </p:nvSpPr>
        <p:spPr>
          <a:xfrm>
            <a:off x="848645" y="3857787"/>
            <a:ext cx="4031474" cy="1983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2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97611-0CCD-535A-1F67-9BE5C0E4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105" y="2463808"/>
            <a:ext cx="10515600" cy="1325563"/>
          </a:xfrm>
        </p:spPr>
        <p:txBody>
          <a:bodyPr/>
          <a:lstStyle/>
          <a:p>
            <a:r>
              <a:rPr lang="ko-KR" altLang="en-US" dirty="0"/>
              <a:t>계획서 수정</a:t>
            </a:r>
          </a:p>
        </p:txBody>
      </p:sp>
    </p:spTree>
    <p:extLst>
      <p:ext uri="{BB962C8B-B14F-4D97-AF65-F5344CB8AC3E}">
        <p14:creationId xmlns:p14="http://schemas.microsoft.com/office/powerpoint/2010/main" val="256063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B42D0E-F353-FF52-9400-D9B7D00A3050}"/>
              </a:ext>
            </a:extLst>
          </p:cNvPr>
          <p:cNvSpPr txBox="1"/>
          <p:nvPr/>
        </p:nvSpPr>
        <p:spPr>
          <a:xfrm>
            <a:off x="2568541" y="6718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BD630-DD51-1C55-A864-F8867295A3F1}"/>
              </a:ext>
            </a:extLst>
          </p:cNvPr>
          <p:cNvSpPr txBox="1"/>
          <p:nvPr/>
        </p:nvSpPr>
        <p:spPr>
          <a:xfrm>
            <a:off x="8664541" y="6718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37156B-4C62-A373-160B-70DBAF954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85"/>
          <a:stretch/>
        </p:blipFill>
        <p:spPr>
          <a:xfrm>
            <a:off x="568835" y="1159801"/>
            <a:ext cx="5046197" cy="46987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35EE31-0A6C-DCD1-764B-E58489C7D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885" y="1041137"/>
            <a:ext cx="4747671" cy="406181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051A59-165C-D3AB-7252-199F9A4F2DA8}"/>
              </a:ext>
            </a:extLst>
          </p:cNvPr>
          <p:cNvSpPr/>
          <p:nvPr/>
        </p:nvSpPr>
        <p:spPr>
          <a:xfrm>
            <a:off x="2057400" y="3449321"/>
            <a:ext cx="3169920" cy="1234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491F3-8B41-9D1B-3796-F36792C1AE68}"/>
              </a:ext>
            </a:extLst>
          </p:cNvPr>
          <p:cNvSpPr txBox="1"/>
          <p:nvPr/>
        </p:nvSpPr>
        <p:spPr>
          <a:xfrm>
            <a:off x="5270119" y="3852764"/>
            <a:ext cx="1077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이모티콘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랭킹 내용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제외</a:t>
            </a:r>
          </a:p>
        </p:txBody>
      </p:sp>
    </p:spTree>
    <p:extLst>
      <p:ext uri="{BB962C8B-B14F-4D97-AF65-F5344CB8AC3E}">
        <p14:creationId xmlns:p14="http://schemas.microsoft.com/office/powerpoint/2010/main" val="300532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B42D0E-F353-FF52-9400-D9B7D00A3050}"/>
              </a:ext>
            </a:extLst>
          </p:cNvPr>
          <p:cNvSpPr txBox="1"/>
          <p:nvPr/>
        </p:nvSpPr>
        <p:spPr>
          <a:xfrm>
            <a:off x="2568541" y="6718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수정 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BD630-DD51-1C55-A864-F8867295A3F1}"/>
              </a:ext>
            </a:extLst>
          </p:cNvPr>
          <p:cNvSpPr txBox="1"/>
          <p:nvPr/>
        </p:nvSpPr>
        <p:spPr>
          <a:xfrm>
            <a:off x="8664541" y="6718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0B12AE-7315-9692-6AC1-6C599E4A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70" y="1322869"/>
            <a:ext cx="3965843" cy="46989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BC8E13-EA1C-712E-BD13-51E0485C2ABD}"/>
              </a:ext>
            </a:extLst>
          </p:cNvPr>
          <p:cNvSpPr/>
          <p:nvPr/>
        </p:nvSpPr>
        <p:spPr>
          <a:xfrm>
            <a:off x="1711026" y="3538946"/>
            <a:ext cx="1171070" cy="4658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74A749-1273-6F9F-76A2-4E6F40D8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029" y="1041137"/>
            <a:ext cx="3900170" cy="514505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D87D90-8BA7-BA66-DCC1-3BD9184EAA80}"/>
              </a:ext>
            </a:extLst>
          </p:cNvPr>
          <p:cNvSpPr/>
          <p:nvPr/>
        </p:nvSpPr>
        <p:spPr>
          <a:xfrm>
            <a:off x="7353314" y="3538945"/>
            <a:ext cx="1171070" cy="4658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9D353-FD57-A6B6-69E7-7B3C2C4AD50F}"/>
              </a:ext>
            </a:extLst>
          </p:cNvPr>
          <p:cNvSpPr txBox="1"/>
          <p:nvPr/>
        </p:nvSpPr>
        <p:spPr>
          <a:xfrm>
            <a:off x="653193" y="3479504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랭킹  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제외</a:t>
            </a:r>
          </a:p>
        </p:txBody>
      </p:sp>
    </p:spTree>
    <p:extLst>
      <p:ext uri="{BB962C8B-B14F-4D97-AF65-F5344CB8AC3E}">
        <p14:creationId xmlns:p14="http://schemas.microsoft.com/office/powerpoint/2010/main" val="204830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B42D0E-F353-FF52-9400-D9B7D00A3050}"/>
              </a:ext>
            </a:extLst>
          </p:cNvPr>
          <p:cNvSpPr txBox="1"/>
          <p:nvPr/>
        </p:nvSpPr>
        <p:spPr>
          <a:xfrm>
            <a:off x="2568541" y="6718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수정 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BD630-DD51-1C55-A864-F8867295A3F1}"/>
              </a:ext>
            </a:extLst>
          </p:cNvPr>
          <p:cNvSpPr txBox="1"/>
          <p:nvPr/>
        </p:nvSpPr>
        <p:spPr>
          <a:xfrm>
            <a:off x="8664541" y="6718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BF402F-6CAA-E07F-8A0C-96B414FD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72" y="1467438"/>
            <a:ext cx="5037261" cy="31277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845AB0-769F-C76E-8FCB-28BA59893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811" y="1536817"/>
            <a:ext cx="4397121" cy="2491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5149FE-E36D-4C1E-066F-F4862403C9A7}"/>
              </a:ext>
            </a:extLst>
          </p:cNvPr>
          <p:cNvSpPr txBox="1"/>
          <p:nvPr/>
        </p:nvSpPr>
        <p:spPr>
          <a:xfrm>
            <a:off x="8077681" y="4040605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‘</a:t>
            </a:r>
            <a:r>
              <a:rPr lang="ko-KR" altLang="en-US" sz="1600" dirty="0">
                <a:solidFill>
                  <a:srgbClr val="FF0000"/>
                </a:solidFill>
              </a:rPr>
              <a:t>발표</a:t>
            </a:r>
            <a:r>
              <a:rPr lang="en-US" altLang="ko-KR" sz="1600" dirty="0">
                <a:solidFill>
                  <a:srgbClr val="FF0000"/>
                </a:solidFill>
              </a:rPr>
              <a:t>’ </a:t>
            </a:r>
            <a:r>
              <a:rPr lang="ko-KR" altLang="en-US" sz="1600" dirty="0">
                <a:solidFill>
                  <a:srgbClr val="FF0000"/>
                </a:solidFill>
              </a:rPr>
              <a:t>추가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176753-5070-6B08-D316-ED3B52CCAD2F}"/>
              </a:ext>
            </a:extLst>
          </p:cNvPr>
          <p:cNvSpPr/>
          <p:nvPr/>
        </p:nvSpPr>
        <p:spPr>
          <a:xfrm>
            <a:off x="2465322" y="1909823"/>
            <a:ext cx="766663" cy="17840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BFF20D-3393-078B-2F0A-3DD8BDDA3BCB}"/>
              </a:ext>
            </a:extLst>
          </p:cNvPr>
          <p:cNvSpPr/>
          <p:nvPr/>
        </p:nvSpPr>
        <p:spPr>
          <a:xfrm>
            <a:off x="8118833" y="1956120"/>
            <a:ext cx="766663" cy="17071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3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50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계획서 초안 수정</vt:lpstr>
      <vt:lpstr>PowerPoint 프레젠테이션</vt:lpstr>
      <vt:lpstr>PowerPoint 프레젠테이션</vt:lpstr>
      <vt:lpstr>계획서 수정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송재근</dc:creator>
  <cp:lastModifiedBy>김다영</cp:lastModifiedBy>
  <cp:revision>11</cp:revision>
  <dcterms:created xsi:type="dcterms:W3CDTF">2022-06-06T06:34:00Z</dcterms:created>
  <dcterms:modified xsi:type="dcterms:W3CDTF">2022-06-07T09:50:33Z</dcterms:modified>
</cp:coreProperties>
</file>