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9" r:id="rId12"/>
    <p:sldId id="267" r:id="rId13"/>
    <p:sldId id="270" r:id="rId14"/>
    <p:sldId id="268" r:id="rId15"/>
    <p:sldId id="271" r:id="rId16"/>
    <p:sldId id="264" r:id="rId17"/>
    <p:sldId id="272" r:id="rId18"/>
    <p:sldId id="275" r:id="rId19"/>
    <p:sldId id="276" r:id="rId20"/>
    <p:sldId id="273" r:id="rId21"/>
    <p:sldId id="277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5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63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8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7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7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9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5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4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4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7A163A-69C2-1399-D66E-92CB9E9AE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ko-KR" altLang="en-US" dirty="0"/>
              <a:t>통합테스트</a:t>
            </a:r>
            <a:br>
              <a:rPr lang="en-US" altLang="ko-KR" dirty="0"/>
            </a:br>
            <a:r>
              <a:rPr lang="en-US" altLang="ko-KR" sz="2800" dirty="0"/>
              <a:t>(</a:t>
            </a:r>
            <a:r>
              <a:rPr lang="ko-KR" altLang="en-US" sz="2800" dirty="0"/>
              <a:t>시나리오 테스트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13CFA0-3BF2-6E0B-D9CF-6388F144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134123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조이름</a:t>
            </a:r>
            <a:r>
              <a:rPr lang="en-US" altLang="ko-KR" dirty="0"/>
              <a:t>: </a:t>
            </a:r>
            <a:r>
              <a:rPr lang="ko-KR" altLang="en-US" dirty="0"/>
              <a:t>타조</a:t>
            </a:r>
            <a:endParaRPr lang="en-US" altLang="ko-KR" dirty="0"/>
          </a:p>
          <a:p>
            <a:r>
              <a:rPr lang="ko-KR" altLang="en-US" dirty="0"/>
              <a:t>조원</a:t>
            </a:r>
            <a:r>
              <a:rPr lang="en-US" altLang="ko-KR" dirty="0"/>
              <a:t>: </a:t>
            </a:r>
            <a:r>
              <a:rPr lang="ko-KR" altLang="en-US" dirty="0"/>
              <a:t>송재근</a:t>
            </a:r>
            <a:r>
              <a:rPr lang="en-US" altLang="ko-KR" dirty="0"/>
              <a:t>, </a:t>
            </a:r>
            <a:r>
              <a:rPr lang="ko-KR" altLang="en-US" dirty="0"/>
              <a:t>이성준</a:t>
            </a:r>
            <a:r>
              <a:rPr lang="en-US" altLang="ko-KR" dirty="0"/>
              <a:t>, </a:t>
            </a:r>
            <a:r>
              <a:rPr lang="ko-KR" altLang="en-US" dirty="0"/>
              <a:t>박명현</a:t>
            </a:r>
            <a:r>
              <a:rPr lang="en-US" altLang="ko-KR" dirty="0"/>
              <a:t>, </a:t>
            </a:r>
            <a:r>
              <a:rPr lang="ko-KR" altLang="en-US" dirty="0"/>
              <a:t>김다영</a:t>
            </a:r>
          </a:p>
        </p:txBody>
      </p:sp>
      <p:pic>
        <p:nvPicPr>
          <p:cNvPr id="4" name="Picture 3" descr="LP 레코드 클로즈업">
            <a:extLst>
              <a:ext uri="{FF2B5EF4-FFF2-40B4-BE49-F238E27FC236}">
                <a16:creationId xmlns:a16="http://schemas.microsoft.com/office/drawing/2014/main" id="{C8E64060-0363-0430-4012-1699AD3B2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3" r="39599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068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F9AEA-AB18-A96C-C036-1384EADC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#S9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조작키 입력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(↑)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0720E-0F84-EA29-AA5D-2EB14238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#S9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-&gt;↑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블럭이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시계방향으로 회전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-&gt;MAINMENU-&gt;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#S9-1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-&gt;↑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블럭이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시계방향으로 회전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-&gt;EXIT-&gt;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종료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#9-2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-&gt;↑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블럭이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시계방향으로 회전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-&gt;RANKING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93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F9AEA-AB18-A96C-C036-1384EADC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#S9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조작키 입력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(↑)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0720E-0F84-EA29-AA5D-2EB14238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#S9-3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-&gt;↑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블럭이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시계방향으로 회전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-&gt;ESC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게임정지화면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-&gt;RESUME-&gt;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 화면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dirty="0"/>
              <a:t>#S9-4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-&gt;↑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블럭이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시계방향으로 회전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-&gt;ESC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게임정지화면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-&gt;MAINMENU-&gt;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초기화면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996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07718-2C7C-2B9A-BC01-05FA7F62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#S10 </a:t>
            </a:r>
            <a:r>
              <a:rPr lang="ko-KR" altLang="en-US" dirty="0"/>
              <a:t>조작키 입력</a:t>
            </a:r>
            <a:r>
              <a:rPr lang="en-US" altLang="ko-KR" dirty="0"/>
              <a:t>(</a:t>
            </a:r>
            <a:r>
              <a:rPr lang="ko-KR" altLang="en-US" dirty="0"/>
              <a:t>↓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2BBA6-65CA-0FF0-502C-A0172FB5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#S10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-&gt;↓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좌표로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만큼 이동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-&gt;MAINMENU-&gt;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#S10-1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&gt;↓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좌표로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만큼 이동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-&gt;EXIT-&gt;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종료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042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07718-2C7C-2B9A-BC01-05FA7F62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#S10 </a:t>
            </a:r>
            <a:r>
              <a:rPr lang="ko-KR" altLang="en-US" dirty="0"/>
              <a:t>조작키 입력</a:t>
            </a:r>
            <a:r>
              <a:rPr lang="en-US" altLang="ko-KR" dirty="0"/>
              <a:t>(</a:t>
            </a:r>
            <a:r>
              <a:rPr lang="ko-KR" altLang="en-US" dirty="0"/>
              <a:t>↓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2BBA6-65CA-0FF0-502C-A0172FB5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#S10-2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&gt;↓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좌표로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만큼 이동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-&gt;RANKING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#S10-3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&gt;↓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좌표로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만큼 이동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-&gt;ESC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게임정지화면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-&gt;RESUME-&gt;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 화면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#S10-4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&gt;↓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좌표로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만큼 이동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-&gt;ESC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게임정지화면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-&gt;MAINMENU-&gt;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초기화면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175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F1DA6-BBAB-532E-31DC-A9C6D775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#S11 </a:t>
            </a:r>
            <a:r>
              <a:rPr lang="ko-KR" altLang="en-US" dirty="0"/>
              <a:t>조작키 입력</a:t>
            </a:r>
            <a:r>
              <a:rPr lang="en-US" altLang="ko-KR" dirty="0"/>
              <a:t>(</a:t>
            </a:r>
            <a:r>
              <a:rPr lang="ko-KR" altLang="en-US" dirty="0"/>
              <a:t>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A7520-1676-FB42-CD3C-6844BF9F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#S11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-&gt;→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좌표로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만큼 이동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-&gt;MAINMENU-&gt;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#S11-1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-&gt;→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좌표로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만큼 이동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-&gt;EXIT-&gt;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종료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5145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F1DA6-BBAB-532E-31DC-A9C6D775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#S11 </a:t>
            </a:r>
            <a:r>
              <a:rPr lang="ko-KR" altLang="en-US" dirty="0"/>
              <a:t>조작키 입력</a:t>
            </a:r>
            <a:r>
              <a:rPr lang="en-US" altLang="ko-KR" dirty="0"/>
              <a:t>(</a:t>
            </a:r>
            <a:r>
              <a:rPr lang="ko-KR" altLang="en-US" dirty="0"/>
              <a:t>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A7520-1676-FB42-CD3C-6844BF9F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#S11-2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-&gt;→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좌표로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만큼 이동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-&gt;RANKING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#S11-3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-&gt;→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좌표로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만큼 이동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-&gt;ESC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게임정지화면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-&gt;RESUME-&gt;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 화면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#S11-4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-&gt;→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좌표로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만큼 이동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-&gt;ESC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게임정지화면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-&gt;MAINMENU-&gt;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초기화면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614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30A18-5CBB-5382-B9A2-0297594A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#S12 </a:t>
            </a:r>
            <a:r>
              <a:rPr lang="ko-KR" altLang="en-US" dirty="0"/>
              <a:t>조작키 입력</a:t>
            </a:r>
            <a:r>
              <a:rPr lang="en-US" altLang="ko-KR" dirty="0"/>
              <a:t>(</a:t>
            </a:r>
            <a:r>
              <a:rPr lang="ko-KR" altLang="en-US" dirty="0"/>
              <a:t>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EE5DA-E341-6997-DD61-08EB77613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#S12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-&gt;←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좌표로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만큼 이동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-&gt;MAINMENU-&gt;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#S12-1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-&gt;←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좌표로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만큼 이동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-&gt;EXIT-&gt;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종료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8228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30A18-5CBB-5382-B9A2-0297594A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#S12 </a:t>
            </a:r>
            <a:r>
              <a:rPr lang="ko-KR" altLang="en-US" dirty="0"/>
              <a:t>조작키 입력</a:t>
            </a:r>
            <a:r>
              <a:rPr lang="en-US" altLang="ko-KR" dirty="0"/>
              <a:t>(</a:t>
            </a:r>
            <a:r>
              <a:rPr lang="ko-KR" altLang="en-US" dirty="0"/>
              <a:t>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EE5DA-E341-6997-DD61-08EB77613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#S12-2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-&gt;←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좌표로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만큼 이동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-&gt;RANKING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#S12-3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-&gt;←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좌표로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만큼 이동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-&gt;ESC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게임정지화면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-&gt;RESUME-&gt;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 화면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#S12-4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-&gt;←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좌표로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만큼 이동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-&gt;ESC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게임정지화면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-&gt;MAINMENU-&gt;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초기화면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57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1F54A-1163-ECDA-2B8D-6D9F814B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#S13 </a:t>
            </a:r>
            <a:r>
              <a:rPr lang="ko-KR" altLang="en-US" dirty="0"/>
              <a:t>조작키 입력</a:t>
            </a:r>
            <a:r>
              <a:rPr lang="en-US" altLang="ko-KR" dirty="0"/>
              <a:t>(Space bar)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8B756-0CCC-61CA-090C-2BC16ACF9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#S13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-&gt;SPACE BAR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바닥으로 직행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-&gt;MAINMENU-&gt;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#S13-1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-&gt;SPACE BAR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바닥으로 직행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-&gt;EXIT-&gt;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종료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7259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1F54A-1163-ECDA-2B8D-6D9F814B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#S13 </a:t>
            </a:r>
            <a:r>
              <a:rPr lang="ko-KR" altLang="en-US" dirty="0"/>
              <a:t>조작키 입력</a:t>
            </a:r>
            <a:r>
              <a:rPr lang="en-US" altLang="ko-KR" dirty="0"/>
              <a:t>(Space bar)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8B756-0CCC-61CA-090C-2BC16ACF9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#S13-2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-&gt;SPACE BAR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바닥으로 직행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-&gt;RANKING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#S13-3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-&gt;SPACE BAR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바닥으로 직행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-&gt;ESC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게임정지화면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-&gt;RESUME-&gt;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 화면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#S13-4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-&gt;SPACE BAR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바닥으로 직행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-&gt;ESC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게임정지화면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-&gt;MAINMENU-&gt;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초기화면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439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30FCF-6FE7-755A-92FA-54112C69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#S1(</a:t>
            </a:r>
            <a:r>
              <a:rPr lang="ko-KR" altLang="en-US" dirty="0"/>
              <a:t>프로그램 흐름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00F90-19AD-7FCB-D8F5-40F51BED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#S1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-&gt;EXIT-&gt;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종료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#S1-1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-&gt;RANKING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#1-2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-&gt;MAINMENU-&gt;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16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BED1A-5725-7535-3E6E-68ECB9F2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#S14 </a:t>
            </a:r>
            <a:r>
              <a:rPr lang="ko-KR" altLang="en-US" dirty="0"/>
              <a:t>조작키 입력을 하지 않을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684B6-C5BA-2ED8-9DF3-9B7CAB8EB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#S14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키를 입력하지 않음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일정속도로 하강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-&gt;MAINMENU-&gt;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#S14-1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키를 입력하지 않음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일정속도로 하강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-&gt;EXIT-&gt;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종료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3552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BED1A-5725-7535-3E6E-68ECB9F2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#S14 </a:t>
            </a:r>
            <a:r>
              <a:rPr lang="ko-KR" altLang="en-US" dirty="0"/>
              <a:t>조작키 입력을 하지 않을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684B6-C5BA-2ED8-9DF3-9B7CAB8EB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#S14-2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키를 입력하지 않음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일정속도로 하강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-&gt;RANKING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#S14-3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키를 입력하지 않음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일정속도로 하강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-&gt;ESC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게임정지화면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-&gt;RESUME-&gt;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 화면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#S14-4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키를 입력하지 않음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일정속도로 하강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-&gt;ESC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 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게임정지화면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-&gt;MAINMENU-&gt;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초기화면</a:t>
            </a:r>
            <a:b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060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0349D-FAAE-6F8B-7159-79897565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Very </a:t>
            </a:r>
            <a:r>
              <a:rPr lang="en-US" altLang="ko-KR" dirty="0" err="1"/>
              <a:t>Very</a:t>
            </a:r>
            <a:r>
              <a:rPr lang="en-US" altLang="ko-KR" dirty="0"/>
              <a:t> Thank you!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C5759-CC16-260B-4D26-886CCAA52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7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95C2E-7429-29E0-A464-8BDD7628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#S2(</a:t>
            </a:r>
            <a:r>
              <a:rPr lang="ko-KR" altLang="en-US" dirty="0"/>
              <a:t>종료화면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62034-B497-6140-8358-911BAF80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481195"/>
          </a:xfrm>
        </p:spPr>
        <p:txBody>
          <a:bodyPr/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#S2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닿지 않았다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바닥에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블록으로 인해 줄이 가득 채워졌다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줄을 지운다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-&gt;MAINMENU-&gt;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#S2-1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닿지 않았다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바닥에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블록으로 인해 줄이 가득 채워졌다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줄을 지운다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-&gt;EXIT-&gt;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프로그램종료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#S2-2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닿지 않았다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바닥에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블록으로 인해 줄이 가득 채워졌다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줄을 지운다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-&gt;RANKING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046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FA5B7-7431-DE4A-B57B-73D6C020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#S3 (</a:t>
            </a:r>
            <a:r>
              <a:rPr lang="ko-KR" altLang="en-US" dirty="0"/>
              <a:t>종료화면</a:t>
            </a:r>
            <a:r>
              <a:rPr lang="en-US" altLang="ko-KR" dirty="0"/>
              <a:t>_</a:t>
            </a:r>
            <a:r>
              <a:rPr lang="ko-KR" altLang="en-US" dirty="0"/>
              <a:t>초기화면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6967A-43F9-A247-4D60-3AAB2BDC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#S3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닿지 않았다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바닥에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블록으로 인해 줄이 가득 채워지지 않았다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블럭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쌓기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블럭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-&gt;MAINMENU-&gt;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/>
              <a:t>#S3-1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닿지 않았다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바닥에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블록으로 인해 줄이 가득 채워지지 않았다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-&gt;EXIT-&gt;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프로그램종료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/>
              <a:t>#3-2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닿지 않았다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바닥에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블록으로 인해 줄이 가득 채워지지 않았다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-&gt;RANKING</a:t>
            </a:r>
            <a:r>
              <a:rPr lang="ko-KR" altLang="en-US" sz="1400" dirty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9549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D5781-8EBA-1E92-0FCE-D8E7E401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#S4(Ranking), #S5(SETTING), #S6(EXIT)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C54A4-DF61-1545-78D1-4177807F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#S4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-&gt;RANKING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#S5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-&gt;SETTING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#S6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-&gt;EXIT-&gt;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종료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836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73C76-4CFC-9DB8-FA6D-7032391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#S7(Pause)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107C9-CD32-8140-EFD8-410E129CD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#S7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-&gt;ESC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정지화면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-&gt;MAINMENU-&gt;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b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95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73BB2-624B-62D3-DD43-FF800974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#S8(</a:t>
            </a:r>
            <a:r>
              <a:rPr lang="ko-KR" altLang="en-US" dirty="0"/>
              <a:t>줄이 소거</a:t>
            </a:r>
            <a:r>
              <a:rPr lang="en-US" altLang="ko-KR" dirty="0"/>
              <a:t>, </a:t>
            </a:r>
            <a:r>
              <a:rPr lang="ko-KR" altLang="en-US" dirty="0" err="1"/>
              <a:t>비소거</a:t>
            </a:r>
            <a:r>
              <a:rPr lang="ko-KR" altLang="en-US" dirty="0"/>
              <a:t> </a:t>
            </a:r>
            <a:r>
              <a:rPr lang="en-US" altLang="ko-KR" dirty="0"/>
              <a:t>Pause)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FE7EE-62FB-F545-C23F-5BD87881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#S8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-&gt;ESC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정지화면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-&gt;RESUME-&gt;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닿지 않았다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바닥에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블록으로 인해 줄이 가득 채워졌다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줄을 지운다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-&gt;MAINMENU-&gt;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#S8-1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-&gt;ESC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정지화면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-&gt;RESUME-&gt;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닿지 않았다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바닥에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블록으로 인해 줄이 가득 채워졌다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줄을 지운다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-&gt;EXIT-&gt;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프로그램종료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97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73BB2-624B-62D3-DD43-FF800974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#S8(</a:t>
            </a:r>
            <a:r>
              <a:rPr lang="ko-KR" altLang="en-US" dirty="0"/>
              <a:t>줄이 소거</a:t>
            </a:r>
            <a:r>
              <a:rPr lang="en-US" altLang="ko-KR" dirty="0"/>
              <a:t>, </a:t>
            </a:r>
            <a:r>
              <a:rPr lang="ko-KR" altLang="en-US" dirty="0" err="1"/>
              <a:t>비소거</a:t>
            </a:r>
            <a:r>
              <a:rPr lang="ko-KR" altLang="en-US" dirty="0"/>
              <a:t> </a:t>
            </a:r>
            <a:r>
              <a:rPr lang="en-US" altLang="ko-KR" dirty="0"/>
              <a:t>Pause)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FE7EE-62FB-F545-C23F-5BD87881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#8-2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-&gt;ESC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정지화면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-&gt;RESUME-&gt;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닿지 않았다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바닥에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블록으로 인해 줄이 가득 채워졌다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줄을 지운다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-&gt;RANKING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#S8-3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-&gt;ESC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정지화면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-&gt;RESUME-&gt;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닿지 않았다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바닥에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블록으로 인해 줄이 가득 채워지지 않았다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블럭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쌓기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블럭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-&gt;MAINMENU-&gt;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391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73BB2-624B-62D3-DD43-FF800974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#S8(</a:t>
            </a:r>
            <a:r>
              <a:rPr lang="ko-KR" altLang="en-US" dirty="0"/>
              <a:t>줄이 소거</a:t>
            </a:r>
            <a:r>
              <a:rPr lang="en-US" altLang="ko-KR" dirty="0"/>
              <a:t>, </a:t>
            </a:r>
            <a:r>
              <a:rPr lang="ko-KR" altLang="en-US" dirty="0" err="1"/>
              <a:t>비소거</a:t>
            </a:r>
            <a:r>
              <a:rPr lang="ko-KR" altLang="en-US" dirty="0"/>
              <a:t> </a:t>
            </a:r>
            <a:r>
              <a:rPr lang="en-US" altLang="ko-KR" dirty="0"/>
              <a:t>Pause)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FE7EE-62FB-F545-C23F-5BD87881A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645794"/>
          </a:xfrm>
        </p:spPr>
        <p:txBody>
          <a:bodyPr/>
          <a:lstStyle/>
          <a:p>
            <a:r>
              <a:rPr lang="en-US" altLang="ko-KR" dirty="0"/>
              <a:t>#S8-4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-&gt;ESC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정지화면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-&gt;RESUME-&gt;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닿지 않았다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바닥에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블록으로 인해 줄이 가득 채워지지 않았다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-&gt;EXIT-&gt;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프로그램종료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#S8-5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-&gt;MAIN(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프레임창을 불러오는 모듈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게임초기화면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-&gt;START-&gt;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-&gt;ESC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정지화면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-&gt;RESUME-&gt;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실행화면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블록생성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닿지 않았다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바닥에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블록으로 인해 줄이 가득 채워지지 않았다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천장에 닿았다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종료화면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-&gt;RANKING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002703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2211</Words>
  <Application>Microsoft Office PowerPoint</Application>
  <PresentationFormat>와이드스크린</PresentationFormat>
  <Paragraphs>83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Malgun Gothic Semilight</vt:lpstr>
      <vt:lpstr>맑은 고딕</vt:lpstr>
      <vt:lpstr>맑은 고딕</vt:lpstr>
      <vt:lpstr>Arial</vt:lpstr>
      <vt:lpstr>BrushVTI</vt:lpstr>
      <vt:lpstr>통합테스트 (시나리오 테스트)</vt:lpstr>
      <vt:lpstr>#S1(프로그램 흐름)</vt:lpstr>
      <vt:lpstr>#S2(종료화면)</vt:lpstr>
      <vt:lpstr>#S3 (종료화면_초기화면)</vt:lpstr>
      <vt:lpstr>#S4(Ranking), #S5(SETTING), #S6(EXIT)</vt:lpstr>
      <vt:lpstr>#S7(Pause)</vt:lpstr>
      <vt:lpstr>#S8(줄이 소거, 비소거 Pause)</vt:lpstr>
      <vt:lpstr>#S8(줄이 소거, 비소거 Pause)</vt:lpstr>
      <vt:lpstr>#S8(줄이 소거, 비소거 Pause)</vt:lpstr>
      <vt:lpstr>#S9 조작키 입력(↑) </vt:lpstr>
      <vt:lpstr>#S9 조작키 입력(↑) </vt:lpstr>
      <vt:lpstr>#S10 조작키 입력(↓)</vt:lpstr>
      <vt:lpstr>#S10 조작키 입력(↓)</vt:lpstr>
      <vt:lpstr>#S11 조작키 입력(→)</vt:lpstr>
      <vt:lpstr>#S11 조작키 입력(→)</vt:lpstr>
      <vt:lpstr>#S12 조작키 입력(←)</vt:lpstr>
      <vt:lpstr>#S12 조작키 입력(←)</vt:lpstr>
      <vt:lpstr>#S13 조작키 입력(Space bar)</vt:lpstr>
      <vt:lpstr>#S13 조작키 입력(Space bar)</vt:lpstr>
      <vt:lpstr>#S14 조작키 입력을 하지 않을 때</vt:lpstr>
      <vt:lpstr>#S14 조작키 입력을 하지 않을 때</vt:lpstr>
      <vt:lpstr>Very Very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통합테스트 (시나리오 테스트)</dc:title>
  <dc:creator>Todd Webb DDS</dc:creator>
  <cp:lastModifiedBy>Todd Webb DDS</cp:lastModifiedBy>
  <cp:revision>4</cp:revision>
  <dcterms:created xsi:type="dcterms:W3CDTF">2022-06-01T11:50:11Z</dcterms:created>
  <dcterms:modified xsi:type="dcterms:W3CDTF">2022-06-01T12:44:45Z</dcterms:modified>
</cp:coreProperties>
</file>