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0"/>
  </p:notesMasterIdLst>
  <p:sldIdLst>
    <p:sldId id="289" r:id="rId2"/>
    <p:sldId id="378" r:id="rId3"/>
    <p:sldId id="384" r:id="rId4"/>
    <p:sldId id="379" r:id="rId5"/>
    <p:sldId id="380" r:id="rId6"/>
    <p:sldId id="381" r:id="rId7"/>
    <p:sldId id="382" r:id="rId8"/>
    <p:sldId id="3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DE6A30-815C-45A4-9365-DBFA8176B82C}" type="datetime1">
              <a:rPr lang="ko-KR" altLang="en-US"/>
              <a:pPr lvl="0">
                <a:defRPr/>
              </a:pPr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F97BF0-745D-42EA-8707-7A7FA8CC79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7" y="1866901"/>
            <a:ext cx="5333300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진척 보고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20285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2022.05.05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E3001-F88E-5F15-B2F5-6F45B21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C9490-EA02-A723-345D-C2206485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Constant Class</a:t>
            </a:r>
          </a:p>
          <a:p>
            <a:endParaRPr lang="en-US" altLang="ko-KR" dirty="0"/>
          </a:p>
          <a:p>
            <a:r>
              <a:rPr lang="en-US" altLang="ko-KR" dirty="0" err="1"/>
              <a:t>ScreenUtil</a:t>
            </a:r>
            <a:r>
              <a:rPr lang="en-US" altLang="ko-KR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9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B6F5-BBAB-E9B2-D047-1DEA5F83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8" y="1988670"/>
            <a:ext cx="1340141" cy="2625275"/>
          </a:xfrm>
        </p:spPr>
        <p:txBody>
          <a:bodyPr vert="eaVert"/>
          <a:lstStyle/>
          <a:p>
            <a:r>
              <a:rPr lang="ko-KR" altLang="en-US" dirty="0"/>
              <a:t>일정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66217-987B-6286-32DC-C275423C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7" y="421956"/>
            <a:ext cx="8878392" cy="60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978DA-E15C-9123-EDFA-DFF78737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9519E-B1E3-05F0-2C48-508748EF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14" y="2542949"/>
            <a:ext cx="2573771" cy="33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0002-15BF-C6EC-0281-A0862C9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Class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0B5B5E-166D-964A-C253-52558C30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1" y="2332026"/>
            <a:ext cx="4105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CB63-99BA-DBC8-D87F-3459B759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FCF78-41EF-3F67-21B5-79BAB467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1" y="2332026"/>
            <a:ext cx="9744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6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AC7C5-AB8A-FE37-564E-D6729AA1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150D5-B3B7-F016-C667-975F5BAD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1" y="2332026"/>
            <a:ext cx="6810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F581F-721D-27CB-B953-4366F617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ScreenUtil</a:t>
            </a:r>
            <a:r>
              <a:rPr lang="en-US" altLang="ko-KR" dirty="0"/>
              <a:t> </a:t>
            </a:r>
            <a:r>
              <a:rPr lang="en-US" altLang="ko-KR" dirty="0" err="1"/>
              <a:t>Calss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A751C-0B85-CAE9-9426-AE560E44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6" y="2422519"/>
            <a:ext cx="7210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64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45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Malgun Gothic</vt:lpstr>
      <vt:lpstr>함초롬바탕</vt:lpstr>
      <vt:lpstr>Arial</vt:lpstr>
      <vt:lpstr>RegattaVTI</vt:lpstr>
      <vt:lpstr>진척 보고</vt:lpstr>
      <vt:lpstr>목차</vt:lpstr>
      <vt:lpstr>일정 확인</vt:lpstr>
      <vt:lpstr>파일 구성</vt:lpstr>
      <vt:lpstr>Constant Class</vt:lpstr>
      <vt:lpstr>Constant Class</vt:lpstr>
      <vt:lpstr>Constant Class</vt:lpstr>
      <vt:lpstr>ScreenUtil Calss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타조 테트리스</dc:title>
  <dc:creator>ja5374@office.nsu.ac.kr</dc:creator>
  <cp:lastModifiedBy>송재근</cp:lastModifiedBy>
  <cp:revision>177</cp:revision>
  <dcterms:created xsi:type="dcterms:W3CDTF">2022-03-18T05:19:34Z</dcterms:created>
  <dcterms:modified xsi:type="dcterms:W3CDTF">2022-05-03T23:30:56Z</dcterms:modified>
  <cp:version/>
</cp:coreProperties>
</file>