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86" r:id="rId2"/>
    <p:sldMasterId id="2147483974" r:id="rId3"/>
  </p:sldMasterIdLst>
  <p:notesMasterIdLst>
    <p:notesMasterId r:id="rId26"/>
  </p:notesMasterIdLst>
  <p:handoutMasterIdLst>
    <p:handoutMasterId r:id="rId27"/>
  </p:handoutMasterIdLst>
  <p:sldIdLst>
    <p:sldId id="498" r:id="rId4"/>
    <p:sldId id="503" r:id="rId5"/>
    <p:sldId id="499" r:id="rId6"/>
    <p:sldId id="500" r:id="rId7"/>
    <p:sldId id="502" r:id="rId8"/>
    <p:sldId id="505" r:id="rId9"/>
    <p:sldId id="490" r:id="rId10"/>
    <p:sldId id="491" r:id="rId11"/>
    <p:sldId id="495" r:id="rId12"/>
    <p:sldId id="496" r:id="rId13"/>
    <p:sldId id="497" r:id="rId14"/>
    <p:sldId id="492" r:id="rId15"/>
    <p:sldId id="493" r:id="rId16"/>
    <p:sldId id="494" r:id="rId17"/>
    <p:sldId id="471" r:id="rId18"/>
    <p:sldId id="481" r:id="rId19"/>
    <p:sldId id="482" r:id="rId20"/>
    <p:sldId id="485" r:id="rId21"/>
    <p:sldId id="484" r:id="rId22"/>
    <p:sldId id="488" r:id="rId23"/>
    <p:sldId id="489" r:id="rId24"/>
    <p:sldId id="504" r:id="rId2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6" autoAdjust="0"/>
    <p:restoredTop sz="56014" autoAdjust="0"/>
  </p:normalViewPr>
  <p:slideViewPr>
    <p:cSldViewPr>
      <p:cViewPr varScale="1">
        <p:scale>
          <a:sx n="115" d="100"/>
          <a:sy n="115" d="100"/>
        </p:scale>
        <p:origin x="15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4020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196CC-FC7E-4EDB-9F44-E50A2310D153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990F-9B9A-4FC5-82F8-E85ADE046F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2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6F90168-4688-4486-B596-F496E2F3A72C}" type="datetimeFigureOut">
              <a:rPr lang="ko-KR" altLang="en-US"/>
              <a:pPr>
                <a:defRPr/>
              </a:pPr>
              <a:t>2022-05-19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A4487A-6F3D-4458-81AF-BF07EB843D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58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244B0-1218-4A7B-B43B-897F82F6BD7B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4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244B0-1218-4A7B-B43B-897F82F6BD7B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244B0-1218-4A7B-B43B-897F82F6BD7B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9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244B0-1218-4A7B-B43B-897F82F6BD7B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5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244B0-1218-4A7B-B43B-897F82F6BD7B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84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244B0-1218-4A7B-B43B-897F82F6BD7B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26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244B0-1218-4A7B-B43B-897F82F6BD7B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244B0-1218-4A7B-B43B-897F82F6BD7B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434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244B0-1218-4A7B-B43B-897F82F6BD7B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92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244B0-1218-4A7B-B43B-897F82F6BD7B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1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31BBB46F-8054-4FCB-93BE-7131FFF0680B}" type="datetimeFigureOut">
              <a:rPr lang="ko-KR" altLang="en-US"/>
              <a:pPr>
                <a:defRPr/>
              </a:pPr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5B272-1DD5-4E2A-9AFB-D540BFF606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BC55CE38-4D60-44EC-BA2B-14E43D632FD8}" type="datetimeFigureOut">
              <a:rPr lang="ko-KR" altLang="en-US"/>
              <a:pPr>
                <a:defRPr/>
              </a:pPr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8A0F8-5DE5-4CEB-8960-BFB0C99E95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07CE96C3-8EA7-406D-AF95-6CFA4991A523}" type="datetimeFigureOut">
              <a:rPr lang="ko-KR" altLang="en-US"/>
              <a:pPr>
                <a:defRPr/>
              </a:pPr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FC8FD-962F-467A-9B5B-E9FC3A0901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28268-3BA5-49DC-9070-3A24661F7400}" type="datetimeFigureOut">
              <a:rPr lang="ko-KR" altLang="en-US"/>
              <a:pPr>
                <a:defRPr/>
              </a:pPr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C9D77D-DC7A-4EB7-A6F1-51D1B5364B6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B28A4C8C-2C8F-457A-A700-12DA8ECA3C9C}" type="datetimeFigureOut">
              <a:rPr lang="ko-KR" altLang="en-US"/>
              <a:pPr>
                <a:defRPr/>
              </a:pPr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12924-321F-42F4-9427-DF8251EE0B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BE8042E5-D184-43EE-B830-C64966C26D3E}" type="datetimeFigureOut">
              <a:rPr lang="ko-KR" altLang="en-US"/>
              <a:pPr>
                <a:defRPr/>
              </a:pPr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97C30-8488-4C66-A5F9-6376B432C31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C261F35-D2AA-4734-8432-6CFBE9B72A8B}" type="datetimeFigureOut">
              <a:rPr lang="ko-KR" altLang="en-US"/>
              <a:pPr>
                <a:defRPr/>
              </a:pPr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8A54-62D4-42D5-9528-D9847CDDAC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48DBAB2-0658-4327-9091-9D92804BFB3D}" type="datetimeFigureOut">
              <a:rPr lang="ko-KR" altLang="en-US"/>
              <a:pPr>
                <a:defRPr/>
              </a:pPr>
              <a:t>2022-05-19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02576-ADC2-4120-B047-2BEA2A0D90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BB61BB37-5ACA-49CC-B244-EE7FC05E0AD4}" type="datetimeFigureOut">
              <a:rPr lang="ko-KR" altLang="en-US"/>
              <a:pPr>
                <a:defRPr/>
              </a:pPr>
              <a:t>2022-05-19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57F39-3FE3-4A52-A6FB-2EC12D39EC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8EB72F11-892B-4CC2-8B1A-115BF04EFB63}" type="datetimeFigureOut">
              <a:rPr lang="ko-KR" altLang="en-US"/>
              <a:pPr>
                <a:defRPr/>
              </a:pPr>
              <a:t>2022-05-19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6CB2F-F354-49D3-A171-713DA3E5985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8EA0079-65B4-48CF-AB1D-9D929CDBFC1F}" type="datetimeFigureOut">
              <a:rPr lang="ko-KR" altLang="en-US"/>
              <a:pPr>
                <a:defRPr/>
              </a:pPr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C5400-7273-4D71-AFAE-8C9FB714A0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66D1A37-FCD8-44F6-BA88-1C6CE556ED0B}" type="datetimeFigureOut">
              <a:rPr lang="ko-KR" altLang="en-US"/>
              <a:pPr>
                <a:defRPr/>
              </a:pPr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FDA5C-BEDE-4BC0-B49B-5183BD5700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직선 연결선 7"/>
          <p:cNvCxnSpPr>
            <a:cxnSpLocks noChangeShapeType="1"/>
          </p:cNvCxnSpPr>
          <p:nvPr userDrawn="1"/>
        </p:nvCxnSpPr>
        <p:spPr bwMode="auto">
          <a:xfrm>
            <a:off x="0" y="6438900"/>
            <a:ext cx="9144000" cy="158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375025" y="6500813"/>
            <a:ext cx="2133600" cy="21431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7D0B01-0240-43DB-8E2C-DD120121229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20280" y="6501464"/>
            <a:ext cx="1137219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 userDrawn="1"/>
        </p:nvSpPr>
        <p:spPr>
          <a:xfrm>
            <a:off x="7524328" y="6525344"/>
            <a:ext cx="1619672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E01F-A0E0-466B-87C5-F57A18F3A944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95777-9A02-4BB2-BF67-2C41D59F2A30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905350" y="1654325"/>
            <a:ext cx="5333300" cy="2247899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b="1" dirty="0" smtClean="0"/>
              <a:t>진척 </a:t>
            </a:r>
            <a:r>
              <a:rPr kumimoji="0" lang="ko-KR" altLang="en-US" b="1" dirty="0" smtClean="0"/>
              <a:t>보고 </a:t>
            </a:r>
            <a:r>
              <a:rPr kumimoji="0" lang="en-US" altLang="ko-KR" b="1" dirty="0" smtClean="0"/>
              <a:t>220519</a:t>
            </a:r>
            <a:endParaRPr kumimoji="0" lang="en-US" altLang="ko-KR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14614"/>
              </p:ext>
            </p:extLst>
          </p:nvPr>
        </p:nvGraphicFramePr>
        <p:xfrm>
          <a:off x="4788024" y="3645023"/>
          <a:ext cx="4113194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9962">
                  <a:extLst>
                    <a:ext uri="{9D8B030D-6E8A-4147-A177-3AD203B41FA5}">
                      <a16:colId xmlns:a16="http://schemas.microsoft.com/office/drawing/2014/main" val="3710775909"/>
                    </a:ext>
                  </a:extLst>
                </a:gridCol>
                <a:gridCol w="2483232">
                  <a:extLst>
                    <a:ext uri="{9D8B030D-6E8A-4147-A177-3AD203B41FA5}">
                      <a16:colId xmlns:a16="http://schemas.microsoft.com/office/drawing/2014/main" val="2430207456"/>
                    </a:ext>
                  </a:extLst>
                </a:gridCol>
              </a:tblGrid>
              <a:tr h="326134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팀명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타조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44362"/>
                  </a:ext>
                </a:extLst>
              </a:tr>
              <a:tr h="326134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16100483 </a:t>
                      </a: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송재근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013597"/>
                  </a:ext>
                </a:extLst>
              </a:tr>
              <a:tr h="326134">
                <a:tc rowSpan="3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팀원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altLang="en-US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17100244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이성준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852422"/>
                  </a:ext>
                </a:extLst>
              </a:tr>
              <a:tr h="326134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17101531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박명현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429191"/>
                  </a:ext>
                </a:extLst>
              </a:tr>
              <a:tr h="326134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17101673 </a:t>
                      </a:r>
                      <a:r>
                        <a:rPr lang="ko-KR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김다영</a:t>
                      </a:r>
                      <a:endParaRPr lang="ko-KR" alt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810381"/>
                  </a:ext>
                </a:extLst>
              </a:tr>
              <a:tr h="326134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담당교수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유용환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교수님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639700"/>
                  </a:ext>
                </a:extLst>
              </a:tr>
              <a:tr h="326134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발표일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2022.05.1</a:t>
                      </a:r>
                      <a:r>
                        <a:rPr lang="en-US" alt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4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3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1438" y="1114425"/>
          <a:ext cx="89644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Tetris</a:t>
                      </a:r>
                      <a:r>
                        <a:rPr lang="en-US" altLang="ko-KR" sz="1100" b="1" i="0" u="none" strike="noStrik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Block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박명현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71438" y="1557338"/>
          <a:ext cx="8999999" cy="480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예상결과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실제결과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(O/X)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결함번호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블록이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가지의 종류로 구성되었는가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실행 시 블록이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종류로 나오는 지 확인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블록의 크기가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설정되어 있는가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테트리미노가 사각형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개로 구성되어있음을 확인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블록의 모양이 배열을 이용한 좌표 값으로 이루어져 있는가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가지의 종류에 맞춰 블록이 좌표 값을 가지고 있음을 확인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블록이 나올 때 무작위로 나오는가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 내에서 무작위로 나오는 것을 확인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게임 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우측 하단에 다음 블록 예고가 되는가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게임 내 우측 하단에 다음 블록 모양이 출력되는 것을 확인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↓ 방향키 입력</a:t>
                      </a:r>
                      <a:r>
                        <a:rPr lang="ko-KR" altLang="en-US" sz="1000" b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시 블록이 이동하는가</a:t>
                      </a:r>
                      <a:r>
                        <a:rPr lang="en-US" altLang="ko-KR" sz="1000" b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?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↓ 방향키 입력</a:t>
                      </a:r>
                      <a:r>
                        <a:rPr lang="ko-KR" altLang="en-US" sz="1000" b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시 블록이 아래로 이동하는 것을 확인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9130" y="166201"/>
            <a:ext cx="8964613" cy="876151"/>
            <a:chOff x="41193" y="188640"/>
            <a:chExt cx="9061614" cy="876151"/>
          </a:xfrm>
        </p:grpSpPr>
        <p:sp>
          <p:nvSpPr>
            <p:cNvPr id="5" name="직사각형 4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+mj-lt"/>
                </a:rPr>
                <a:t>테스트 내용 및 결과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JAVA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를 이용한 </a:t>
              </a:r>
              <a:r>
                <a:rPr lang="en-US" altLang="ko-KR" sz="1400" dirty="0" err="1">
                  <a:solidFill>
                    <a:schemeClr val="tx1"/>
                  </a:solidFill>
                  <a:latin typeface="+mn-ea"/>
                </a:rPr>
                <a:t>TetrisGame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2022.05.19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이성준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73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1438" y="1114425"/>
          <a:ext cx="89644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Tetris</a:t>
                      </a:r>
                      <a:r>
                        <a:rPr lang="en-US" altLang="ko-KR" sz="1100" b="1" i="0" u="none" strike="noStrik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Block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박명현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99722"/>
              </p:ext>
            </p:extLst>
          </p:nvPr>
        </p:nvGraphicFramePr>
        <p:xfrm>
          <a:off x="71438" y="1557338"/>
          <a:ext cx="8999999" cy="480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예상결과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실제결과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(O/X)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결함번호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 방향키 입력 시 블록이 이동하는가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 방향키 입력 시 블록이 왼쪽으로 이동하는 것을 확인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 방향키 입력 시 블록이 회전하는가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 방향키 입력 시 블록이 회전하는 것을 확인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→ 방향키 입력 시 블록이 이동하는가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→ 방향키 입력 시 블록이 왼쪽으로 이동하는 것을 확인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9130" y="166201"/>
            <a:ext cx="8964613" cy="876151"/>
            <a:chOff x="41193" y="188640"/>
            <a:chExt cx="9061614" cy="876151"/>
          </a:xfrm>
        </p:grpSpPr>
        <p:sp>
          <p:nvSpPr>
            <p:cNvPr id="5" name="직사각형 4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+mj-lt"/>
                </a:rPr>
                <a:t>테스트 내용 및 결과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JAVA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를 이용한 </a:t>
              </a:r>
              <a:r>
                <a:rPr lang="en-US" altLang="ko-KR" sz="1400" dirty="0" err="1">
                  <a:solidFill>
                    <a:schemeClr val="tx1"/>
                  </a:solidFill>
                  <a:latin typeface="+mn-ea"/>
                </a:rPr>
                <a:t>TetrisGame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2022.05.19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이성준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0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353" name="Line 2"/>
          <p:cNvSpPr>
            <a:spLocks noChangeShapeType="1"/>
          </p:cNvSpPr>
          <p:nvPr/>
        </p:nvSpPr>
        <p:spPr bwMode="auto">
          <a:xfrm flipV="1">
            <a:off x="1439590" y="1844675"/>
            <a:ext cx="6300788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31640" y="1954213"/>
            <a:ext cx="6551613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altLang="ko-KR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cs typeface="Times New Roman" pitchFamily="18" charset="0"/>
              </a:rPr>
              <a:t>TetrisManager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cs typeface="Times New Roman" pitchFamily="18" charset="0"/>
              </a:rPr>
              <a:t> 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cs typeface="Times New Roman" pitchFamily="18" charset="0"/>
              </a:rPr>
              <a:t>단위테스트</a:t>
            </a:r>
            <a:endParaRPr lang="ko-KR" altLang="en-US" sz="3600" b="1" dirty="0">
              <a:solidFill>
                <a:srgbClr val="000000"/>
              </a:solidFill>
              <a:latin typeface="+mj-ea"/>
              <a:ea typeface="+mj-ea"/>
              <a:cs typeface="Times New Roman"/>
            </a:endParaRPr>
          </a:p>
        </p:txBody>
      </p:sp>
      <p:sp>
        <p:nvSpPr>
          <p:cNvPr id="14355" name="Line 5"/>
          <p:cNvSpPr>
            <a:spLocks noChangeShapeType="1"/>
          </p:cNvSpPr>
          <p:nvPr/>
        </p:nvSpPr>
        <p:spPr bwMode="auto">
          <a:xfrm flipV="1">
            <a:off x="1439590" y="2673350"/>
            <a:ext cx="6300788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79396" y="4571836"/>
            <a:ext cx="236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05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0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94628"/>
              </p:ext>
            </p:extLst>
          </p:nvPr>
        </p:nvGraphicFramePr>
        <p:xfrm>
          <a:off x="71438" y="1114425"/>
          <a:ext cx="89644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프로그램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TetrisManager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타조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송재근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71438" y="1557338"/>
          <a:ext cx="8999999" cy="480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예상결과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실제결과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(O/X)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결함번호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조작키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설명 글씨체가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볼드체와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설정되었는가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조작키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설명 글씨체가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볼드체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출력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블록 떨어지는 속도가 증가하는가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블록 떨어지는 속도가 점점 증가한다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.,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아래줄이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가로로 다 채워지면 그 줄이 지워지는가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아래에 쌓인 블록이 지워진다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.,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줄이 완성되면 줄 반짝이는 효과가 출력이 되는가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줄이 완성되면 소거되는 줄이 반짝이는 효과가 출력이 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테트리스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블록속도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소거시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효과들을 위한 변수들이 잘 선언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되었는가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테트리스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블록 속도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소거시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효과들을 위한 변수가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잘 선언되어 함수 설정에 쓰였다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BOARD_ROW_SIZE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배열을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반복문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돌려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mBoard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BoardType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초기화 시키는가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배열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반복문을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통해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테트리스판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블록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소거라인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낙하속도가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초기화 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9130" y="166201"/>
            <a:ext cx="8964613" cy="876151"/>
            <a:chOff x="41193" y="188640"/>
            <a:chExt cx="9061614" cy="876151"/>
          </a:xfrm>
        </p:grpSpPr>
        <p:sp>
          <p:nvSpPr>
            <p:cNvPr id="5" name="직사각형 4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  <a:latin typeface="+mj-lt"/>
                </a:rPr>
                <a:t>테스트 내용 및 결과</a:t>
              </a:r>
              <a:endParaRPr lang="ko-KR" alt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JAVA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를 이용한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+mn-ea"/>
                </a:rPr>
                <a:t>TetrisGame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2022.05.16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이성준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8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46074"/>
              </p:ext>
            </p:extLst>
          </p:nvPr>
        </p:nvGraphicFramePr>
        <p:xfrm>
          <a:off x="71438" y="1114425"/>
          <a:ext cx="89644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프로그램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TetrisManager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타조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송재근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10617"/>
              </p:ext>
            </p:extLst>
          </p:nvPr>
        </p:nvGraphicFramePr>
        <p:xfrm>
          <a:off x="71438" y="1557338"/>
          <a:ext cx="8999999" cy="489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시나리오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테스트 데이터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예상결과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실제결과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(O/X)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결함번호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소거시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나타나는 효과가 회색과 흰색으로 출력이 되는가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소거시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나타나는 효과가 회색과 흰색으로 반짝이는 효과를 나타낸다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블록이  설정한 프레임 창 내에서만 나타나는가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블록은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mBlock.getPositions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함수에서 정의한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프레임창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내에서 만 나타나고 조작한다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507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9130" y="166201"/>
            <a:ext cx="8964613" cy="876151"/>
            <a:chOff x="41193" y="188640"/>
            <a:chExt cx="9061614" cy="876151"/>
          </a:xfrm>
        </p:grpSpPr>
        <p:sp>
          <p:nvSpPr>
            <p:cNvPr id="5" name="직사각형 4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mtClean="0">
                  <a:solidFill>
                    <a:schemeClr val="tx1"/>
                  </a:solidFill>
                  <a:latin typeface="+mj-lt"/>
                </a:rPr>
                <a:t>테스트 내용 및 결과</a:t>
              </a:r>
              <a:endParaRPr lang="ko-KR" alt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JAVA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를 이용한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+mn-ea"/>
                </a:rPr>
                <a:t>TetrisGame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2022.05.16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이성준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9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353" name="Line 2"/>
          <p:cNvSpPr>
            <a:spLocks noChangeShapeType="1"/>
          </p:cNvSpPr>
          <p:nvPr/>
        </p:nvSpPr>
        <p:spPr bwMode="auto">
          <a:xfrm flipV="1">
            <a:off x="1439590" y="1844675"/>
            <a:ext cx="6300788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31640" y="1954213"/>
            <a:ext cx="6551613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altLang="ko-KR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cs typeface="Times New Roman" pitchFamily="18" charset="0"/>
              </a:rPr>
              <a:t>VIEW </a:t>
            </a:r>
            <a:r>
              <a:rPr lang="ko-KR" altLang="en-US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cs typeface="Times New Roman" pitchFamily="18" charset="0"/>
              </a:rPr>
              <a:t>단위테스트</a:t>
            </a:r>
            <a:endParaRPr lang="ko-KR" altLang="en-US" sz="3600" b="1" dirty="0">
              <a:solidFill>
                <a:srgbClr val="000000"/>
              </a:solidFill>
              <a:latin typeface="+mj-ea"/>
              <a:ea typeface="+mj-ea"/>
              <a:cs typeface="Times New Roman"/>
            </a:endParaRPr>
          </a:p>
        </p:txBody>
      </p:sp>
      <p:sp>
        <p:nvSpPr>
          <p:cNvPr id="14355" name="Line 5"/>
          <p:cNvSpPr>
            <a:spLocks noChangeShapeType="1"/>
          </p:cNvSpPr>
          <p:nvPr/>
        </p:nvSpPr>
        <p:spPr bwMode="auto">
          <a:xfrm flipV="1">
            <a:off x="1439590" y="2673350"/>
            <a:ext cx="6300788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79396" y="4571836"/>
            <a:ext cx="236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05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40015"/>
              </p:ext>
            </p:extLst>
          </p:nvPr>
        </p:nvGraphicFramePr>
        <p:xfrm>
          <a:off x="71438" y="1114425"/>
          <a:ext cx="89644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Tetris</a:t>
                      </a:r>
                      <a:r>
                        <a:rPr lang="en-US" altLang="ko-KR" sz="1100" b="1" i="0" u="none" strike="noStrik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 화면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프레임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 이벤트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글씨체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김다영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14853"/>
              </p:ext>
            </p:extLst>
          </p:nvPr>
        </p:nvGraphicFramePr>
        <p:xfrm>
          <a:off x="71438" y="1557338"/>
          <a:ext cx="8999999" cy="480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예상결과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실제결과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(O/X)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결함번호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800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700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크기의 프레임 창이 띄워지는가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800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프레임창이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띄워짐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키를 누르는 순간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이벤트가 발생이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되는가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아리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왼쪽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오른쪽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스페이스바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ESC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키를 </a:t>
                      </a:r>
                      <a:r>
                        <a:rPr lang="ko-KR" altLang="en-US" sz="10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눌렀을시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이벤트 발생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WindowAdapter</a:t>
                      </a:r>
                      <a:r>
                        <a:rPr lang="ko-KR" altLang="en-US" sz="1000" b="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를 이용한 프레임 창이 꺼지는가</a:t>
                      </a:r>
                      <a:r>
                        <a:rPr lang="en-US" altLang="ko-KR" sz="1000" b="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?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나가기를 설정한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따라가면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게임창이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꺼짐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블록이 천장에 닿았을 때 게임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종료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로직이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진행이 되는가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블록이 천장에 닿게 되면 게임 종료하며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end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보여준다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블록이 떨어질 자리가 없을 때 종료 시키는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로직이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진행 되는가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블록이 떨어질 자리가 없게 되면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게임 종료하며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end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보여준다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프레임에 그래픽을 입혀 출력이 되는가</a:t>
                      </a:r>
                      <a:r>
                        <a:rPr lang="en-US" altLang="ko-KR" sz="10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?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프레임에 검정 틀을 입혀 출력이 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9130" y="166201"/>
            <a:ext cx="8964613" cy="876151"/>
            <a:chOff x="41193" y="188640"/>
            <a:chExt cx="9061614" cy="876151"/>
          </a:xfrm>
        </p:grpSpPr>
        <p:sp>
          <p:nvSpPr>
            <p:cNvPr id="5" name="직사각형 4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+mj-lt"/>
                </a:rPr>
                <a:t>테스트 내용 및 결과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JAVA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를 이용한 </a:t>
              </a:r>
              <a:r>
                <a:rPr lang="en-US" altLang="ko-KR" sz="1400" dirty="0" err="1">
                  <a:solidFill>
                    <a:schemeClr val="tx1"/>
                  </a:solidFill>
                  <a:latin typeface="+mn-ea"/>
                </a:rPr>
                <a:t>TetrisGame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2022.05.16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이성준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49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3632"/>
              </p:ext>
            </p:extLst>
          </p:nvPr>
        </p:nvGraphicFramePr>
        <p:xfrm>
          <a:off x="71438" y="1114425"/>
          <a:ext cx="89644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Tetris</a:t>
                      </a:r>
                      <a:r>
                        <a:rPr lang="en-US" altLang="ko-KR" sz="1100" b="1" i="0" u="none" strike="noStrik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 화면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프레임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 이벤트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글씨체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김다영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803711"/>
              </p:ext>
            </p:extLst>
          </p:nvPr>
        </p:nvGraphicFramePr>
        <p:xfrm>
          <a:off x="71438" y="1557338"/>
          <a:ext cx="8999999" cy="480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시나리오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테스트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예상결과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실제결과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(O/X)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결함번호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Synchronized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키워드를 이용하여 일시 정지를 시켰을 때 객체를 동기화 시키며 진행중이던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테트리스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게임이 그대로 유지되는가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일시정지가 되면 진행중이던 게임이 그대로 유지됨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TetrisManager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패키지에서 설정한  스피드로 실행이 되는가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TetrisManager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패키지에서 설정한 가장 낮은 스피드로 실행이 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글씨체가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BOLD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체에 크기가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설정했는가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프레임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창속의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슬씨체가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BOLD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체와 크기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출력이 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2134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9130" y="166201"/>
            <a:ext cx="8964613" cy="876151"/>
            <a:chOff x="41193" y="188640"/>
            <a:chExt cx="9061614" cy="876151"/>
          </a:xfrm>
        </p:grpSpPr>
        <p:sp>
          <p:nvSpPr>
            <p:cNvPr id="5" name="직사각형 4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>
                  <a:solidFill>
                    <a:schemeClr val="tx1"/>
                  </a:solidFill>
                  <a:latin typeface="+mj-lt"/>
                </a:rPr>
                <a:t>테스트 내용 및 결과</a:t>
              </a:r>
              <a:endParaRPr lang="ko-KR" alt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JAVA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를 이용한 </a:t>
              </a:r>
              <a:r>
                <a:rPr lang="en-US" altLang="ko-KR" sz="1400" dirty="0" err="1">
                  <a:solidFill>
                    <a:schemeClr val="tx1"/>
                  </a:solidFill>
                  <a:latin typeface="+mn-ea"/>
                </a:rPr>
                <a:t>TetrisGame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2022.05.16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이성준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271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353" name="Line 2"/>
          <p:cNvSpPr>
            <a:spLocks noChangeShapeType="1"/>
          </p:cNvSpPr>
          <p:nvPr/>
        </p:nvSpPr>
        <p:spPr bwMode="auto">
          <a:xfrm flipV="1">
            <a:off x="1439590" y="1844675"/>
            <a:ext cx="6300788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31640" y="1954213"/>
            <a:ext cx="6551613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altLang="ko-KR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cs typeface="Times New Roman" pitchFamily="18" charset="0"/>
              </a:rPr>
              <a:t>VIEW (POPUP) </a:t>
            </a:r>
            <a:r>
              <a:rPr lang="ko-KR" altLang="en-US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cs typeface="Times New Roman" pitchFamily="18" charset="0"/>
              </a:rPr>
              <a:t>단위테스트</a:t>
            </a:r>
            <a:endParaRPr lang="ko-KR" altLang="en-US" sz="3600" b="1" dirty="0">
              <a:solidFill>
                <a:srgbClr val="000000"/>
              </a:solidFill>
              <a:latin typeface="+mj-ea"/>
              <a:ea typeface="+mj-ea"/>
              <a:cs typeface="Times New Roman"/>
            </a:endParaRPr>
          </a:p>
        </p:txBody>
      </p:sp>
      <p:sp>
        <p:nvSpPr>
          <p:cNvPr id="14355" name="Line 5"/>
          <p:cNvSpPr>
            <a:spLocks noChangeShapeType="1"/>
          </p:cNvSpPr>
          <p:nvPr/>
        </p:nvSpPr>
        <p:spPr bwMode="auto">
          <a:xfrm flipV="1">
            <a:off x="1439590" y="2673350"/>
            <a:ext cx="6300788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79396" y="4571836"/>
            <a:ext cx="236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05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07768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41926"/>
              </p:ext>
            </p:extLst>
          </p:nvPr>
        </p:nvGraphicFramePr>
        <p:xfrm>
          <a:off x="71438" y="1114425"/>
          <a:ext cx="89644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MainMenuPOPUP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30626"/>
              </p:ext>
            </p:extLst>
          </p:nvPr>
        </p:nvGraphicFramePr>
        <p:xfrm>
          <a:off x="71438" y="1557338"/>
          <a:ext cx="8999999" cy="480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예상결과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실제결과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(O/X)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결함번호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프레임 내 레이아웃이 디자인 사이즈에 맞춰 가로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800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700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사이즈로 잘 지정 됐는가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800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창이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띄워짐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이벤트가 출력이  되는가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버튼 클릭 시 해당 버튼에 맞는 출력을 보인다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실행 시 메인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창이 화면에 출력이 되는가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게임이 실행된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 프레임 내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메뉴 창이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출력이 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시작 시 프레임 내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테트리스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(TETRIS)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문구가 사이즈에 맞게 잘 출력되는가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지정된 컬러와 사이즈에 따른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사각형모형을 출력하여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테트리스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(TETRIS)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 출력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테트리스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실행 시 윈도우 프레임 설정하는 함수가 잘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 되는가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프레임 크기 설정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중앙에 위치한다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/>
                        <a:t>버튼 클릭 시 반짝이는가</a:t>
                      </a:r>
                      <a:r>
                        <a:rPr lang="en-US" altLang="ko-KR" sz="1000" dirty="0" smtClean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버튼 클릭 시 반짝인다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9130" y="166201"/>
            <a:ext cx="8964613" cy="876151"/>
            <a:chOff x="41193" y="188640"/>
            <a:chExt cx="9061614" cy="876151"/>
          </a:xfrm>
        </p:grpSpPr>
        <p:sp>
          <p:nvSpPr>
            <p:cNvPr id="5" name="직사각형 4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+mj-lt"/>
                </a:rPr>
                <a:t>테스트 내용 및 결과 </a:t>
              </a:r>
              <a:r>
                <a:rPr lang="en-US" altLang="ko-KR" sz="2000" b="1" dirty="0" smtClean="0">
                  <a:solidFill>
                    <a:schemeClr val="tx1"/>
                  </a:solidFill>
                  <a:latin typeface="+mj-lt"/>
                </a:rPr>
                <a:t>(MAIN MENU)</a:t>
              </a:r>
              <a:endParaRPr lang="ko-KR" alt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JAVA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를 이용한 </a:t>
              </a:r>
              <a:r>
                <a:rPr lang="en-US" altLang="ko-KR" sz="1400" dirty="0" err="1">
                  <a:solidFill>
                    <a:schemeClr val="tx1"/>
                  </a:solidFill>
                  <a:latin typeface="+mn-ea"/>
                </a:rPr>
                <a:t>TetrisGame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2022.05.16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김다영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47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500" dirty="0" smtClean="0"/>
              <a:t>목표</a:t>
            </a:r>
            <a:endParaRPr lang="en-US" altLang="ko-KR" sz="25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5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 smtClean="0"/>
              <a:t>코드 설명 및 현 상황</a:t>
            </a:r>
            <a:endParaRPr lang="en-US" altLang="ko-KR" sz="25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5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 smtClean="0"/>
              <a:t>못한 점</a:t>
            </a:r>
            <a:endParaRPr lang="en-US" altLang="ko-KR" sz="25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5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 smtClean="0"/>
              <a:t>단위 테스트</a:t>
            </a:r>
            <a:endParaRPr lang="en-US" altLang="ko-KR" sz="25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 smtClean="0"/>
              <a:t>금주 진행 예고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15907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51820"/>
              </p:ext>
            </p:extLst>
          </p:nvPr>
        </p:nvGraphicFramePr>
        <p:xfrm>
          <a:off x="71438" y="1114425"/>
          <a:ext cx="89644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PauseMenuPOPUP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011100"/>
              </p:ext>
            </p:extLst>
          </p:nvPr>
        </p:nvGraphicFramePr>
        <p:xfrm>
          <a:off x="71438" y="1557338"/>
          <a:ext cx="8999999" cy="480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예상결과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실제결과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(O/X)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결함번호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프레임 내 레이아웃이 디자인 사이즈에 맞춰 가로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400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사이즈로 잘 지정 됐는가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창이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띄워짐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이벤트가 출력이  되는가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버튼 클릭 시 각 버튼 클릭 시 해당 버튼에 맞는 출력을 보인다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ESC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누르면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Pause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창이 화면에 출력이 되는가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ESC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누르면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Pause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창이 출력된다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Pause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 시 상태 바가 없는가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Pause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창에 상태 바가 없다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테트리스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실행 시 윈도우 프레임 설정하는 함수가 잘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출력되는가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프레임 크기 설정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중앙에 위치한다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/>
                        <a:t>버튼 클릭 시 반짝이는가</a:t>
                      </a:r>
                      <a:r>
                        <a:rPr lang="en-US" altLang="ko-KR" sz="1000" dirty="0" smtClean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버튼 클릭 시 반짝인다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9130" y="166201"/>
            <a:ext cx="8964613" cy="876151"/>
            <a:chOff x="41193" y="188640"/>
            <a:chExt cx="9061614" cy="876151"/>
          </a:xfrm>
        </p:grpSpPr>
        <p:sp>
          <p:nvSpPr>
            <p:cNvPr id="5" name="직사각형 4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+mj-lt"/>
                </a:rPr>
                <a:t>테스트 내용 및 결과 </a:t>
              </a:r>
              <a:r>
                <a:rPr lang="en-US" altLang="ko-KR" sz="2000" b="1" dirty="0" smtClean="0">
                  <a:solidFill>
                    <a:schemeClr val="tx1"/>
                  </a:solidFill>
                  <a:latin typeface="+mj-lt"/>
                </a:rPr>
                <a:t>(PAUSE</a:t>
              </a:r>
              <a:r>
                <a:rPr lang="ko-KR" altLang="en-US" sz="200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altLang="ko-KR" sz="2000" b="1" dirty="0" smtClean="0">
                  <a:solidFill>
                    <a:schemeClr val="tx1"/>
                  </a:solidFill>
                  <a:latin typeface="+mj-lt"/>
                </a:rPr>
                <a:t>MENU POPUP)</a:t>
              </a:r>
              <a:endParaRPr lang="ko-KR" alt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JAVA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를 이용한 </a:t>
              </a:r>
              <a:r>
                <a:rPr lang="en-US" altLang="ko-KR" sz="1400" dirty="0" err="1">
                  <a:solidFill>
                    <a:schemeClr val="tx1"/>
                  </a:solidFill>
                  <a:latin typeface="+mn-ea"/>
                </a:rPr>
                <a:t>TetrisGame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2022.05.16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김다영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510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552508"/>
              </p:ext>
            </p:extLst>
          </p:nvPr>
        </p:nvGraphicFramePr>
        <p:xfrm>
          <a:off x="71438" y="1114425"/>
          <a:ext cx="89644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EndMenuPOPUP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9288"/>
              </p:ext>
            </p:extLst>
          </p:nvPr>
        </p:nvGraphicFramePr>
        <p:xfrm>
          <a:off x="71438" y="1557338"/>
          <a:ext cx="8999999" cy="480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예상결과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실제결과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(O/X)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결함번호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프레임 내 레이아웃이 디자인 사이즈에 맞춰 가로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400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사이즈로 잘 지정 됐는가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창이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띄워짐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이벤트가 출력이  되는가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버튼 클릭 시 각 버튼 클릭 시 해당 버튼에 맞는 출력을 보인다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게임이 종료될 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엔드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창이 화면에 출력이 되는가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게임이 종료될 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엔트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메뉴 창이 출력된다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중단 시 프레임내에 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T_T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문구가 사이즈에 맞게 잘 출력되는가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지정된 컬러와 사이즈에 따른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사각형모형을 출력하여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T_T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 출력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/>
                        <a:t>버튼이 제 위치에 출력되었는가</a:t>
                      </a:r>
                      <a:r>
                        <a:rPr lang="en-US" altLang="ko-KR" sz="1000" dirty="0" smtClean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버튼이 제 위치에 출력됨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/>
                        <a:t>버튼 클릭 시 반짝이는가</a:t>
                      </a:r>
                      <a:r>
                        <a:rPr lang="en-US" altLang="ko-KR" sz="1000" dirty="0" smtClean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버튼 클릭 시 반짝인다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405698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9130" y="166201"/>
            <a:ext cx="8964613" cy="876151"/>
            <a:chOff x="41193" y="188640"/>
            <a:chExt cx="9061614" cy="876151"/>
          </a:xfrm>
        </p:grpSpPr>
        <p:sp>
          <p:nvSpPr>
            <p:cNvPr id="5" name="직사각형 4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+mj-lt"/>
                </a:rPr>
                <a:t>테스트 내용 및 결과 </a:t>
              </a:r>
              <a:r>
                <a:rPr lang="en-US" altLang="ko-KR" sz="2000" b="1" dirty="0" smtClean="0">
                  <a:solidFill>
                    <a:schemeClr val="tx1"/>
                  </a:solidFill>
                  <a:latin typeface="+mj-lt"/>
                </a:rPr>
                <a:t>(END MENU POPUP)</a:t>
              </a:r>
              <a:endParaRPr lang="ko-KR" alt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JAVA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를 이용한 </a:t>
              </a:r>
              <a:r>
                <a:rPr lang="en-US" altLang="ko-KR" sz="1400" dirty="0" err="1">
                  <a:solidFill>
                    <a:schemeClr val="tx1"/>
                  </a:solidFill>
                  <a:latin typeface="+mn-ea"/>
                </a:rPr>
                <a:t>TetrisGame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2022.05.16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김다영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8469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금주 진행 예정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지적 사항 수정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Ranking, Setting </a:t>
            </a:r>
            <a:r>
              <a:rPr lang="ko-KR" altLang="en-US" dirty="0" smtClean="0"/>
              <a:t>구현 완료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통합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64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프로그래밍 완료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단위 테스트 시행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951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73108"/>
              </p:ext>
            </p:extLst>
          </p:nvPr>
        </p:nvGraphicFramePr>
        <p:xfrm>
          <a:off x="107504" y="980728"/>
          <a:ext cx="8928992" cy="556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3476219929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38142287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96652836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5627903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/>
                        <a:t>담당 클래스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/>
                        <a:t>정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/>
                        <a:t>부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/>
                        <a:t>현 상황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364897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Constant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/>
                        <a:t>박명현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/>
                        <a:t>송재근</a:t>
                      </a:r>
                      <a:endParaRPr lang="en-US" altLang="ko-KR" sz="2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215194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Block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/>
                        <a:t>이성준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/>
                        <a:t>박명현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100%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800417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err="1" smtClean="0"/>
                        <a:t>TetrisManager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/>
                        <a:t>송재근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/>
                        <a:t>이성준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100%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32096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err="1" smtClean="0"/>
                        <a:t>TetrisView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/>
                        <a:t>이성준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err="1" smtClean="0"/>
                        <a:t>김다영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100%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79223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err="1" smtClean="0"/>
                        <a:t>PopupView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err="1" smtClean="0"/>
                        <a:t>김다영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/>
                        <a:t>이성준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100%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913844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Ranking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/>
                        <a:t>송재근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/>
                        <a:t>박명현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20%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111340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Setting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/>
                        <a:t>이성준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err="1" smtClean="0"/>
                        <a:t>김다영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0%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62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34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못한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420889"/>
            <a:ext cx="8229600" cy="2376264"/>
          </a:xfrm>
        </p:spPr>
        <p:txBody>
          <a:bodyPr/>
          <a:lstStyle/>
          <a:p>
            <a:r>
              <a:rPr lang="ko-KR" altLang="en-US" dirty="0" smtClean="0"/>
              <a:t>랭킹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세팅 음량 조절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760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남은 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랭킹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세팅 클래스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통합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이행 테스트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결과 보고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43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353" name="Line 2"/>
          <p:cNvSpPr>
            <a:spLocks noChangeShapeType="1"/>
          </p:cNvSpPr>
          <p:nvPr/>
        </p:nvSpPr>
        <p:spPr bwMode="auto">
          <a:xfrm flipV="1">
            <a:off x="1439590" y="1844675"/>
            <a:ext cx="6300788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31640" y="1954213"/>
            <a:ext cx="6551613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altLang="ko-KR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cs typeface="Times New Roman" pitchFamily="18" charset="0"/>
              </a:rPr>
              <a:t>Constant </a:t>
            </a:r>
            <a:r>
              <a:rPr lang="ko-KR" altLang="en-US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cs typeface="Times New Roman" pitchFamily="18" charset="0"/>
              </a:rPr>
              <a:t>단위테스트</a:t>
            </a:r>
            <a:endParaRPr lang="ko-KR" altLang="en-US" sz="3600" b="1" dirty="0">
              <a:solidFill>
                <a:srgbClr val="000000"/>
              </a:solidFill>
              <a:latin typeface="+mj-ea"/>
              <a:ea typeface="+mj-ea"/>
              <a:cs typeface="Times New Roman"/>
            </a:endParaRPr>
          </a:p>
        </p:txBody>
      </p:sp>
      <p:sp>
        <p:nvSpPr>
          <p:cNvPr id="14355" name="Line 5"/>
          <p:cNvSpPr>
            <a:spLocks noChangeShapeType="1"/>
          </p:cNvSpPr>
          <p:nvPr/>
        </p:nvSpPr>
        <p:spPr bwMode="auto">
          <a:xfrm flipV="1">
            <a:off x="1439590" y="2673350"/>
            <a:ext cx="6300788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79396" y="4571836"/>
            <a:ext cx="236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05</a:t>
            </a:r>
            <a:r>
              <a:rPr lang="ko-KR" altLang="en-US" dirty="0"/>
              <a:t>월 </a:t>
            </a:r>
            <a:r>
              <a:rPr lang="en-US" altLang="ko-KR" dirty="0" smtClean="0"/>
              <a:t>16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09239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04040"/>
              </p:ext>
            </p:extLst>
          </p:nvPr>
        </p:nvGraphicFramePr>
        <p:xfrm>
          <a:off x="71438" y="1114425"/>
          <a:ext cx="89644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CONSTANT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송재근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0797"/>
              </p:ext>
            </p:extLst>
          </p:nvPr>
        </p:nvGraphicFramePr>
        <p:xfrm>
          <a:off x="71438" y="1557338"/>
          <a:ext cx="8999999" cy="454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예상결과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실제결과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(O/X)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결함번호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실행 시 게임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상태 분류가 잘 되어 있는가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 err="1" smtClean="0"/>
                        <a:t>enum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GameState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함수로 지정한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PLAYING, END, PAUSE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게임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상태로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테트리스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게임 판의 상태에 대한 종류가 지정 됐는가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BoardType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함수로 지정한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EMPTY, MOVING_BLOCK, FIXED_BLOCK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등으로 변수 선언이 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내에서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조작키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출력이 일치하는가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Direction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열거형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상수로 지정한 방향키가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작동하게된다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(UP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38, LEFT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37, RIGHT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39, DOWN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40, SPACE BAR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32, ESC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정의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진행 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테트리스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블록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색상이 지정한 색으로 표시가 되는가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테트리스에서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사용할 블록이 무지개 색으로 표시가 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블록이 떨어지는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속도레벨이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지정한 속도로 지정이 됐는가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블록이 떨어지는 속도가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최대레벨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최소레벨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메크로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상수로 지정하여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1~10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까지 지정 속도에 따라 블록이 자동으로 밑으로 한 칸 내려오게 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9130" y="166201"/>
            <a:ext cx="8964613" cy="876151"/>
            <a:chOff x="41193" y="188640"/>
            <a:chExt cx="9061614" cy="876151"/>
          </a:xfrm>
        </p:grpSpPr>
        <p:sp>
          <p:nvSpPr>
            <p:cNvPr id="5" name="직사각형 4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+mj-lt"/>
                </a:rPr>
                <a:t>테스트 내용 및 결과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JAVA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를 이용한 </a:t>
              </a:r>
              <a:r>
                <a:rPr lang="en-US" altLang="ko-KR" sz="1400" dirty="0" err="1">
                  <a:solidFill>
                    <a:schemeClr val="tx1"/>
                  </a:solidFill>
                  <a:latin typeface="+mn-ea"/>
                </a:rPr>
                <a:t>TetrisGame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2022.05.16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박명현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57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4353" name="Line 2"/>
          <p:cNvSpPr>
            <a:spLocks noChangeShapeType="1"/>
          </p:cNvSpPr>
          <p:nvPr/>
        </p:nvSpPr>
        <p:spPr bwMode="auto">
          <a:xfrm flipV="1">
            <a:off x="1439590" y="1844675"/>
            <a:ext cx="6300788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31640" y="1954213"/>
            <a:ext cx="6551613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altLang="ko-KR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cs typeface="Times New Roman" pitchFamily="18" charset="0"/>
              </a:rPr>
              <a:t>BLOCK </a:t>
            </a:r>
            <a:r>
              <a:rPr lang="ko-KR" altLang="en-US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cs typeface="Times New Roman" pitchFamily="18" charset="0"/>
              </a:rPr>
              <a:t>단위테스트</a:t>
            </a:r>
            <a:endParaRPr lang="ko-KR" altLang="en-US" sz="3600" b="1" dirty="0">
              <a:solidFill>
                <a:srgbClr val="000000"/>
              </a:solidFill>
              <a:latin typeface="+mj-ea"/>
              <a:ea typeface="+mj-ea"/>
              <a:cs typeface="Times New Roman"/>
            </a:endParaRPr>
          </a:p>
        </p:txBody>
      </p:sp>
      <p:sp>
        <p:nvSpPr>
          <p:cNvPr id="14355" name="Line 5"/>
          <p:cNvSpPr>
            <a:spLocks noChangeShapeType="1"/>
          </p:cNvSpPr>
          <p:nvPr/>
        </p:nvSpPr>
        <p:spPr bwMode="auto">
          <a:xfrm flipV="1">
            <a:off x="1439590" y="2673350"/>
            <a:ext cx="6300788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79396" y="4571836"/>
            <a:ext cx="236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05</a:t>
            </a:r>
            <a:r>
              <a:rPr lang="ko-KR" altLang="en-US" dirty="0"/>
              <a:t>월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63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7019</TotalTime>
  <Words>1533</Words>
  <Application>Microsoft Office PowerPoint</Application>
  <PresentationFormat>화면 슬라이드 쇼(4:3)</PresentationFormat>
  <Paragraphs>453</Paragraphs>
  <Slides>22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굴림</vt:lpstr>
      <vt:lpstr>맑은 고딕</vt:lpstr>
      <vt:lpstr>함초롬바탕</vt:lpstr>
      <vt:lpstr>Arial</vt:lpstr>
      <vt:lpstr>Times New Roman</vt:lpstr>
      <vt:lpstr>Wingdings</vt:lpstr>
      <vt:lpstr>Office 테마</vt:lpstr>
      <vt:lpstr>1_디자인 사용자 지정</vt:lpstr>
      <vt:lpstr>디자인 사용자 지정</vt:lpstr>
      <vt:lpstr>PowerPoint 프레젠테이션</vt:lpstr>
      <vt:lpstr>목차</vt:lpstr>
      <vt:lpstr>목표</vt:lpstr>
      <vt:lpstr>코드</vt:lpstr>
      <vt:lpstr>못한 점</vt:lpstr>
      <vt:lpstr>남은 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금주 진행 예정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강승식</dc:creator>
  <cp:lastModifiedBy>user</cp:lastModifiedBy>
  <cp:revision>719</cp:revision>
  <dcterms:created xsi:type="dcterms:W3CDTF">2010-10-01T01:00:58Z</dcterms:created>
  <dcterms:modified xsi:type="dcterms:W3CDTF">2022-05-19T06:05:07Z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D:\Smart Factory\00.2018년\2018년_사업진행\13.(주)닥터서플라이\64_테스트시나리오_닥터서플라이.pptx</vt:lpwstr>
  </property>
</Properties>
</file>