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5AB-9A48-4965-8A23-F69B8EB4B38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7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5AB-9A48-4965-8A23-F69B8EB4B38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36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5AB-9A48-4965-8A23-F69B8EB4B38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9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5AB-9A48-4965-8A23-F69B8EB4B38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54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5AB-9A48-4965-8A23-F69B8EB4B38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77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5AB-9A48-4965-8A23-F69B8EB4B38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70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5AB-9A48-4965-8A23-F69B8EB4B38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1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5AB-9A48-4965-8A23-F69B8EB4B38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3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5AB-9A48-4965-8A23-F69B8EB4B38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4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5AB-9A48-4965-8A23-F69B8EB4B38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62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5AB-9A48-4965-8A23-F69B8EB4B38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6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D35AB-9A48-4965-8A23-F69B8EB4B386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4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21970"/>
            <a:ext cx="9144000" cy="1082647"/>
          </a:xfrm>
        </p:spPr>
        <p:txBody>
          <a:bodyPr/>
          <a:lstStyle/>
          <a:p>
            <a:r>
              <a:rPr lang="ko-KR" altLang="en-US" smtClean="0"/>
              <a:t>진척보고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830342"/>
              </p:ext>
            </p:extLst>
          </p:nvPr>
        </p:nvGraphicFramePr>
        <p:xfrm>
          <a:off x="6673735" y="3263726"/>
          <a:ext cx="4703428" cy="2788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3858">
                  <a:extLst>
                    <a:ext uri="{9D8B030D-6E8A-4147-A177-3AD203B41FA5}">
                      <a16:colId xmlns:a16="http://schemas.microsoft.com/office/drawing/2014/main" val="317151361"/>
                    </a:ext>
                  </a:extLst>
                </a:gridCol>
                <a:gridCol w="2839570">
                  <a:extLst>
                    <a:ext uri="{9D8B030D-6E8A-4147-A177-3AD203B41FA5}">
                      <a16:colId xmlns:a16="http://schemas.microsoft.com/office/drawing/2014/main" val="1783168902"/>
                    </a:ext>
                  </a:extLst>
                </a:gridCol>
              </a:tblGrid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팀명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타조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476004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팀장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16100483 </a:t>
                      </a:r>
                      <a:r>
                        <a:rPr lang="ko-KR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송재근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92471"/>
                  </a:ext>
                </a:extLst>
              </a:tr>
              <a:tr h="398340">
                <a:tc rowSpan="3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팀원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altLang="en-US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17100244 </a:t>
                      </a: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이성준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734392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17101531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박명현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038093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17101673 </a:t>
                      </a:r>
                      <a:r>
                        <a:rPr lang="ko-KR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김다영</a:t>
                      </a:r>
                      <a:endParaRPr lang="ko-KR" alt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026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담당교수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유용환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교수님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781209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발표일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2022.05.26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86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72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단위 테스트 수정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Ranking, Setting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통합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37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4257" y="14848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진척 사항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968505" y="3209374"/>
            <a:ext cx="10327105" cy="5293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68504" y="3209374"/>
            <a:ext cx="9448800" cy="545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68504" y="2623885"/>
            <a:ext cx="27029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프로그래밍 </a:t>
            </a:r>
            <a:r>
              <a:rPr lang="en-US" altLang="ko-KR" sz="2500" dirty="0" smtClean="0"/>
              <a:t>: 90%</a:t>
            </a:r>
            <a:endParaRPr lang="ko-KR" altLang="en-US" sz="25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68506" y="4576812"/>
            <a:ext cx="10327105" cy="5293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68505" y="4576812"/>
            <a:ext cx="9448801" cy="545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68506" y="3973479"/>
            <a:ext cx="28151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단위 테스트 </a:t>
            </a:r>
            <a:r>
              <a:rPr lang="en-US" altLang="ko-KR" sz="2500" dirty="0" smtClean="0"/>
              <a:t>: 90%</a:t>
            </a:r>
            <a:endParaRPr lang="ko-KR" altLang="en-US" sz="25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68506" y="6020601"/>
            <a:ext cx="10327105" cy="5293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68506" y="6020601"/>
            <a:ext cx="8823158" cy="545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8506" y="5417268"/>
            <a:ext cx="34563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시나리오 테스트 </a:t>
            </a:r>
            <a:r>
              <a:rPr lang="en-US" altLang="ko-KR" sz="2500" dirty="0" smtClean="0"/>
              <a:t>: 80%</a:t>
            </a:r>
            <a:endParaRPr lang="ko-KR" altLang="en-US" sz="25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68505" y="1952174"/>
            <a:ext cx="10327105" cy="5293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68505" y="1952174"/>
            <a:ext cx="9448800" cy="545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68505" y="1348841"/>
            <a:ext cx="17411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전체 </a:t>
            </a:r>
            <a:r>
              <a:rPr lang="en-US" altLang="ko-KR" sz="2500" dirty="0" smtClean="0"/>
              <a:t>: 90%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29744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담당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624092"/>
              </p:ext>
            </p:extLst>
          </p:nvPr>
        </p:nvGraphicFramePr>
        <p:xfrm>
          <a:off x="1552170" y="2756282"/>
          <a:ext cx="9087660" cy="2194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915">
                  <a:extLst>
                    <a:ext uri="{9D8B030D-6E8A-4147-A177-3AD203B41FA5}">
                      <a16:colId xmlns:a16="http://schemas.microsoft.com/office/drawing/2014/main" val="1325395153"/>
                    </a:ext>
                  </a:extLst>
                </a:gridCol>
                <a:gridCol w="2271915">
                  <a:extLst>
                    <a:ext uri="{9D8B030D-6E8A-4147-A177-3AD203B41FA5}">
                      <a16:colId xmlns:a16="http://schemas.microsoft.com/office/drawing/2014/main" val="3858593854"/>
                    </a:ext>
                  </a:extLst>
                </a:gridCol>
                <a:gridCol w="2271915">
                  <a:extLst>
                    <a:ext uri="{9D8B030D-6E8A-4147-A177-3AD203B41FA5}">
                      <a16:colId xmlns:a16="http://schemas.microsoft.com/office/drawing/2014/main" val="1731125415"/>
                    </a:ext>
                  </a:extLst>
                </a:gridCol>
                <a:gridCol w="2271915">
                  <a:extLst>
                    <a:ext uri="{9D8B030D-6E8A-4147-A177-3AD203B41FA5}">
                      <a16:colId xmlns:a16="http://schemas.microsoft.com/office/drawing/2014/main" val="3827721153"/>
                    </a:ext>
                  </a:extLst>
                </a:gridCol>
              </a:tblGrid>
              <a:tr h="660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송재근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이성준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박명현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김다영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57268"/>
                  </a:ext>
                </a:extLst>
              </a:tr>
              <a:tr h="1533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팀장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테트리스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조작 부분 프로그래밍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블록 관련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프로그래밍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프로그래밍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테스트 총괄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팝업 창 관련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프로그래밍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1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27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미흡한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Ranking, Setting </a:t>
            </a:r>
            <a:r>
              <a:rPr lang="ko-KR" altLang="en-US" dirty="0" smtClean="0"/>
              <a:t>실력 이슈로 개발 포기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위 사항에 따른 테스트 진행 불가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89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남은 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지적 사항 수정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시스템 및 이행 테스트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결과보고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77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101</Words>
  <Application>Microsoft Office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함초롬바탕</vt:lpstr>
      <vt:lpstr>Arial</vt:lpstr>
      <vt:lpstr>Times New Roman</vt:lpstr>
      <vt:lpstr>Office 테마</vt:lpstr>
      <vt:lpstr>진척보고</vt:lpstr>
      <vt:lpstr>목표</vt:lpstr>
      <vt:lpstr>진척 사항</vt:lpstr>
      <vt:lpstr>담당</vt:lpstr>
      <vt:lpstr>미흡한 점</vt:lpstr>
      <vt:lpstr>남은 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진척보고</dc:title>
  <dc:creator>user</dc:creator>
  <cp:lastModifiedBy>user</cp:lastModifiedBy>
  <cp:revision>7</cp:revision>
  <dcterms:created xsi:type="dcterms:W3CDTF">2022-05-26T00:09:37Z</dcterms:created>
  <dcterms:modified xsi:type="dcterms:W3CDTF">2022-05-26T05:10:30Z</dcterms:modified>
</cp:coreProperties>
</file>