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7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6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9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54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7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0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1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4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2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6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D35AB-9A48-4965-8A23-F69B8EB4B386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0749-FB62-4BC6-8B68-CED6E7D79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21970"/>
            <a:ext cx="9144000" cy="1082647"/>
          </a:xfrm>
        </p:spPr>
        <p:txBody>
          <a:bodyPr/>
          <a:lstStyle/>
          <a:p>
            <a:r>
              <a:rPr lang="ko-KR" altLang="en-US"/>
              <a:t>진척보고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5914"/>
              </p:ext>
            </p:extLst>
          </p:nvPr>
        </p:nvGraphicFramePr>
        <p:xfrm>
          <a:off x="6673735" y="3263726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31715136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783168902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7600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92471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73439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38093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alt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alt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4026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81209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2022.06.02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86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2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테스트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 테스트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통합 테스트에 부하테스트 추가</a:t>
            </a:r>
          </a:p>
        </p:txBody>
      </p:sp>
    </p:spTree>
    <p:extLst>
      <p:ext uri="{BB962C8B-B14F-4D97-AF65-F5344CB8AC3E}">
        <p14:creationId xmlns:p14="http://schemas.microsoft.com/office/powerpoint/2010/main" val="377637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4257" y="148482"/>
            <a:ext cx="10515600" cy="1325563"/>
          </a:xfrm>
        </p:spPr>
        <p:txBody>
          <a:bodyPr/>
          <a:lstStyle/>
          <a:p>
            <a:r>
              <a:rPr lang="ko-KR" altLang="en-US" dirty="0"/>
              <a:t>진척 사항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968505" y="2845302"/>
            <a:ext cx="10327105" cy="4257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68504" y="2845302"/>
            <a:ext cx="10327104" cy="438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68504" y="2374383"/>
            <a:ext cx="2879314" cy="383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프로그래밍 </a:t>
            </a:r>
            <a:r>
              <a:rPr lang="en-US" altLang="ko-KR" sz="2500" dirty="0"/>
              <a:t>: 100%</a:t>
            </a:r>
            <a:endParaRPr lang="ko-KR" altLang="en-US" sz="25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8506" y="3945158"/>
            <a:ext cx="10327105" cy="4257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68505" y="3945158"/>
            <a:ext cx="9928794" cy="438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8506" y="3459886"/>
            <a:ext cx="4307589" cy="383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단위 테스트 </a:t>
            </a:r>
            <a:r>
              <a:rPr lang="en-US" altLang="ko-KR" sz="2500" dirty="0"/>
              <a:t>: 96% (122/127)</a:t>
            </a:r>
            <a:endParaRPr lang="ko-KR" altLang="en-US" sz="25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68506" y="5106423"/>
            <a:ext cx="10327105" cy="4257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68506" y="5106423"/>
            <a:ext cx="8049659" cy="438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68506" y="4621152"/>
            <a:ext cx="44839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시나리오 테스트 </a:t>
            </a:r>
            <a:r>
              <a:rPr lang="en-US" altLang="ko-KR" sz="2500" dirty="0"/>
              <a:t>: 77%(41/53)</a:t>
            </a:r>
            <a:endParaRPr lang="ko-KR" altLang="en-US" sz="25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68505" y="1834114"/>
            <a:ext cx="10327105" cy="4257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68505" y="1834114"/>
            <a:ext cx="9448800" cy="438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68505" y="1348842"/>
            <a:ext cx="1741182" cy="383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전체 </a:t>
            </a:r>
            <a:r>
              <a:rPr lang="en-US" altLang="ko-KR" sz="2500" dirty="0"/>
              <a:t>: 90%</a:t>
            </a:r>
            <a:endParaRPr lang="ko-KR" altLang="en-US" sz="2500" dirty="0"/>
          </a:p>
        </p:txBody>
      </p:sp>
      <p:sp>
        <p:nvSpPr>
          <p:cNvPr id="16" name="모서리가 둥근 직사각형 9">
            <a:extLst>
              <a:ext uri="{FF2B5EF4-FFF2-40B4-BE49-F238E27FC236}">
                <a16:creationId xmlns:a16="http://schemas.microsoft.com/office/drawing/2014/main" id="{C741F327-8C16-FD3F-52C9-249C0268558E}"/>
              </a:ext>
            </a:extLst>
          </p:cNvPr>
          <p:cNvSpPr/>
          <p:nvPr/>
        </p:nvSpPr>
        <p:spPr>
          <a:xfrm>
            <a:off x="968503" y="6196402"/>
            <a:ext cx="10327105" cy="42579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0">
            <a:extLst>
              <a:ext uri="{FF2B5EF4-FFF2-40B4-BE49-F238E27FC236}">
                <a16:creationId xmlns:a16="http://schemas.microsoft.com/office/drawing/2014/main" id="{8E958046-DAE9-0230-9215-AD246D80EFDA}"/>
              </a:ext>
            </a:extLst>
          </p:cNvPr>
          <p:cNvSpPr/>
          <p:nvPr/>
        </p:nvSpPr>
        <p:spPr>
          <a:xfrm>
            <a:off x="968502" y="6196402"/>
            <a:ext cx="10327103" cy="438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53DE3-4492-EFD5-4172-ACB9BC712B36}"/>
              </a:ext>
            </a:extLst>
          </p:cNvPr>
          <p:cNvSpPr txBox="1"/>
          <p:nvPr/>
        </p:nvSpPr>
        <p:spPr>
          <a:xfrm>
            <a:off x="968503" y="5711131"/>
            <a:ext cx="29915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부하 테스트 </a:t>
            </a:r>
            <a:r>
              <a:rPr lang="en-US" altLang="ko-KR" sz="2500" dirty="0"/>
              <a:t>: 100%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2974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06269"/>
              </p:ext>
            </p:extLst>
          </p:nvPr>
        </p:nvGraphicFramePr>
        <p:xfrm>
          <a:off x="1552170" y="2756282"/>
          <a:ext cx="9087660" cy="219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1915">
                  <a:extLst>
                    <a:ext uri="{9D8B030D-6E8A-4147-A177-3AD203B41FA5}">
                      <a16:colId xmlns:a16="http://schemas.microsoft.com/office/drawing/2014/main" val="1325395153"/>
                    </a:ext>
                  </a:extLst>
                </a:gridCol>
                <a:gridCol w="2271915">
                  <a:extLst>
                    <a:ext uri="{9D8B030D-6E8A-4147-A177-3AD203B41FA5}">
                      <a16:colId xmlns:a16="http://schemas.microsoft.com/office/drawing/2014/main" val="3858593854"/>
                    </a:ext>
                  </a:extLst>
                </a:gridCol>
                <a:gridCol w="2271915">
                  <a:extLst>
                    <a:ext uri="{9D8B030D-6E8A-4147-A177-3AD203B41FA5}">
                      <a16:colId xmlns:a16="http://schemas.microsoft.com/office/drawing/2014/main" val="1731125415"/>
                    </a:ext>
                  </a:extLst>
                </a:gridCol>
                <a:gridCol w="2271915">
                  <a:extLst>
                    <a:ext uri="{9D8B030D-6E8A-4147-A177-3AD203B41FA5}">
                      <a16:colId xmlns:a16="http://schemas.microsoft.com/office/drawing/2014/main" val="3827721153"/>
                    </a:ext>
                  </a:extLst>
                </a:gridCol>
              </a:tblGrid>
              <a:tr h="660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송재근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이성준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박명현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김다영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957268"/>
                  </a:ext>
                </a:extLst>
              </a:tr>
              <a:tr h="1533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단위 테스트 작성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단위 테스트 작성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통합 테스트 작성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테스트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총괄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시나리오 테스트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evidence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제작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1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27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미흡한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Ranking, Setting </a:t>
            </a:r>
            <a:r>
              <a:rPr lang="ko-KR" altLang="en-US" dirty="0"/>
              <a:t>구현 실패에 따른 테스트 불가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단위 테스트 </a:t>
            </a:r>
            <a:r>
              <a:rPr lang="ko-KR" altLang="en-US" dirty="0"/>
              <a:t>중 발생한 오류 조치 실패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89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남은 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지적 사항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산출물 정리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결과보고</a:t>
            </a:r>
          </a:p>
        </p:txBody>
      </p:sp>
    </p:spTree>
    <p:extLst>
      <p:ext uri="{BB962C8B-B14F-4D97-AF65-F5344CB8AC3E}">
        <p14:creationId xmlns:p14="http://schemas.microsoft.com/office/powerpoint/2010/main" val="337377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104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함초롬바탕</vt:lpstr>
      <vt:lpstr>Arial</vt:lpstr>
      <vt:lpstr>Times New Roman</vt:lpstr>
      <vt:lpstr>Office 테마</vt:lpstr>
      <vt:lpstr>진척보고</vt:lpstr>
      <vt:lpstr>목표</vt:lpstr>
      <vt:lpstr>진척 사항</vt:lpstr>
      <vt:lpstr>담당</vt:lpstr>
      <vt:lpstr>미흡한 점</vt:lpstr>
      <vt:lpstr>남은 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진척보고</dc:title>
  <dc:creator>user</dc:creator>
  <cp:lastModifiedBy>user</cp:lastModifiedBy>
  <cp:revision>9</cp:revision>
  <dcterms:created xsi:type="dcterms:W3CDTF">2022-05-26T00:09:37Z</dcterms:created>
  <dcterms:modified xsi:type="dcterms:W3CDTF">2022-06-02T02:52:56Z</dcterms:modified>
</cp:coreProperties>
</file>