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notesMasterIdLst>
    <p:notesMasterId r:id="rId13"/>
  </p:notesMasterIdLst>
  <p:sldIdLst>
    <p:sldId id="289" r:id="rId2"/>
    <p:sldId id="290" r:id="rId3"/>
    <p:sldId id="323" r:id="rId4"/>
    <p:sldId id="324" r:id="rId5"/>
    <p:sldId id="325" r:id="rId6"/>
    <p:sldId id="319" r:id="rId7"/>
    <p:sldId id="297" r:id="rId8"/>
    <p:sldId id="298" r:id="rId9"/>
    <p:sldId id="307" r:id="rId10"/>
    <p:sldId id="313" r:id="rId11"/>
    <p:sldId id="31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84C6A"/>
    <a:srgbClr val="346B95"/>
    <a:srgbClr val="346C97"/>
    <a:srgbClr val="35374D"/>
    <a:srgbClr val="E19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158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6A30-815C-45A4-9365-DBFA8176B82C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97BF0-745D-42EA-8707-7A7FA8CC7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36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/>
          <a:lstStyle>
            <a:lvl1pPr algn="l">
              <a:lnSpc>
                <a:spcPct val="100000"/>
              </a:lnSpc>
              <a:defRPr sz="4800" cap="none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37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4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2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9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9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1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783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52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747" y="1866901"/>
            <a:ext cx="5333300" cy="2247899"/>
          </a:xfrm>
        </p:spPr>
        <p:txBody>
          <a:bodyPr>
            <a:normAutofit/>
          </a:bodyPr>
          <a:lstStyle/>
          <a:p>
            <a:pPr lvl="0" algn="ctr">
              <a:defRPr/>
            </a:pPr>
            <a:r>
              <a:rPr lang="ko-KR" altLang="en-US" dirty="0"/>
              <a:t>기초설계 산출물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17745" y="3659606"/>
            <a:ext cx="2679356" cy="1465118"/>
          </a:xfrm>
        </p:spPr>
        <p:txBody>
          <a:bodyPr anchor="b">
            <a:normAutofit/>
          </a:bodyPr>
          <a:lstStyle/>
          <a:p>
            <a:pPr lvl="0">
              <a:defRPr/>
            </a:pPr>
            <a:r>
              <a:rPr lang="en-US" altLang="ko-KR" dirty="0"/>
              <a:t>TEAM-NAME:</a:t>
            </a:r>
            <a:r>
              <a:rPr lang="ko-KR" altLang="en-US" dirty="0"/>
              <a:t>타조</a:t>
            </a:r>
          </a:p>
        </p:txBody>
      </p:sp>
      <p:pic>
        <p:nvPicPr>
          <p:cNvPr id="4" name="Picture 3" descr="3D 정사각형과 직사각형"/>
          <p:cNvPicPr>
            <a:picLocks noChangeAspect="1"/>
          </p:cNvPicPr>
          <p:nvPr/>
        </p:nvPicPr>
        <p:blipFill rotWithShape="1">
          <a:blip r:embed="rId2"/>
          <a:srcRect l="5710" r="25140"/>
          <a:stretch>
            <a:fillRect/>
          </a:stretch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A9FDB56-48D5-4465-8CCC-3F24411E3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140909"/>
              </p:ext>
            </p:extLst>
          </p:nvPr>
        </p:nvGraphicFramePr>
        <p:xfrm>
          <a:off x="7057022" y="3909169"/>
          <a:ext cx="4703428" cy="2788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3858">
                  <a:extLst>
                    <a:ext uri="{9D8B030D-6E8A-4147-A177-3AD203B41FA5}">
                      <a16:colId xmlns:a16="http://schemas.microsoft.com/office/drawing/2014/main" val="2157114281"/>
                    </a:ext>
                  </a:extLst>
                </a:gridCol>
                <a:gridCol w="2839570">
                  <a:extLst>
                    <a:ext uri="{9D8B030D-6E8A-4147-A177-3AD203B41FA5}">
                      <a16:colId xmlns:a16="http://schemas.microsoft.com/office/drawing/2014/main" val="1580412923"/>
                    </a:ext>
                  </a:extLst>
                </a:gridCol>
              </a:tblGrid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 err="1">
                          <a:solidFill>
                            <a:schemeClr val="tx1"/>
                          </a:solidFill>
                          <a:effectLst/>
                        </a:rPr>
                        <a:t>팀명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ko-KR" sz="2000" kern="100">
                          <a:solidFill>
                            <a:schemeClr val="tx1"/>
                          </a:solidFill>
                          <a:effectLst/>
                        </a:rPr>
                        <a:t>타조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710564"/>
                  </a:ext>
                </a:extLst>
              </a:tr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팀장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17101673 </a:t>
                      </a:r>
                      <a:r>
                        <a:rPr lang="ko-KR" sz="2000" kern="100">
                          <a:solidFill>
                            <a:schemeClr val="tx1"/>
                          </a:solidFill>
                          <a:effectLst/>
                        </a:rPr>
                        <a:t>김다영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031036"/>
                  </a:ext>
                </a:extLst>
              </a:tr>
              <a:tr h="398340">
                <a:tc rowSpan="3"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팀원</a:t>
                      </a:r>
                    </a:p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altLang="en-US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17100244 </a:t>
                      </a:r>
                      <a:r>
                        <a:rPr lang="ko-KR" sz="2000" kern="100">
                          <a:solidFill>
                            <a:schemeClr val="tx1"/>
                          </a:solidFill>
                          <a:effectLst/>
                        </a:rPr>
                        <a:t>이성준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078802"/>
                  </a:ext>
                </a:extLst>
              </a:tr>
              <a:tr h="398340">
                <a:tc vMerge="1"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17101531 </a:t>
                      </a: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박명현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742398"/>
                  </a:ext>
                </a:extLst>
              </a:tr>
              <a:tr h="398340">
                <a:tc vMerge="1"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16100483 </a:t>
                      </a: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송재근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476455"/>
                  </a:ext>
                </a:extLst>
              </a:tr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>
                          <a:solidFill>
                            <a:schemeClr val="tx1"/>
                          </a:solidFill>
                          <a:effectLst/>
                        </a:rPr>
                        <a:t>담당교수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 err="1">
                          <a:solidFill>
                            <a:schemeClr val="tx1"/>
                          </a:solidFill>
                          <a:effectLst/>
                        </a:rPr>
                        <a:t>유용환</a:t>
                      </a: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 교수님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729510"/>
                  </a:ext>
                </a:extLst>
              </a:tr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alt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발표</a:t>
                      </a: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일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2022.04.07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220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76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8EDE4-2531-42AD-93BA-833891C6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F50E82-6252-4AF2-96AC-D0B9DF7CE3A1}"/>
              </a:ext>
            </a:extLst>
          </p:cNvPr>
          <p:cNvSpPr txBox="1"/>
          <p:nvPr/>
        </p:nvSpPr>
        <p:spPr>
          <a:xfrm>
            <a:off x="6233020" y="5304958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MySQL</a:t>
            </a:r>
            <a:r>
              <a:rPr lang="ko-KR" altLang="en-US" dirty="0">
                <a:solidFill>
                  <a:schemeClr val="bg1"/>
                </a:solidFill>
              </a:rPr>
              <a:t>과 </a:t>
            </a:r>
            <a:r>
              <a:rPr lang="en-US" altLang="ko-KR" dirty="0">
                <a:solidFill>
                  <a:schemeClr val="bg1"/>
                </a:solidFill>
              </a:rPr>
              <a:t>Eclipse </a:t>
            </a:r>
            <a:r>
              <a:rPr lang="ko-KR" altLang="en-US" dirty="0">
                <a:solidFill>
                  <a:schemeClr val="bg1"/>
                </a:solidFill>
              </a:rPr>
              <a:t>연동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544" y="1767794"/>
            <a:ext cx="2754313" cy="4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54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B2AA5-40C6-44E7-9FBB-165EEEAFF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783" y="2393199"/>
            <a:ext cx="2640434" cy="1182368"/>
          </a:xfrm>
        </p:spPr>
        <p:txBody>
          <a:bodyPr/>
          <a:lstStyle/>
          <a:p>
            <a:r>
              <a:rPr lang="en-US" altLang="ko-KR" sz="8000" dirty="0"/>
              <a:t>Q&amp;A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16524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062DC-441D-4EAA-8B1C-55454283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50BE8A-EEEC-4250-A910-39062F99D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게임시나리오 상세 플로우</a:t>
            </a:r>
            <a:endParaRPr lang="en-US" altLang="ko-KR" dirty="0"/>
          </a:p>
          <a:p>
            <a:r>
              <a:rPr lang="en-US" altLang="ko-KR" dirty="0"/>
              <a:t>AP </a:t>
            </a:r>
            <a:r>
              <a:rPr lang="ko-KR" altLang="en-US" dirty="0"/>
              <a:t>단위 모듈 설계</a:t>
            </a:r>
            <a:endParaRPr lang="en-US" altLang="ko-KR" dirty="0"/>
          </a:p>
          <a:p>
            <a:r>
              <a:rPr lang="ko-KR" altLang="en-US" dirty="0"/>
              <a:t>화면 설계</a:t>
            </a:r>
            <a:r>
              <a:rPr lang="en-US" altLang="ko-KR" dirty="0"/>
              <a:t>(draft)</a:t>
            </a:r>
          </a:p>
          <a:p>
            <a:r>
              <a:rPr lang="en-US" altLang="ko-KR" dirty="0"/>
              <a:t>file </a:t>
            </a:r>
            <a:r>
              <a:rPr lang="ko-KR" altLang="en-US" dirty="0"/>
              <a:t>설계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05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303063"/>
            <a:ext cx="9905999" cy="136089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테트리스 시나리오 상세 플로우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74ABF3-DDBD-56AE-E415-20B357D4F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229" y="1303867"/>
            <a:ext cx="7116650" cy="543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5B671BB-0C94-B5A5-2107-FC0559A10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0"/>
            <a:ext cx="7823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7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9196" y="519899"/>
            <a:ext cx="9905999" cy="1360898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모듈 상호 </a:t>
            </a:r>
            <a:r>
              <a:rPr lang="ko-KR" altLang="en-US" dirty="0" smtClean="0"/>
              <a:t>관계도 예정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631120" y="2114026"/>
            <a:ext cx="2735710" cy="590846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500"/>
              <a:t>Main Module</a:t>
            </a:r>
            <a:endParaRPr lang="ko-KR" altLang="en-US" sz="2500"/>
          </a:p>
        </p:txBody>
      </p:sp>
      <p:sp>
        <p:nvSpPr>
          <p:cNvPr id="27" name="직사각형 26"/>
          <p:cNvSpPr/>
          <p:nvPr/>
        </p:nvSpPr>
        <p:spPr>
          <a:xfrm>
            <a:off x="4631120" y="3015844"/>
            <a:ext cx="2735710" cy="59084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500"/>
              <a:t>Frame Module</a:t>
            </a:r>
            <a:endParaRPr lang="ko-KR" altLang="en-US" sz="2500"/>
          </a:p>
        </p:txBody>
      </p:sp>
      <p:cxnSp>
        <p:nvCxnSpPr>
          <p:cNvPr id="28" name="직선 연결선 27"/>
          <p:cNvCxnSpPr>
            <a:stCxn id="26" idx="2"/>
            <a:endCxn id="27" idx="0"/>
          </p:cNvCxnSpPr>
          <p:nvPr/>
        </p:nvCxnSpPr>
        <p:spPr>
          <a:xfrm>
            <a:off x="5998975" y="2704872"/>
            <a:ext cx="0" cy="31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996237" y="3606690"/>
            <a:ext cx="0" cy="4664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203671" y="4064327"/>
            <a:ext cx="1693729" cy="466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/>
              <a:t>In game Module</a:t>
            </a:r>
            <a:endParaRPr lang="ko-KR" altLang="en-US" sz="1500"/>
          </a:p>
        </p:txBody>
      </p:sp>
      <p:cxnSp>
        <p:nvCxnSpPr>
          <p:cNvPr id="37" name="직선 연결선 36"/>
          <p:cNvCxnSpPr/>
          <p:nvPr/>
        </p:nvCxnSpPr>
        <p:spPr>
          <a:xfrm rot="10800000">
            <a:off x="1201202" y="4852550"/>
            <a:ext cx="983192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885003" y="4850575"/>
            <a:ext cx="0" cy="31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69664" y="5170013"/>
            <a:ext cx="1693729" cy="6841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/>
              <a:t>Block Module</a:t>
            </a:r>
            <a:endParaRPr lang="ko-KR" altLang="en-US" sz="1500"/>
          </a:p>
        </p:txBody>
      </p:sp>
      <p:cxnSp>
        <p:nvCxnSpPr>
          <p:cNvPr id="40" name="직선 연결선 39"/>
          <p:cNvCxnSpPr/>
          <p:nvPr/>
        </p:nvCxnSpPr>
        <p:spPr>
          <a:xfrm rot="16200000" flipH="1">
            <a:off x="10869234" y="5039633"/>
            <a:ext cx="351424" cy="2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933283" y="4859042"/>
            <a:ext cx="0" cy="31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913003" y="4850575"/>
            <a:ext cx="0" cy="31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085312" y="5172130"/>
            <a:ext cx="1693729" cy="6841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/>
              <a:t>Fall down Block Module</a:t>
            </a:r>
            <a:endParaRPr lang="ko-KR" altLang="en-US" sz="1500"/>
          </a:p>
        </p:txBody>
      </p:sp>
      <p:sp>
        <p:nvSpPr>
          <p:cNvPr id="44" name="직사각형 43"/>
          <p:cNvSpPr/>
          <p:nvPr/>
        </p:nvSpPr>
        <p:spPr>
          <a:xfrm>
            <a:off x="4002561" y="5193297"/>
            <a:ext cx="1693729" cy="6841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/>
              <a:t>Block Control Module</a:t>
            </a:r>
            <a:endParaRPr lang="ko-KR" altLang="en-US" sz="1500"/>
          </a:p>
        </p:txBody>
      </p:sp>
      <p:sp>
        <p:nvSpPr>
          <p:cNvPr id="45" name="직사각형 44"/>
          <p:cNvSpPr/>
          <p:nvPr/>
        </p:nvSpPr>
        <p:spPr>
          <a:xfrm>
            <a:off x="8084131" y="5167898"/>
            <a:ext cx="1693729" cy="6841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/>
              <a:t>Clear Complete Lines Module</a:t>
            </a:r>
            <a:endParaRPr lang="ko-KR" altLang="en-US" sz="1500"/>
          </a:p>
        </p:txBody>
      </p:sp>
      <p:cxnSp>
        <p:nvCxnSpPr>
          <p:cNvPr id="46" name="직선 연결선 45"/>
          <p:cNvCxnSpPr/>
          <p:nvPr/>
        </p:nvCxnSpPr>
        <p:spPr>
          <a:xfrm>
            <a:off x="4835269" y="4850575"/>
            <a:ext cx="0" cy="31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10178148" y="5158372"/>
            <a:ext cx="1693729" cy="6841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/>
              <a:t>End Menu Module</a:t>
            </a:r>
            <a:endParaRPr lang="ko-KR" altLang="en-US" sz="1500"/>
          </a:p>
        </p:txBody>
      </p:sp>
      <p:cxnSp>
        <p:nvCxnSpPr>
          <p:cNvPr id="53" name="직선 연결선 40"/>
          <p:cNvCxnSpPr/>
          <p:nvPr/>
        </p:nvCxnSpPr>
        <p:spPr>
          <a:xfrm>
            <a:off x="6045342" y="4517200"/>
            <a:ext cx="0" cy="31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44"/>
          <p:cNvSpPr/>
          <p:nvPr/>
        </p:nvSpPr>
        <p:spPr>
          <a:xfrm>
            <a:off x="6096000" y="5180597"/>
            <a:ext cx="1693729" cy="6841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/>
              <a:t>Pause Menu</a:t>
            </a:r>
          </a:p>
          <a:p>
            <a:pPr algn="ctr">
              <a:defRPr/>
            </a:pPr>
            <a:r>
              <a:rPr lang="en-US" altLang="ko-KR" sz="1500"/>
              <a:t>Module</a:t>
            </a:r>
          </a:p>
        </p:txBody>
      </p:sp>
      <p:cxnSp>
        <p:nvCxnSpPr>
          <p:cNvPr id="55" name="직선 연결선 37"/>
          <p:cNvCxnSpPr/>
          <p:nvPr/>
        </p:nvCxnSpPr>
        <p:spPr>
          <a:xfrm>
            <a:off x="1190611" y="4844225"/>
            <a:ext cx="0" cy="31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5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D678-1BB4-45AE-8042-AD341B65B7C7}"/>
              </a:ext>
            </a:extLst>
          </p:cNvPr>
          <p:cNvSpPr/>
          <p:nvPr/>
        </p:nvSpPr>
        <p:spPr>
          <a:xfrm>
            <a:off x="445569" y="2409344"/>
            <a:ext cx="1431326" cy="392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bg1"/>
                </a:solidFill>
              </a:rPr>
              <a:t>TajoTetris</a:t>
            </a:r>
            <a:r>
              <a:rPr lang="en-US" altLang="ko-KR" sz="1050" dirty="0" smtClean="0">
                <a:solidFill>
                  <a:schemeClr val="bg1"/>
                </a:solidFill>
              </a:rPr>
              <a:t> Project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BF64CA-1AC7-4A8B-A9DF-8418A80600AF}"/>
              </a:ext>
            </a:extLst>
          </p:cNvPr>
          <p:cNvSpPr/>
          <p:nvPr/>
        </p:nvSpPr>
        <p:spPr>
          <a:xfrm>
            <a:off x="3189354" y="2350256"/>
            <a:ext cx="1431326" cy="3923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bg1"/>
                </a:solidFill>
              </a:rPr>
              <a:t>Util</a:t>
            </a:r>
            <a:r>
              <a:rPr lang="en-US" altLang="ko-KR" sz="1050" dirty="0" smtClean="0">
                <a:solidFill>
                  <a:schemeClr val="bg1"/>
                </a:solidFill>
              </a:rPr>
              <a:t> Package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EC17ED3-220A-4772-B7F0-BFF342FF271F}"/>
              </a:ext>
            </a:extLst>
          </p:cNvPr>
          <p:cNvSpPr/>
          <p:nvPr/>
        </p:nvSpPr>
        <p:spPr>
          <a:xfrm>
            <a:off x="3189354" y="3736372"/>
            <a:ext cx="1431326" cy="3923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Main </a:t>
            </a:r>
            <a:r>
              <a:rPr lang="en-US" altLang="ko-KR" sz="1050" dirty="0" smtClean="0">
                <a:solidFill>
                  <a:schemeClr val="bg1"/>
                </a:solidFill>
              </a:rPr>
              <a:t>Package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2383DBD-3797-4051-9B48-79A4D3BC5FBA}"/>
              </a:ext>
            </a:extLst>
          </p:cNvPr>
          <p:cNvSpPr/>
          <p:nvPr/>
        </p:nvSpPr>
        <p:spPr>
          <a:xfrm>
            <a:off x="3108047" y="4853563"/>
            <a:ext cx="1431326" cy="3923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View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Package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02" name="말풍선: 모서리가 둥근 사각형 101">
            <a:extLst>
              <a:ext uri="{FF2B5EF4-FFF2-40B4-BE49-F238E27FC236}">
                <a16:creationId xmlns:a16="http://schemas.microsoft.com/office/drawing/2014/main" id="{34CC6923-00A7-447E-9BCA-ECACA70028F8}"/>
              </a:ext>
            </a:extLst>
          </p:cNvPr>
          <p:cNvSpPr/>
          <p:nvPr/>
        </p:nvSpPr>
        <p:spPr>
          <a:xfrm>
            <a:off x="9685195" y="2828484"/>
            <a:ext cx="1657616" cy="327034"/>
          </a:xfrm>
          <a:prstGeom prst="wedgeRoundRectCallout">
            <a:avLst>
              <a:gd name="adj1" fmla="val -232799"/>
              <a:gd name="adj2" fmla="val 987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7</a:t>
            </a:r>
            <a:r>
              <a:rPr lang="ko-KR" altLang="en-US" sz="1100" dirty="0"/>
              <a:t>개의 형태의 배열 이용하여 블록 모양 지정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59462EB-D5BA-4CAA-AC31-98C791076440}"/>
              </a:ext>
            </a:extLst>
          </p:cNvPr>
          <p:cNvSpPr/>
          <p:nvPr/>
        </p:nvSpPr>
        <p:spPr>
          <a:xfrm>
            <a:off x="5296293" y="4421910"/>
            <a:ext cx="1184289" cy="2902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End Menu </a:t>
            </a:r>
            <a:r>
              <a:rPr lang="en-US" altLang="ko-KR" sz="1100" dirty="0" err="1" smtClean="0">
                <a:solidFill>
                  <a:schemeClr val="bg1"/>
                </a:solidFill>
              </a:rPr>
              <a:t>PoPup</a:t>
            </a:r>
            <a:r>
              <a:rPr lang="en-US" altLang="ko-KR" sz="1100" dirty="0" smtClean="0">
                <a:solidFill>
                  <a:schemeClr val="bg1"/>
                </a:solidFill>
              </a:rPr>
              <a:t> Class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7D1B332-2CA2-451F-B18C-890D1EC518E6}"/>
              </a:ext>
            </a:extLst>
          </p:cNvPr>
          <p:cNvSpPr/>
          <p:nvPr/>
        </p:nvSpPr>
        <p:spPr>
          <a:xfrm>
            <a:off x="5290974" y="4896401"/>
            <a:ext cx="1164715" cy="2902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bg1"/>
                </a:solidFill>
              </a:rPr>
              <a:t>StartMenu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POPUP Class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9374D54-9B3C-4E5D-B6C5-319623994C0F}"/>
              </a:ext>
            </a:extLst>
          </p:cNvPr>
          <p:cNvSpPr/>
          <p:nvPr/>
        </p:nvSpPr>
        <p:spPr>
          <a:xfrm>
            <a:off x="5290974" y="5331756"/>
            <a:ext cx="1164715" cy="2902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bg1"/>
                </a:solidFill>
              </a:rPr>
              <a:t>PauseMenu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POPUP Class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5" name="화살표: 오른쪽 114">
            <a:extLst>
              <a:ext uri="{FF2B5EF4-FFF2-40B4-BE49-F238E27FC236}">
                <a16:creationId xmlns:a16="http://schemas.microsoft.com/office/drawing/2014/main" id="{E6E825A9-FBAD-4C01-A312-5006FBEA5E6F}"/>
              </a:ext>
            </a:extLst>
          </p:cNvPr>
          <p:cNvSpPr/>
          <p:nvPr/>
        </p:nvSpPr>
        <p:spPr>
          <a:xfrm>
            <a:off x="7556740" y="5043001"/>
            <a:ext cx="1000664" cy="392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353BB91-23E9-4B7B-BC02-D725877E0804}"/>
              </a:ext>
            </a:extLst>
          </p:cNvPr>
          <p:cNvSpPr txBox="1"/>
          <p:nvPr/>
        </p:nvSpPr>
        <p:spPr>
          <a:xfrm>
            <a:off x="9092241" y="5107365"/>
            <a:ext cx="1742536" cy="46166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팝업창을</a:t>
            </a:r>
            <a:r>
              <a:rPr lang="ko-KR" alt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띄우고</a:t>
            </a:r>
            <a:r>
              <a:rPr lang="en-US" altLang="ko-KR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UI </a:t>
            </a:r>
            <a:r>
              <a:rPr lang="ko-KR" alt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설정 </a:t>
            </a:r>
            <a:r>
              <a:rPr lang="ko-KR" alt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모듈</a:t>
            </a:r>
          </a:p>
        </p:txBody>
      </p: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CFD4F405-7687-49E6-8819-DDF68DAA07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8946" y="2781679"/>
            <a:ext cx="4522284" cy="36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A328C5A3-052F-4DBA-BF73-F6933676A533}"/>
              </a:ext>
            </a:extLst>
          </p:cNvPr>
          <p:cNvCxnSpPr>
            <a:stCxn id="5" idx="3"/>
          </p:cNvCxnSpPr>
          <p:nvPr/>
        </p:nvCxnSpPr>
        <p:spPr>
          <a:xfrm>
            <a:off x="1876895" y="2605495"/>
            <a:ext cx="8730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E707954E-94D1-4FAF-AB6B-AF693DF65C41}"/>
              </a:ext>
            </a:extLst>
          </p:cNvPr>
          <p:cNvCxnSpPr>
            <a:endCxn id="99" idx="1"/>
          </p:cNvCxnSpPr>
          <p:nvPr/>
        </p:nvCxnSpPr>
        <p:spPr>
          <a:xfrm flipV="1">
            <a:off x="2751513" y="3932523"/>
            <a:ext cx="437841" cy="5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6EFEBADE-CCD9-40FE-ADC9-C7E38F1185E8}"/>
              </a:ext>
            </a:extLst>
          </p:cNvPr>
          <p:cNvCxnSpPr>
            <a:endCxn id="11" idx="1"/>
          </p:cNvCxnSpPr>
          <p:nvPr/>
        </p:nvCxnSpPr>
        <p:spPr>
          <a:xfrm>
            <a:off x="2772492" y="2546407"/>
            <a:ext cx="4168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E3D2FEF-6579-4ACB-AC91-217D1C98DD8C}"/>
              </a:ext>
            </a:extLst>
          </p:cNvPr>
          <p:cNvCxnSpPr>
            <a:endCxn id="101" idx="1"/>
          </p:cNvCxnSpPr>
          <p:nvPr/>
        </p:nvCxnSpPr>
        <p:spPr>
          <a:xfrm>
            <a:off x="2749908" y="5049714"/>
            <a:ext cx="3581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DB590064-39B8-417F-B088-A14E7B552F19}"/>
              </a:ext>
            </a:extLst>
          </p:cNvPr>
          <p:cNvCxnSpPr>
            <a:stCxn id="101" idx="3"/>
            <a:endCxn id="110" idx="1"/>
          </p:cNvCxnSpPr>
          <p:nvPr/>
        </p:nvCxnSpPr>
        <p:spPr>
          <a:xfrm flipV="1">
            <a:off x="4539373" y="4567028"/>
            <a:ext cx="756920" cy="48268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20572316-4F55-48F0-9BC7-B8A400EE6259}"/>
              </a:ext>
            </a:extLst>
          </p:cNvPr>
          <p:cNvCxnSpPr/>
          <p:nvPr/>
        </p:nvCxnSpPr>
        <p:spPr>
          <a:xfrm flipH="1">
            <a:off x="4915173" y="3935402"/>
            <a:ext cx="2660" cy="1873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C562BB5B-CAF3-4645-BF9A-152D20EC8839}"/>
              </a:ext>
            </a:extLst>
          </p:cNvPr>
          <p:cNvCxnSpPr>
            <a:endCxn id="112" idx="1"/>
          </p:cNvCxnSpPr>
          <p:nvPr/>
        </p:nvCxnSpPr>
        <p:spPr>
          <a:xfrm>
            <a:off x="4924163" y="5476874"/>
            <a:ext cx="366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0F2AB0B8-2508-4B7D-B51B-21F16FD740B4}"/>
              </a:ext>
            </a:extLst>
          </p:cNvPr>
          <p:cNvCxnSpPr>
            <a:endCxn id="111" idx="1"/>
          </p:cNvCxnSpPr>
          <p:nvPr/>
        </p:nvCxnSpPr>
        <p:spPr>
          <a:xfrm>
            <a:off x="4931350" y="5041519"/>
            <a:ext cx="35962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EC17ED3-220A-4772-B7F0-BFF342FF271F}"/>
              </a:ext>
            </a:extLst>
          </p:cNvPr>
          <p:cNvSpPr/>
          <p:nvPr/>
        </p:nvSpPr>
        <p:spPr>
          <a:xfrm>
            <a:off x="3166770" y="315889"/>
            <a:ext cx="1431326" cy="3923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Controller Package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9374D54-9B3C-4E5D-B6C5-319623994C0F}"/>
              </a:ext>
            </a:extLst>
          </p:cNvPr>
          <p:cNvSpPr/>
          <p:nvPr/>
        </p:nvSpPr>
        <p:spPr>
          <a:xfrm>
            <a:off x="5306079" y="5749272"/>
            <a:ext cx="1164715" cy="2902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bg1"/>
                </a:solidFill>
              </a:rPr>
              <a:t>Tetrisview</a:t>
            </a:r>
            <a:r>
              <a:rPr lang="en-US" altLang="ko-KR" sz="1100" dirty="0" smtClean="0">
                <a:solidFill>
                  <a:schemeClr val="bg1"/>
                </a:solidFill>
              </a:rPr>
              <a:t> Class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562BB5B-CAF3-4645-BF9A-152D20EC8839}"/>
              </a:ext>
            </a:extLst>
          </p:cNvPr>
          <p:cNvCxnSpPr/>
          <p:nvPr/>
        </p:nvCxnSpPr>
        <p:spPr>
          <a:xfrm>
            <a:off x="4901996" y="5812154"/>
            <a:ext cx="366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1BF0E0C-4977-4F80-AA69-42566FDA2251}"/>
              </a:ext>
            </a:extLst>
          </p:cNvPr>
          <p:cNvSpPr/>
          <p:nvPr/>
        </p:nvSpPr>
        <p:spPr>
          <a:xfrm>
            <a:off x="5268807" y="3769399"/>
            <a:ext cx="1164715" cy="344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bg1"/>
                </a:solidFill>
              </a:rPr>
              <a:t>MainMenu</a:t>
            </a:r>
            <a:r>
              <a:rPr lang="en-US" altLang="ko-KR" sz="1100" dirty="0" smtClean="0">
                <a:solidFill>
                  <a:schemeClr val="bg1"/>
                </a:solidFill>
              </a:rPr>
              <a:t> Popup Class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39DB8C4-AE6F-4C72-AF14-B94F0C971515}"/>
              </a:ext>
            </a:extLst>
          </p:cNvPr>
          <p:cNvCxnSpPr>
            <a:stCxn id="99" idx="3"/>
            <a:endCxn id="48" idx="1"/>
          </p:cNvCxnSpPr>
          <p:nvPr/>
        </p:nvCxnSpPr>
        <p:spPr>
          <a:xfrm>
            <a:off x="4620680" y="3932523"/>
            <a:ext cx="648127" cy="8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DBF64CA-1AC7-4A8B-A9DF-8418A80600AF}"/>
              </a:ext>
            </a:extLst>
          </p:cNvPr>
          <p:cNvSpPr/>
          <p:nvPr/>
        </p:nvSpPr>
        <p:spPr>
          <a:xfrm>
            <a:off x="3183814" y="3125389"/>
            <a:ext cx="1431326" cy="3923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b</a:t>
            </a:r>
            <a:r>
              <a:rPr lang="en-US" altLang="ko-KR" sz="1050" dirty="0" smtClean="0">
                <a:solidFill>
                  <a:schemeClr val="bg1"/>
                </a:solidFill>
              </a:rPr>
              <a:t>lock Package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DBF64CA-1AC7-4A8B-A9DF-8418A80600AF}"/>
              </a:ext>
            </a:extLst>
          </p:cNvPr>
          <p:cNvSpPr/>
          <p:nvPr/>
        </p:nvSpPr>
        <p:spPr>
          <a:xfrm>
            <a:off x="3131828" y="1352092"/>
            <a:ext cx="1431326" cy="3923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c</a:t>
            </a:r>
            <a:r>
              <a:rPr lang="en-US" altLang="ko-KR" sz="1050" dirty="0" smtClean="0">
                <a:solidFill>
                  <a:schemeClr val="bg1"/>
                </a:solidFill>
              </a:rPr>
              <a:t>onstant Package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1BF0E0C-4977-4F80-AA69-42566FDA2251}"/>
              </a:ext>
            </a:extLst>
          </p:cNvPr>
          <p:cNvSpPr/>
          <p:nvPr/>
        </p:nvSpPr>
        <p:spPr>
          <a:xfrm>
            <a:off x="5029560" y="2390649"/>
            <a:ext cx="1164715" cy="344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bg1"/>
                </a:solidFill>
              </a:rPr>
              <a:t>ScreenUtil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Class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39DB8C4-AE6F-4C72-AF14-B94F0C971515}"/>
              </a:ext>
            </a:extLst>
          </p:cNvPr>
          <p:cNvCxnSpPr>
            <a:endCxn id="56" idx="1"/>
          </p:cNvCxnSpPr>
          <p:nvPr/>
        </p:nvCxnSpPr>
        <p:spPr>
          <a:xfrm flipV="1">
            <a:off x="4612698" y="2562753"/>
            <a:ext cx="416862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1BF0E0C-4977-4F80-AA69-42566FDA2251}"/>
              </a:ext>
            </a:extLst>
          </p:cNvPr>
          <p:cNvSpPr/>
          <p:nvPr/>
        </p:nvSpPr>
        <p:spPr>
          <a:xfrm>
            <a:off x="5058080" y="3184862"/>
            <a:ext cx="1164715" cy="344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b</a:t>
            </a:r>
            <a:r>
              <a:rPr lang="en-US" altLang="ko-KR" sz="1100" dirty="0" smtClean="0">
                <a:solidFill>
                  <a:schemeClr val="bg1"/>
                </a:solidFill>
              </a:rPr>
              <a:t>lock Class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1BF0E0C-4977-4F80-AA69-42566FDA2251}"/>
              </a:ext>
            </a:extLst>
          </p:cNvPr>
          <p:cNvSpPr/>
          <p:nvPr/>
        </p:nvSpPr>
        <p:spPr>
          <a:xfrm>
            <a:off x="4992494" y="1413088"/>
            <a:ext cx="1164715" cy="344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Constant Class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1BF0E0C-4977-4F80-AA69-42566FDA2251}"/>
              </a:ext>
            </a:extLst>
          </p:cNvPr>
          <p:cNvSpPr/>
          <p:nvPr/>
        </p:nvSpPr>
        <p:spPr>
          <a:xfrm>
            <a:off x="5021918" y="336858"/>
            <a:ext cx="1164715" cy="344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bg1"/>
                </a:solidFill>
              </a:rPr>
              <a:t>TetrisManagerClass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39DB8C4-AE6F-4C72-AF14-B94F0C971515}"/>
              </a:ext>
            </a:extLst>
          </p:cNvPr>
          <p:cNvCxnSpPr/>
          <p:nvPr/>
        </p:nvCxnSpPr>
        <p:spPr>
          <a:xfrm>
            <a:off x="4598512" y="520717"/>
            <a:ext cx="4168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39DB8C4-AE6F-4C72-AF14-B94F0C971515}"/>
              </a:ext>
            </a:extLst>
          </p:cNvPr>
          <p:cNvCxnSpPr/>
          <p:nvPr/>
        </p:nvCxnSpPr>
        <p:spPr>
          <a:xfrm>
            <a:off x="4627400" y="3339551"/>
            <a:ext cx="4168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739DB8C4-AE6F-4C72-AF14-B94F0C971515}"/>
              </a:ext>
            </a:extLst>
          </p:cNvPr>
          <p:cNvCxnSpPr/>
          <p:nvPr/>
        </p:nvCxnSpPr>
        <p:spPr>
          <a:xfrm>
            <a:off x="4591135" y="1595130"/>
            <a:ext cx="4168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말풍선: 모서리가 둥근 사각형 101">
            <a:extLst>
              <a:ext uri="{FF2B5EF4-FFF2-40B4-BE49-F238E27FC236}">
                <a16:creationId xmlns:a16="http://schemas.microsoft.com/office/drawing/2014/main" id="{34CC6923-00A7-447E-9BCA-ECACA70028F8}"/>
              </a:ext>
            </a:extLst>
          </p:cNvPr>
          <p:cNvSpPr/>
          <p:nvPr/>
        </p:nvSpPr>
        <p:spPr>
          <a:xfrm>
            <a:off x="9606224" y="1213972"/>
            <a:ext cx="1657616" cy="327034"/>
          </a:xfrm>
          <a:prstGeom prst="wedgeRoundRectCallout">
            <a:avLst>
              <a:gd name="adj1" fmla="val -232799"/>
              <a:gd name="adj2" fmla="val 987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사용할 상수들을 모아 놓음</a:t>
            </a:r>
            <a:endParaRPr lang="ko-KR" altLang="en-US" sz="1100" dirty="0"/>
          </a:p>
        </p:txBody>
      </p:sp>
      <p:sp>
        <p:nvSpPr>
          <p:cNvPr id="66" name="말풍선: 모서리가 둥근 사각형 101">
            <a:extLst>
              <a:ext uri="{FF2B5EF4-FFF2-40B4-BE49-F238E27FC236}">
                <a16:creationId xmlns:a16="http://schemas.microsoft.com/office/drawing/2014/main" id="{34CC6923-00A7-447E-9BCA-ECACA70028F8}"/>
              </a:ext>
            </a:extLst>
          </p:cNvPr>
          <p:cNvSpPr/>
          <p:nvPr/>
        </p:nvSpPr>
        <p:spPr>
          <a:xfrm>
            <a:off x="9401421" y="508962"/>
            <a:ext cx="1657616" cy="327034"/>
          </a:xfrm>
          <a:prstGeom prst="wedgeRoundRectCallout">
            <a:avLst>
              <a:gd name="adj1" fmla="val -235426"/>
              <a:gd name="adj2" fmla="val -432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테트리스</a:t>
            </a:r>
            <a:r>
              <a:rPr lang="ko-KR" altLang="en-US" sz="1100" dirty="0" smtClean="0"/>
              <a:t> 게임의 조건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환경값</a:t>
            </a:r>
            <a:r>
              <a:rPr lang="ko-KR" altLang="en-US" sz="1100" dirty="0" smtClean="0"/>
              <a:t> 설정</a:t>
            </a:r>
            <a:endParaRPr lang="ko-KR" altLang="en-US" sz="1100" dirty="0"/>
          </a:p>
        </p:txBody>
      </p:sp>
      <p:sp>
        <p:nvSpPr>
          <p:cNvPr id="67" name="말풍선: 모서리가 둥근 사각형 101">
            <a:extLst>
              <a:ext uri="{FF2B5EF4-FFF2-40B4-BE49-F238E27FC236}">
                <a16:creationId xmlns:a16="http://schemas.microsoft.com/office/drawing/2014/main" id="{34CC6923-00A7-447E-9BCA-ECACA70028F8}"/>
              </a:ext>
            </a:extLst>
          </p:cNvPr>
          <p:cNvSpPr/>
          <p:nvPr/>
        </p:nvSpPr>
        <p:spPr>
          <a:xfrm>
            <a:off x="9713478" y="2175622"/>
            <a:ext cx="1657616" cy="327034"/>
          </a:xfrm>
          <a:prstGeom prst="wedgeRoundRectCallout">
            <a:avLst>
              <a:gd name="adj1" fmla="val -232799"/>
              <a:gd name="adj2" fmla="val 987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화면 모니터 중앙에 위치하게 함</a:t>
            </a:r>
            <a:endParaRPr lang="ko-KR" altLang="en-US" sz="1100" dirty="0"/>
          </a:p>
        </p:txBody>
      </p:sp>
      <p:sp>
        <p:nvSpPr>
          <p:cNvPr id="68" name="말풍선: 모서리가 둥근 사각형 101">
            <a:extLst>
              <a:ext uri="{FF2B5EF4-FFF2-40B4-BE49-F238E27FC236}">
                <a16:creationId xmlns:a16="http://schemas.microsoft.com/office/drawing/2014/main" id="{34CC6923-00A7-447E-9BCA-ECACA70028F8}"/>
              </a:ext>
            </a:extLst>
          </p:cNvPr>
          <p:cNvSpPr/>
          <p:nvPr/>
        </p:nvSpPr>
        <p:spPr>
          <a:xfrm>
            <a:off x="9685195" y="3813856"/>
            <a:ext cx="1657616" cy="327034"/>
          </a:xfrm>
          <a:prstGeom prst="wedgeRoundRectCallout">
            <a:avLst>
              <a:gd name="adj1" fmla="val -236302"/>
              <a:gd name="adj2" fmla="val -77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게임 초기화면 </a:t>
            </a:r>
            <a:r>
              <a:rPr lang="ko-KR" altLang="en-US" sz="1100" dirty="0" err="1" smtClean="0"/>
              <a:t>팝업창으로</a:t>
            </a:r>
            <a:r>
              <a:rPr lang="ko-KR" altLang="en-US" sz="1100" dirty="0" smtClean="0"/>
              <a:t> 불러옴</a:t>
            </a:r>
            <a:endParaRPr lang="ko-KR" altLang="en-US" sz="1100" dirty="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E707954E-94D1-4FAF-AB6B-AF693DF65C41}"/>
              </a:ext>
            </a:extLst>
          </p:cNvPr>
          <p:cNvCxnSpPr/>
          <p:nvPr/>
        </p:nvCxnSpPr>
        <p:spPr>
          <a:xfrm flipV="1">
            <a:off x="2756813" y="530380"/>
            <a:ext cx="437841" cy="5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EFEBADE-CCD9-40FE-ADC9-C7E38F1185E8}"/>
              </a:ext>
            </a:extLst>
          </p:cNvPr>
          <p:cNvCxnSpPr/>
          <p:nvPr/>
        </p:nvCxnSpPr>
        <p:spPr>
          <a:xfrm>
            <a:off x="2766952" y="3255756"/>
            <a:ext cx="4168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6EFEBADE-CCD9-40FE-ADC9-C7E38F1185E8}"/>
              </a:ext>
            </a:extLst>
          </p:cNvPr>
          <p:cNvCxnSpPr/>
          <p:nvPr/>
        </p:nvCxnSpPr>
        <p:spPr>
          <a:xfrm>
            <a:off x="2766952" y="3928643"/>
            <a:ext cx="438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707954E-94D1-4FAF-AB6B-AF693DF65C41}"/>
              </a:ext>
            </a:extLst>
          </p:cNvPr>
          <p:cNvCxnSpPr/>
          <p:nvPr/>
        </p:nvCxnSpPr>
        <p:spPr>
          <a:xfrm>
            <a:off x="2756813" y="1541006"/>
            <a:ext cx="374111" cy="31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제목 1">
            <a:extLst>
              <a:ext uri="{FF2B5EF4-FFF2-40B4-BE49-F238E27FC236}">
                <a16:creationId xmlns:a16="http://schemas.microsoft.com/office/drawing/2014/main" id="{A963C1D6-7AAF-4A6E-A320-0F91E52F7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9" y="270636"/>
            <a:ext cx="2487092" cy="1942557"/>
          </a:xfrm>
        </p:spPr>
        <p:txBody>
          <a:bodyPr/>
          <a:lstStyle/>
          <a:p>
            <a:pPr algn="ctr"/>
            <a:r>
              <a:rPr lang="ko-KR" altLang="en-US" dirty="0"/>
              <a:t>모듈 </a:t>
            </a:r>
            <a:r>
              <a:rPr lang="ko-KR" altLang="en-US"/>
              <a:t>상호 </a:t>
            </a:r>
            <a:r>
              <a:rPr lang="ko-KR" altLang="en-US" smtClean="0"/>
              <a:t>관계도 확정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487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ECB39-1818-4F5E-95D7-423ABD0C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</a:t>
            </a:r>
            <a:r>
              <a:rPr lang="en-US" altLang="ko-KR" dirty="0"/>
              <a:t>(</a:t>
            </a:r>
            <a:r>
              <a:rPr lang="ko-KR" altLang="en-US" dirty="0"/>
              <a:t>초기화면</a:t>
            </a:r>
            <a:r>
              <a:rPr lang="en-US" altLang="ko-KR" dirty="0"/>
              <a:t>) </a:t>
            </a:r>
            <a:r>
              <a:rPr lang="ko-KR" altLang="en-US" dirty="0"/>
              <a:t>모듈 구현 예정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8356E68-6D38-AB88-D5DC-986039D76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774" y="2277702"/>
            <a:ext cx="46386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8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10EDB-77DE-495D-AFCE-EEC10D65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5"/>
            <a:ext cx="6873240" cy="1360898"/>
          </a:xfrm>
        </p:spPr>
        <p:txBody>
          <a:bodyPr/>
          <a:lstStyle/>
          <a:p>
            <a:r>
              <a:rPr lang="en-US" altLang="ko-KR" dirty="0"/>
              <a:t>In game </a:t>
            </a:r>
            <a:r>
              <a:rPr lang="ko-KR" altLang="en-US" dirty="0"/>
              <a:t>모듈 구현</a:t>
            </a:r>
            <a:r>
              <a:rPr lang="en-US" altLang="ko-KR" dirty="0"/>
              <a:t> </a:t>
            </a:r>
            <a:r>
              <a:rPr lang="ko-KR" altLang="en-US" dirty="0"/>
              <a:t>예정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54B6CD-F09B-1072-A91A-EE970D038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837" y="1908392"/>
            <a:ext cx="5140325" cy="407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58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A5402-642E-4204-8111-19605A95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End </a:t>
            </a:r>
            <a:r>
              <a:rPr lang="ko-KR" altLang="en-US" dirty="0"/>
              <a:t>모듈 구현 예정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BD4CAF-2EC0-F5D9-04F4-DA8672A9F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6" y="2233833"/>
            <a:ext cx="46196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10627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_2SEEDS">
      <a:dk1>
        <a:srgbClr val="000000"/>
      </a:dk1>
      <a:lt1>
        <a:srgbClr val="FFFFFF"/>
      </a:lt1>
      <a:dk2>
        <a:srgbClr val="22283C"/>
      </a:dk2>
      <a:lt2>
        <a:srgbClr val="E8E7E2"/>
      </a:lt2>
      <a:accent1>
        <a:srgbClr val="3B58B1"/>
      </a:accent1>
      <a:accent2>
        <a:srgbClr val="4D9BC3"/>
      </a:accent2>
      <a:accent3>
        <a:srgbClr val="614DC3"/>
      </a:accent3>
      <a:accent4>
        <a:srgbClr val="B13B46"/>
      </a:accent4>
      <a:accent5>
        <a:srgbClr val="C3724D"/>
      </a:accent5>
      <a:accent6>
        <a:srgbClr val="B1923B"/>
      </a:accent6>
      <a:hlink>
        <a:srgbClr val="BF3F9E"/>
      </a:hlink>
      <a:folHlink>
        <a:srgbClr val="7F7F7F"/>
      </a:folHlink>
    </a:clrScheme>
    <a:fontScheme name="Walbaum Display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166</Words>
  <Application>Microsoft Office PowerPoint</Application>
  <PresentationFormat>와이드스크린</PresentationFormat>
  <Paragraphs>62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맑은 고딕</vt:lpstr>
      <vt:lpstr>함초롬바탕</vt:lpstr>
      <vt:lpstr>Arial</vt:lpstr>
      <vt:lpstr>Times New Roman</vt:lpstr>
      <vt:lpstr>RegattaVTI</vt:lpstr>
      <vt:lpstr>기초설계 산출물</vt:lpstr>
      <vt:lpstr>목차</vt:lpstr>
      <vt:lpstr>테트리스 시나리오 상세 플로우</vt:lpstr>
      <vt:lpstr>PowerPoint 프레젠테이션</vt:lpstr>
      <vt:lpstr>모듈 상호 관계도 예정</vt:lpstr>
      <vt:lpstr>모듈 상호 관계도 확정</vt:lpstr>
      <vt:lpstr>프레임(초기화면) 모듈 구현 예정</vt:lpstr>
      <vt:lpstr>In game 모듈 구현 예정</vt:lpstr>
      <vt:lpstr>End 모듈 구현 예정</vt:lpstr>
      <vt:lpstr>파일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C++를 이용한 테트리스 구현</dc:title>
  <dc:creator>성현 이</dc:creator>
  <cp:lastModifiedBy>user</cp:lastModifiedBy>
  <cp:revision>105</cp:revision>
  <dcterms:created xsi:type="dcterms:W3CDTF">2022-03-18T05:19:34Z</dcterms:created>
  <dcterms:modified xsi:type="dcterms:W3CDTF">2022-06-08T06:08:52Z</dcterms:modified>
  <cp:version/>
</cp:coreProperties>
</file>