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69" r:id="rId16"/>
    <p:sldId id="27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B26D-081D-4D5B-9025-271A54F3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000005-8CE1-4602-B945-E19B4680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397F6-9CC7-488F-8110-0356028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158FA-403D-42BD-ACA9-748E45D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55130-2144-40A8-850D-1C8B6D8A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C7442-0A97-4221-956C-26E69294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DB926-7E2B-4329-ACBF-3E020F02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D2AD-C48A-4F39-9B9E-83F57CC4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FC923-5681-467D-AF0B-BF43E84A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0E455-D90F-4472-999A-A937DF3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2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7168A-86B3-40E4-A2FA-609A0F8F0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E5072-CD7C-4CD2-92D9-4C336EE3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D4926-D358-4173-ADE4-57B768DF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A0CFE-32F2-4780-8CB6-ECCF7F83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B8E09-43B2-4389-9B18-F76D1568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A922-75B0-4787-B9C9-D7A4B2D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CDA97-1832-4FB4-8488-E6E0848C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6F07E-B171-4BD6-93BD-A03DBB3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4EA14-ABDD-400C-AC9F-F045BF7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E7F7-D2BA-4C27-BB1A-15B8E5E6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4C09-EFA6-4602-8891-298A391F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CE151-F720-43DA-933A-A309A4EB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E5E1C-FB22-4278-8F93-90C05AF2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440A0-7AE0-4BE9-9EEE-05DA398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DA6E3-9BEB-4B11-BBD1-4F8F04D1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0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A2996-A892-49E7-B65A-3A0EBB5E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D5868-BAA2-4A31-83BE-7DB85B64E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96A2-E2B4-4E42-BF3B-BBC2DCD8B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CDE78-E3D0-4301-A547-04CAD61D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B49E7-8285-4495-ABF3-EF8B01FF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4D748-4F2B-4329-BC88-3B2190E6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D8A9D-7597-4EB0-8E0D-DBAEC899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0A507-9579-4341-A984-5BD7AE81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FE67F-8320-4037-8597-DE8CCA49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9E688-74F0-485D-846F-FAAC10CF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03B32-D515-44D2-9D4A-74B213B0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7233C-C588-45B6-9788-ED467F58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97356C-C388-4483-A240-B9F40AAA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C769A7-561C-45C8-B87C-67F428F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0CCF8-CCD8-4BC4-9E7B-51D0436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C1954C-555B-49AA-8905-824A6745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EC3DB6-6F36-4D6D-B2EA-D49D1C88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56570D-054C-414F-B8CC-49ABD222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42C45-74E5-418C-AF41-E9CAAD7C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1E5EB-2A75-4BFF-920A-4B2023BE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5B4-5AC2-4E98-8297-7CA7C12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0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27C56-330E-4C84-92AF-714BC9C6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25DBA-409C-4189-9DDE-A2434EC8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A0A629-2AFA-48BD-BBF6-1271C1B8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D69A3-2AA9-446E-A389-A5BB9D75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8B2B9-52AB-478A-91C1-808A8A9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19B1A-E0D6-42CF-9427-62D280B4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0BAF7-2E84-44BD-BB41-DB77476C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27F0E-7C6C-49DE-8177-29CE10643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469CB-CEA6-4B9B-9692-EBEA4B1D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5F5F3-7E75-4750-973A-ED0AF657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A9E7B-5386-4FA2-AC41-0C1A3536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40055-B3A2-4C44-A87F-C97CF47A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66F68E-937C-43AC-BA4A-6FACC7AC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55B03-F54E-41C7-A6F2-C2B7D737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7C2DC-5DAF-44E4-A69B-291631677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1F45-F874-44F0-8B20-840B21ADADBF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DDF43-A1AB-4786-8E03-6E0A9F6BD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B114B-4074-4045-BFFC-3D128160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54AA-2CCC-425B-AF2D-DE8EF9E58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6949B-2BBC-4807-B4B7-25752FF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932" y="1090983"/>
            <a:ext cx="9650136" cy="101843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GitSourcetree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8D9A55-0268-44E5-AEF7-ACCEF2F2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351"/>
              </p:ext>
            </p:extLst>
          </p:nvPr>
        </p:nvGraphicFramePr>
        <p:xfrm>
          <a:off x="5964572" y="3255962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483235918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309142509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52481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82412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45402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99506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95498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68317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2022.03.17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05950"/>
                  </a:ext>
                </a:extLst>
              </a:tr>
            </a:tbl>
          </a:graphicData>
        </a:graphic>
      </p:graphicFrame>
      <p:sp>
        <p:nvSpPr>
          <p:cNvPr id="5" name="십자형 4">
            <a:extLst>
              <a:ext uri="{FF2B5EF4-FFF2-40B4-BE49-F238E27FC236}">
                <a16:creationId xmlns:a16="http://schemas.microsoft.com/office/drawing/2014/main" id="{53D6C88A-E6A8-49E8-AAC3-86CCD4E5645E}"/>
              </a:ext>
            </a:extLst>
          </p:cNvPr>
          <p:cNvSpPr/>
          <p:nvPr/>
        </p:nvSpPr>
        <p:spPr>
          <a:xfrm>
            <a:off x="10291894" y="4085439"/>
            <a:ext cx="303402" cy="302003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7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205FD-0BA0-4B5D-B16B-7B37CFD6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FEDAE32-EC0E-42E4-92F8-0F6E3F42E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83"/>
            <a:ext cx="12199077" cy="6607834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EBA638-D051-4822-907B-0A228FFC6EA4}"/>
              </a:ext>
            </a:extLst>
          </p:cNvPr>
          <p:cNvSpPr/>
          <p:nvPr/>
        </p:nvSpPr>
        <p:spPr>
          <a:xfrm>
            <a:off x="2199736" y="2208362"/>
            <a:ext cx="5650302" cy="577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A5A5145-D428-4906-B738-5DB40624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0" t="32310" r="35662" b="44973"/>
          <a:stretch/>
        </p:blipFill>
        <p:spPr>
          <a:xfrm>
            <a:off x="1030029" y="3828674"/>
            <a:ext cx="9449410" cy="25103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954B4C-58C0-4CB4-82AD-2D3A28D6ABA1}"/>
              </a:ext>
            </a:extLst>
          </p:cNvPr>
          <p:cNvCxnSpPr>
            <a:cxnSpLocks/>
          </p:cNvCxnSpPr>
          <p:nvPr/>
        </p:nvCxnSpPr>
        <p:spPr>
          <a:xfrm>
            <a:off x="4949764" y="2786332"/>
            <a:ext cx="0" cy="104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385299-39BC-4AD2-AD76-9F736E59F872}"/>
              </a:ext>
            </a:extLst>
          </p:cNvPr>
          <p:cNvSpPr/>
          <p:nvPr/>
        </p:nvSpPr>
        <p:spPr>
          <a:xfrm>
            <a:off x="1030028" y="3828674"/>
            <a:ext cx="9449405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5BB391-1BA9-483F-BD18-6B5EA33CBF87}"/>
              </a:ext>
            </a:extLst>
          </p:cNvPr>
          <p:cNvCxnSpPr>
            <a:cxnSpLocks/>
          </p:cNvCxnSpPr>
          <p:nvPr/>
        </p:nvCxnSpPr>
        <p:spPr>
          <a:xfrm>
            <a:off x="7159925" y="2665562"/>
            <a:ext cx="6211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7CFAE3-D7F7-417A-93A0-43B09F131602}"/>
              </a:ext>
            </a:extLst>
          </p:cNvPr>
          <p:cNvCxnSpPr>
            <a:cxnSpLocks/>
          </p:cNvCxnSpPr>
          <p:nvPr/>
        </p:nvCxnSpPr>
        <p:spPr>
          <a:xfrm>
            <a:off x="9376914" y="4511615"/>
            <a:ext cx="948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C0CB36-92DE-42ED-A547-2802A929E0C9}"/>
              </a:ext>
            </a:extLst>
          </p:cNvPr>
          <p:cNvCxnSpPr>
            <a:cxnSpLocks/>
          </p:cNvCxnSpPr>
          <p:nvPr/>
        </p:nvCxnSpPr>
        <p:spPr>
          <a:xfrm>
            <a:off x="8264106" y="4019909"/>
            <a:ext cx="948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0CC61A-A4C8-4775-BC0C-CAA8B88E4AB1}"/>
              </a:ext>
            </a:extLst>
          </p:cNvPr>
          <p:cNvSpPr/>
          <p:nvPr/>
        </p:nvSpPr>
        <p:spPr>
          <a:xfrm>
            <a:off x="7159925" y="2517370"/>
            <a:ext cx="621102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D1836-566A-4758-9DBA-40872A659F76}"/>
              </a:ext>
            </a:extLst>
          </p:cNvPr>
          <p:cNvSpPr/>
          <p:nvPr/>
        </p:nvSpPr>
        <p:spPr>
          <a:xfrm>
            <a:off x="9376914" y="4403785"/>
            <a:ext cx="948905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66819-C84C-4005-B014-1C574EE346CB}"/>
              </a:ext>
            </a:extLst>
          </p:cNvPr>
          <p:cNvSpPr/>
          <p:nvPr/>
        </p:nvSpPr>
        <p:spPr>
          <a:xfrm>
            <a:off x="8264106" y="3912079"/>
            <a:ext cx="1026543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FEE622-2ED4-4D9F-80F3-F2D3883587F7}"/>
              </a:ext>
            </a:extLst>
          </p:cNvPr>
          <p:cNvSpPr/>
          <p:nvPr/>
        </p:nvSpPr>
        <p:spPr>
          <a:xfrm>
            <a:off x="6463639" y="2281687"/>
            <a:ext cx="621102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05EC-4AFB-4CD5-9C1F-523B2A34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11" y="2766218"/>
            <a:ext cx="3750578" cy="1325563"/>
          </a:xfrm>
        </p:spPr>
        <p:txBody>
          <a:bodyPr/>
          <a:lstStyle/>
          <a:p>
            <a:r>
              <a:rPr lang="ko-KR" altLang="en-US" dirty="0"/>
              <a:t>다운로드할 때</a:t>
            </a:r>
          </a:p>
        </p:txBody>
      </p:sp>
    </p:spTree>
    <p:extLst>
      <p:ext uri="{BB962C8B-B14F-4D97-AF65-F5344CB8AC3E}">
        <p14:creationId xmlns:p14="http://schemas.microsoft.com/office/powerpoint/2010/main" val="125719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DF8E-BAB1-4C84-8A85-E6F6163A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0310F4C-86D7-467F-AA3B-2415B504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6" y="125963"/>
            <a:ext cx="12195826" cy="660607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74558C-A143-4105-8417-CA5594C90C00}"/>
              </a:ext>
            </a:extLst>
          </p:cNvPr>
          <p:cNvSpPr/>
          <p:nvPr/>
        </p:nvSpPr>
        <p:spPr>
          <a:xfrm>
            <a:off x="1201361" y="449936"/>
            <a:ext cx="356851" cy="4458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7997DBD-638F-4EF2-9769-589BA1A0E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r="81072" b="79934"/>
          <a:stretch/>
        </p:blipFill>
        <p:spPr>
          <a:xfrm>
            <a:off x="2556589" y="672837"/>
            <a:ext cx="6382138" cy="36559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6D682C-3FAD-462C-BD50-C374D2D28897}"/>
              </a:ext>
            </a:extLst>
          </p:cNvPr>
          <p:cNvSpPr/>
          <p:nvPr/>
        </p:nvSpPr>
        <p:spPr>
          <a:xfrm>
            <a:off x="6094087" y="1706948"/>
            <a:ext cx="641735" cy="9523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4E0CDE-729C-4377-A7B7-BE871F3208EC}"/>
              </a:ext>
            </a:extLst>
          </p:cNvPr>
          <p:cNvCxnSpPr>
            <a:cxnSpLocks/>
          </p:cNvCxnSpPr>
          <p:nvPr/>
        </p:nvCxnSpPr>
        <p:spPr>
          <a:xfrm>
            <a:off x="1566860" y="895739"/>
            <a:ext cx="4527227" cy="8112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31899-39A7-40BF-825A-9900AF7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23A8D0F-9D54-45CE-A351-F640EBF3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38"/>
            <a:ext cx="12183152" cy="6599208"/>
          </a:xfrm>
        </p:spPr>
      </p:pic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4108D36-49F9-49DF-BDA9-86415E09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1" t="10807" r="38257" b="71546"/>
          <a:stretch/>
        </p:blipFill>
        <p:spPr>
          <a:xfrm>
            <a:off x="2537550" y="2915730"/>
            <a:ext cx="7116900" cy="28509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3F6C36-C968-446E-835B-E4833C51476D}"/>
              </a:ext>
            </a:extLst>
          </p:cNvPr>
          <p:cNvSpPr/>
          <p:nvPr/>
        </p:nvSpPr>
        <p:spPr>
          <a:xfrm>
            <a:off x="4807202" y="868382"/>
            <a:ext cx="2551130" cy="822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2DE21-D16E-47D1-B248-3A795D220D09}"/>
              </a:ext>
            </a:extLst>
          </p:cNvPr>
          <p:cNvSpPr/>
          <p:nvPr/>
        </p:nvSpPr>
        <p:spPr>
          <a:xfrm>
            <a:off x="3030159" y="3171634"/>
            <a:ext cx="6260489" cy="19438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52D4FD-7573-4359-848D-B13164EA30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82767" y="1690688"/>
            <a:ext cx="0" cy="1480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82610-0AC2-4850-92F7-D7E59FF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1D1A65A-ACFB-4A01-A321-5769FCFC6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E0CC79-F408-4C6A-9DCA-82988C265A30}"/>
              </a:ext>
            </a:extLst>
          </p:cNvPr>
          <p:cNvSpPr/>
          <p:nvPr/>
        </p:nvSpPr>
        <p:spPr>
          <a:xfrm>
            <a:off x="1856969" y="1067534"/>
            <a:ext cx="1861016" cy="28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8DD234-8FF1-4F8A-A865-FB48E08A1753}"/>
              </a:ext>
            </a:extLst>
          </p:cNvPr>
          <p:cNvSpPr/>
          <p:nvPr/>
        </p:nvSpPr>
        <p:spPr>
          <a:xfrm>
            <a:off x="1339383" y="4067437"/>
            <a:ext cx="2378601" cy="823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875477-7441-4501-90FE-E0C7E841BAA4}"/>
              </a:ext>
            </a:extLst>
          </p:cNvPr>
          <p:cNvSpPr/>
          <p:nvPr/>
        </p:nvSpPr>
        <p:spPr>
          <a:xfrm>
            <a:off x="6774319" y="3877656"/>
            <a:ext cx="1699700" cy="7374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FFD2390-161D-4239-8C77-ECBD3504D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11792" r="65543" b="78073"/>
          <a:stretch/>
        </p:blipFill>
        <p:spPr>
          <a:xfrm>
            <a:off x="4899802" y="603251"/>
            <a:ext cx="6184175" cy="13255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E44BD7-D58E-4920-B5B8-B374127A49C3}"/>
              </a:ext>
            </a:extLst>
          </p:cNvPr>
          <p:cNvSpPr/>
          <p:nvPr/>
        </p:nvSpPr>
        <p:spPr>
          <a:xfrm>
            <a:off x="6454847" y="1067533"/>
            <a:ext cx="3663937" cy="28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BCDD88-1AD7-465B-B79A-34C375BC13C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17985" y="1210941"/>
            <a:ext cx="273686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0BBACE9-11AE-4E73-9E5A-F83DB320F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t="57563" r="69356" b="22365"/>
          <a:stretch/>
        </p:blipFill>
        <p:spPr>
          <a:xfrm>
            <a:off x="2479737" y="4615132"/>
            <a:ext cx="3650170" cy="20341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C61341-626E-4BE6-96BA-20CD39EB9B4D}"/>
              </a:ext>
            </a:extLst>
          </p:cNvPr>
          <p:cNvSpPr/>
          <p:nvPr/>
        </p:nvSpPr>
        <p:spPr>
          <a:xfrm>
            <a:off x="2479737" y="4816711"/>
            <a:ext cx="3650170" cy="11916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EF22A2-9F9A-4F1D-8034-984F2CD44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7" t="56727" r="30217" b="28905"/>
          <a:stretch/>
        </p:blipFill>
        <p:spPr>
          <a:xfrm>
            <a:off x="6774319" y="4791178"/>
            <a:ext cx="3784413" cy="205171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4367A1-6805-44D6-99C4-9909EF2E2C22}"/>
              </a:ext>
            </a:extLst>
          </p:cNvPr>
          <p:cNvSpPr/>
          <p:nvPr/>
        </p:nvSpPr>
        <p:spPr>
          <a:xfrm>
            <a:off x="6774318" y="4891177"/>
            <a:ext cx="3413477" cy="1363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EE6FA2-5966-4595-974A-7AE506B33F6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24169" y="4615132"/>
            <a:ext cx="0" cy="314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BB30-A262-436F-9A28-A995F57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F0E3518-6E88-4194-8086-B2E4E0FC9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9"/>
            <a:ext cx="12192000" cy="660400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644FC5-2953-4FE3-B71E-11332B074B32}"/>
              </a:ext>
            </a:extLst>
          </p:cNvPr>
          <p:cNvSpPr/>
          <p:nvPr/>
        </p:nvSpPr>
        <p:spPr>
          <a:xfrm>
            <a:off x="550683" y="470375"/>
            <a:ext cx="287517" cy="388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C47E34-5599-4525-A903-CD44ABDF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45" b="82623"/>
          <a:stretch/>
        </p:blipFill>
        <p:spPr>
          <a:xfrm>
            <a:off x="104369" y="1033906"/>
            <a:ext cx="2858612" cy="26236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B2E48D-F9EE-456A-B56F-312D226D6C44}"/>
              </a:ext>
            </a:extLst>
          </p:cNvPr>
          <p:cNvSpPr/>
          <p:nvPr/>
        </p:nvSpPr>
        <p:spPr>
          <a:xfrm>
            <a:off x="1389916" y="1821891"/>
            <a:ext cx="640220" cy="8961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C16C27-3F1F-40A9-9B8B-F82DCC4758A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94442" y="858416"/>
            <a:ext cx="1015584" cy="9634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2089579-2939-4BA8-9772-29F1686C2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1" t="7469" r="28485" b="50145"/>
          <a:stretch/>
        </p:blipFill>
        <p:spPr>
          <a:xfrm>
            <a:off x="3187817" y="2811252"/>
            <a:ext cx="7248060" cy="39197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B3C8C-F0B5-4B98-8458-E37A9C063BF1}"/>
              </a:ext>
            </a:extLst>
          </p:cNvPr>
          <p:cNvSpPr/>
          <p:nvPr/>
        </p:nvSpPr>
        <p:spPr>
          <a:xfrm>
            <a:off x="7289973" y="2345752"/>
            <a:ext cx="536955" cy="372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AEB0A7-AADE-4D56-B9E9-F842FBBA0AED}"/>
              </a:ext>
            </a:extLst>
          </p:cNvPr>
          <p:cNvSpPr/>
          <p:nvPr/>
        </p:nvSpPr>
        <p:spPr>
          <a:xfrm>
            <a:off x="8464431" y="5349011"/>
            <a:ext cx="696347" cy="372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034B9E-3B46-4E87-909C-1741464709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558450" y="2752180"/>
            <a:ext cx="1254155" cy="25968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C05F1-9FA7-43BA-819A-486CA2D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E9312A33-380C-45F9-8A84-DB6221F9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367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5D91779-9006-4551-8B89-A70A46664794}"/>
              </a:ext>
            </a:extLst>
          </p:cNvPr>
          <p:cNvSpPr/>
          <p:nvPr/>
        </p:nvSpPr>
        <p:spPr>
          <a:xfrm>
            <a:off x="1651695" y="2579093"/>
            <a:ext cx="5896770" cy="3880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71FC-52F3-449E-BE07-7B46735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302" y="2766218"/>
            <a:ext cx="2251396" cy="1325563"/>
          </a:xfrm>
        </p:spPr>
        <p:txBody>
          <a:bodyPr>
            <a:noAutofit/>
          </a:bodyPr>
          <a:lstStyle/>
          <a:p>
            <a:r>
              <a:rPr lang="en-US" altLang="ko-KR" sz="7000" dirty="0"/>
              <a:t>Q&amp;A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41487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31C3-3F2B-440E-BDD7-4BB8EFC7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769" y="2766218"/>
            <a:ext cx="3230461" cy="1325563"/>
          </a:xfrm>
        </p:spPr>
        <p:txBody>
          <a:bodyPr/>
          <a:lstStyle/>
          <a:p>
            <a:r>
              <a:rPr lang="ko-KR" altLang="en-US" dirty="0"/>
              <a:t>업로드할 때</a:t>
            </a:r>
          </a:p>
        </p:txBody>
      </p:sp>
    </p:spTree>
    <p:extLst>
      <p:ext uri="{BB962C8B-B14F-4D97-AF65-F5344CB8AC3E}">
        <p14:creationId xmlns:p14="http://schemas.microsoft.com/office/powerpoint/2010/main" val="169004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284AA-D00F-4108-864F-39753C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725B9A-2D2A-4720-B246-7C318F7A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749741" cy="685964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D85919-07D2-4256-905F-BDE764FC2296}"/>
              </a:ext>
            </a:extLst>
          </p:cNvPr>
          <p:cNvSpPr/>
          <p:nvPr/>
        </p:nvSpPr>
        <p:spPr>
          <a:xfrm>
            <a:off x="2062065" y="2425959"/>
            <a:ext cx="2248678" cy="2519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8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4D81B-8192-456A-B2C7-CF2BF783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0855B90-B085-4C69-AA74-92CC891B1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" y="130628"/>
            <a:ext cx="12178601" cy="6596743"/>
          </a:xfrm>
        </p:spPr>
      </p:pic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7B515F5-E8CC-4574-9301-AB8FB3E8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88025" b="78163"/>
          <a:stretch/>
        </p:blipFill>
        <p:spPr>
          <a:xfrm>
            <a:off x="749896" y="849085"/>
            <a:ext cx="3734937" cy="36883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0DE9F1E-1C6B-432C-9D7F-1FB0177D4536}"/>
              </a:ext>
            </a:extLst>
          </p:cNvPr>
          <p:cNvSpPr/>
          <p:nvPr/>
        </p:nvSpPr>
        <p:spPr>
          <a:xfrm>
            <a:off x="13399" y="457200"/>
            <a:ext cx="359825" cy="391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24C27B-772C-4DE7-9DEB-A790CE80E2AB}"/>
              </a:ext>
            </a:extLst>
          </p:cNvPr>
          <p:cNvSpPr/>
          <p:nvPr/>
        </p:nvSpPr>
        <p:spPr>
          <a:xfrm>
            <a:off x="838200" y="1748319"/>
            <a:ext cx="797639" cy="910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36017-2698-4563-AA78-5A42D1705037}"/>
              </a:ext>
            </a:extLst>
          </p:cNvPr>
          <p:cNvCxnSpPr/>
          <p:nvPr/>
        </p:nvCxnSpPr>
        <p:spPr>
          <a:xfrm>
            <a:off x="373224" y="849085"/>
            <a:ext cx="464976" cy="899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AFFE-DDC2-419E-ABB6-D65ED324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1F709D-F3D4-490B-8097-50FE5369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3"/>
            <a:ext cx="12195826" cy="660607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AF88A2-1FA2-4D24-8479-07041C12D115}"/>
              </a:ext>
            </a:extLst>
          </p:cNvPr>
          <p:cNvSpPr/>
          <p:nvPr/>
        </p:nvSpPr>
        <p:spPr>
          <a:xfrm>
            <a:off x="1332223" y="3633974"/>
            <a:ext cx="966360" cy="2519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74EE3EAF-44D0-421A-9BC4-562BCBBF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46380" r="52767" b="38604"/>
          <a:stretch/>
        </p:blipFill>
        <p:spPr>
          <a:xfrm>
            <a:off x="2567029" y="4043493"/>
            <a:ext cx="9180372" cy="1950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BBDF9B-1FC1-445C-999A-15A37D29358C}"/>
              </a:ext>
            </a:extLst>
          </p:cNvPr>
          <p:cNvSpPr/>
          <p:nvPr/>
        </p:nvSpPr>
        <p:spPr>
          <a:xfrm>
            <a:off x="3060355" y="4974673"/>
            <a:ext cx="1872372" cy="2958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F51583-ADFA-44DD-8CDB-8F0499EA6FC6}"/>
              </a:ext>
            </a:extLst>
          </p:cNvPr>
          <p:cNvCxnSpPr>
            <a:cxnSpLocks/>
          </p:cNvCxnSpPr>
          <p:nvPr/>
        </p:nvCxnSpPr>
        <p:spPr>
          <a:xfrm>
            <a:off x="2298583" y="3885901"/>
            <a:ext cx="761772" cy="1088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10D59-637C-48DC-8AFA-275871CC42AD}"/>
              </a:ext>
            </a:extLst>
          </p:cNvPr>
          <p:cNvSpPr/>
          <p:nvPr/>
        </p:nvSpPr>
        <p:spPr>
          <a:xfrm>
            <a:off x="9624971" y="4613947"/>
            <a:ext cx="1858882" cy="3607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394319-D03D-4823-BAA0-25E5DBDA862B}"/>
              </a:ext>
            </a:extLst>
          </p:cNvPr>
          <p:cNvSpPr/>
          <p:nvPr/>
        </p:nvSpPr>
        <p:spPr>
          <a:xfrm>
            <a:off x="4662653" y="3451940"/>
            <a:ext cx="966360" cy="2519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809D12-0F70-4CCA-8D0E-1DB2782D091A}"/>
              </a:ext>
            </a:extLst>
          </p:cNvPr>
          <p:cNvCxnSpPr>
            <a:cxnSpLocks/>
          </p:cNvCxnSpPr>
          <p:nvPr/>
        </p:nvCxnSpPr>
        <p:spPr>
          <a:xfrm>
            <a:off x="5628315" y="3712258"/>
            <a:ext cx="3996656" cy="913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F9615F4-3C69-4CB7-8A8E-3F37BD8C3069}"/>
              </a:ext>
            </a:extLst>
          </p:cNvPr>
          <p:cNvSpPr/>
          <p:nvPr/>
        </p:nvSpPr>
        <p:spPr>
          <a:xfrm>
            <a:off x="5045167" y="5035340"/>
            <a:ext cx="761772" cy="761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C00000"/>
                </a:solidFill>
              </a:rPr>
              <a:t>1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E9AA4B-7FCB-4F21-BEBA-57A2A1DD1C0E}"/>
              </a:ext>
            </a:extLst>
          </p:cNvPr>
          <p:cNvSpPr/>
          <p:nvPr/>
        </p:nvSpPr>
        <p:spPr>
          <a:xfrm>
            <a:off x="10173526" y="3723221"/>
            <a:ext cx="761772" cy="761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C00000"/>
                </a:solidFill>
              </a:rPr>
              <a:t>2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FA60-6DC0-44F4-B16E-6B32182B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52453F-BA2F-4FD4-8B71-8EBBCF62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3"/>
            <a:ext cx="12195826" cy="6606073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39D85076-4C53-4D71-9A0F-2135C03B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8" t="10946" r="72075" b="77754"/>
          <a:stretch/>
        </p:blipFill>
        <p:spPr>
          <a:xfrm>
            <a:off x="3172407" y="225782"/>
            <a:ext cx="5183981" cy="18269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574CD7-005B-41B9-972D-A78B9F6A1A87}"/>
              </a:ext>
            </a:extLst>
          </p:cNvPr>
          <p:cNvSpPr/>
          <p:nvPr/>
        </p:nvSpPr>
        <p:spPr>
          <a:xfrm>
            <a:off x="1364021" y="1139258"/>
            <a:ext cx="966360" cy="2519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597DC-E7AE-4595-93BF-0EE055F8177F}"/>
              </a:ext>
            </a:extLst>
          </p:cNvPr>
          <p:cNvSpPr/>
          <p:nvPr/>
        </p:nvSpPr>
        <p:spPr>
          <a:xfrm>
            <a:off x="3345907" y="1139257"/>
            <a:ext cx="2249550" cy="421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97EC82-1163-423D-97B1-8C577A6FB37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30381" y="1265221"/>
            <a:ext cx="1015526" cy="845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DDB96445-B710-4CC3-A112-278FB9286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8001" r="73174" b="2717"/>
          <a:stretch/>
        </p:blipFill>
        <p:spPr>
          <a:xfrm>
            <a:off x="325820" y="3429000"/>
            <a:ext cx="5269637" cy="16747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5B4273-95F4-4C64-BC8B-FCDDF9E36AD4}"/>
              </a:ext>
            </a:extLst>
          </p:cNvPr>
          <p:cNvSpPr/>
          <p:nvPr/>
        </p:nvSpPr>
        <p:spPr>
          <a:xfrm>
            <a:off x="1593908" y="6132351"/>
            <a:ext cx="394284" cy="201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9DA806-3CDF-4B2C-BF96-6BDAD5DBA1B0}"/>
              </a:ext>
            </a:extLst>
          </p:cNvPr>
          <p:cNvSpPr/>
          <p:nvPr/>
        </p:nvSpPr>
        <p:spPr>
          <a:xfrm>
            <a:off x="969736" y="4065017"/>
            <a:ext cx="1018455" cy="3559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7BF68F-A811-4EC5-9A31-2C0A0071BDD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478963" y="4420998"/>
            <a:ext cx="312087" cy="17113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30ED0BD0-A39B-4D21-A71C-3DF5CB02E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01" t="93932"/>
          <a:stretch/>
        </p:blipFill>
        <p:spPr>
          <a:xfrm>
            <a:off x="6995488" y="3428777"/>
            <a:ext cx="4105654" cy="207632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66BAC-8831-4499-B959-0C2D151F9B5B}"/>
              </a:ext>
            </a:extLst>
          </p:cNvPr>
          <p:cNvSpPr/>
          <p:nvPr/>
        </p:nvSpPr>
        <p:spPr>
          <a:xfrm>
            <a:off x="11628408" y="6478438"/>
            <a:ext cx="563592" cy="2664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3603D7-4986-4A03-ACBD-D1CECD0631A1}"/>
              </a:ext>
            </a:extLst>
          </p:cNvPr>
          <p:cNvSpPr/>
          <p:nvPr/>
        </p:nvSpPr>
        <p:spPr>
          <a:xfrm>
            <a:off x="8484723" y="4466939"/>
            <a:ext cx="2315172" cy="8296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49CC98-8AFD-4961-B368-1FDDEB316645}"/>
              </a:ext>
            </a:extLst>
          </p:cNvPr>
          <p:cNvCxnSpPr>
            <a:cxnSpLocks/>
          </p:cNvCxnSpPr>
          <p:nvPr/>
        </p:nvCxnSpPr>
        <p:spPr>
          <a:xfrm flipH="1" flipV="1">
            <a:off x="10789055" y="5315808"/>
            <a:ext cx="835527" cy="11740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ED08B8-102C-4869-AB4F-15587FB01451}"/>
              </a:ext>
            </a:extLst>
          </p:cNvPr>
          <p:cNvSpPr/>
          <p:nvPr/>
        </p:nvSpPr>
        <p:spPr>
          <a:xfrm>
            <a:off x="2182421" y="3862121"/>
            <a:ext cx="761772" cy="761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C00000"/>
                </a:solidFill>
              </a:rPr>
              <a:t>1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A9E5FC8-C13E-49A9-948F-B320B3E13C85}"/>
              </a:ext>
            </a:extLst>
          </p:cNvPr>
          <p:cNvSpPr/>
          <p:nvPr/>
        </p:nvSpPr>
        <p:spPr>
          <a:xfrm>
            <a:off x="10972914" y="4483548"/>
            <a:ext cx="761772" cy="761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C00000"/>
                </a:solidFill>
              </a:rPr>
              <a:t>2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1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3C1E4-B78E-46CA-B3A8-E409663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AECDA31-9344-4416-8934-DDB212531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89"/>
            <a:ext cx="12192000" cy="660400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0EA4F8-C8CA-4F3E-9852-EA9BD26B56CA}"/>
              </a:ext>
            </a:extLst>
          </p:cNvPr>
          <p:cNvSpPr/>
          <p:nvPr/>
        </p:nvSpPr>
        <p:spPr>
          <a:xfrm>
            <a:off x="838200" y="486115"/>
            <a:ext cx="412102" cy="4282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1AD8F12-CC64-44B2-8726-A798427D5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2692" r="88480" b="86109"/>
          <a:stretch/>
        </p:blipFill>
        <p:spPr>
          <a:xfrm>
            <a:off x="2027854" y="1337344"/>
            <a:ext cx="4068146" cy="42278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2DE9-AC17-4F8E-82DF-F52ED174A2BF}"/>
              </a:ext>
            </a:extLst>
          </p:cNvPr>
          <p:cNvSpPr/>
          <p:nvPr/>
        </p:nvSpPr>
        <p:spPr>
          <a:xfrm>
            <a:off x="3310811" y="2352238"/>
            <a:ext cx="1554803" cy="19764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1DC90-F5DC-4FCE-AE17-5E7F24E14008}"/>
              </a:ext>
            </a:extLst>
          </p:cNvPr>
          <p:cNvCxnSpPr>
            <a:cxnSpLocks/>
          </p:cNvCxnSpPr>
          <p:nvPr/>
        </p:nvCxnSpPr>
        <p:spPr>
          <a:xfrm>
            <a:off x="1250302" y="914400"/>
            <a:ext cx="2060509" cy="14378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E5C1B-5587-4D4F-994A-7729FFB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30B5DD2-18F0-4EF9-84CB-97BCA22F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83"/>
            <a:ext cx="12199077" cy="6607834"/>
          </a:xfrm>
        </p:spPr>
      </p:pic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9617705-A2D1-4511-AA80-6E838640A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2859" r="29287" b="59073"/>
          <a:stretch/>
        </p:blipFill>
        <p:spPr>
          <a:xfrm>
            <a:off x="577972" y="3045123"/>
            <a:ext cx="8996906" cy="32952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EF31EC-518A-4D94-BDDA-382C2EF0F209}"/>
              </a:ext>
            </a:extLst>
          </p:cNvPr>
          <p:cNvSpPr/>
          <p:nvPr/>
        </p:nvSpPr>
        <p:spPr>
          <a:xfrm>
            <a:off x="7618561" y="2562045"/>
            <a:ext cx="507521" cy="304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5A533-F140-4230-A570-3F7FB69E0148}"/>
              </a:ext>
            </a:extLst>
          </p:cNvPr>
          <p:cNvSpPr/>
          <p:nvPr/>
        </p:nvSpPr>
        <p:spPr>
          <a:xfrm>
            <a:off x="7773837" y="5934973"/>
            <a:ext cx="947469" cy="4054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DA33A-F5AB-4E04-AA31-B8F719ABF36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72321" y="2866763"/>
            <a:ext cx="375251" cy="30682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2FCE-D137-486B-8782-A6B7E98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CD15A75-0631-423D-B0F4-FD440ADD3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39"/>
            <a:ext cx="12191115" cy="660352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F61CCD-0763-4E15-B339-3E66D99E0EE7}"/>
              </a:ext>
            </a:extLst>
          </p:cNvPr>
          <p:cNvSpPr/>
          <p:nvPr/>
        </p:nvSpPr>
        <p:spPr>
          <a:xfrm>
            <a:off x="7540923" y="4442604"/>
            <a:ext cx="1145877" cy="1639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B03F4CD-958D-4DA6-92EF-4BA36A049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7" t="56728" r="27966" b="26159"/>
          <a:stretch/>
        </p:blipFill>
        <p:spPr>
          <a:xfrm>
            <a:off x="1561382" y="620622"/>
            <a:ext cx="6245524" cy="35114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2B2A7B-86FE-43C2-9024-807444FDDC06}"/>
              </a:ext>
            </a:extLst>
          </p:cNvPr>
          <p:cNvSpPr/>
          <p:nvPr/>
        </p:nvSpPr>
        <p:spPr>
          <a:xfrm>
            <a:off x="3986840" y="2467154"/>
            <a:ext cx="3354239" cy="267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838E5C-AFD3-4415-8999-C43408CFFC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460521" y="2734573"/>
            <a:ext cx="2653341" cy="17080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3670CA-0376-4D6B-8935-13739FB973FC}"/>
              </a:ext>
            </a:extLst>
          </p:cNvPr>
          <p:cNvSpPr/>
          <p:nvPr/>
        </p:nvSpPr>
        <p:spPr>
          <a:xfrm>
            <a:off x="1324873" y="4192438"/>
            <a:ext cx="1694372" cy="496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770B384-4D59-472B-B902-0842F9D3A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59863" r="70069" b="29948"/>
          <a:stretch/>
        </p:blipFill>
        <p:spPr>
          <a:xfrm>
            <a:off x="1647646" y="4879737"/>
            <a:ext cx="5521897" cy="16131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B4701-6431-4BD3-8CB9-BE28B7FD6FDA}"/>
              </a:ext>
            </a:extLst>
          </p:cNvPr>
          <p:cNvSpPr/>
          <p:nvPr/>
        </p:nvSpPr>
        <p:spPr>
          <a:xfrm>
            <a:off x="1647646" y="5213589"/>
            <a:ext cx="3959524" cy="1161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41EA5F-D0C7-41FB-AB9B-2EE8863B0E9F}"/>
              </a:ext>
            </a:extLst>
          </p:cNvPr>
          <p:cNvCxnSpPr>
            <a:cxnSpLocks/>
          </p:cNvCxnSpPr>
          <p:nvPr/>
        </p:nvCxnSpPr>
        <p:spPr>
          <a:xfrm>
            <a:off x="2172059" y="4688457"/>
            <a:ext cx="0" cy="4960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</Words>
  <Application>Microsoft Office PowerPoint</Application>
  <PresentationFormat>와이드스크린</PresentationFormat>
  <Paragraphs>26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함초롬바탕</vt:lpstr>
      <vt:lpstr>Arial</vt:lpstr>
      <vt:lpstr>Office 테마</vt:lpstr>
      <vt:lpstr>GitSourcetree</vt:lpstr>
      <vt:lpstr>업로드할 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다운로드할 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GitSourcetree</dc:title>
  <dc:creator>송재근</dc:creator>
  <cp:lastModifiedBy>송재근</cp:lastModifiedBy>
  <cp:revision>2</cp:revision>
  <dcterms:created xsi:type="dcterms:W3CDTF">2022-03-16T14:35:11Z</dcterms:created>
  <dcterms:modified xsi:type="dcterms:W3CDTF">2022-03-19T10:22:58Z</dcterms:modified>
</cp:coreProperties>
</file>