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266D2-2572-4AC7-8954-DB69855F2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CE2408-6070-45C6-9C0C-28DDD6C3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770210-C2C4-4C7A-8273-3DDFEBFD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D0D5-FF43-4A4E-BBE6-1C4B8D36E9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9B1791-F449-429F-9892-E489DDCA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0A769D-2265-4416-8C89-C58FB2AA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249-5EF1-43FA-873D-4FFA0E948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15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613B0-9324-4F9F-9F95-602975D1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02ECBD-CD0C-4D01-9EB0-98B17A408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5940B5-9BF7-4362-B0A8-9259982A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D0D5-FF43-4A4E-BBE6-1C4B8D36E9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2D409-940B-495F-9B22-0382E341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235A3F-EACA-41AA-9845-A2B5EB0D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249-5EF1-43FA-873D-4FFA0E948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02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CD7C82-59EF-46A2-AA83-F0CFFF2BD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9FA328-3738-49CC-821E-EE5FFDFF9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85BBD2-1CFD-4B70-BD8D-D426EE96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D0D5-FF43-4A4E-BBE6-1C4B8D36E9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F5BD9-3425-487C-BBFC-18DFEB13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592E0-29E6-492C-8122-20AA0175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249-5EF1-43FA-873D-4FFA0E948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88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5EFAD-E400-428C-9B24-409C27F3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0A3533-D6EF-4A9C-8366-6A7B4E54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3BEA29-8BA7-4F13-BC42-7A785326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D0D5-FF43-4A4E-BBE6-1C4B8D36E9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C454C7-532F-4B22-9C85-F710183E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5C37F5-1D2D-4B5E-B85C-546D20CB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249-5EF1-43FA-873D-4FFA0E948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7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739F5-7986-4DAF-941A-C2AD8077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AE35CF-2FCC-44AC-808F-A5BDF0BE5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2A579A-6D10-4AEE-ADFB-92C04B4C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D0D5-FF43-4A4E-BBE6-1C4B8D36E9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4A887-49EB-465F-B40C-CC147FA3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354C77-74B8-481A-849D-289D55BA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249-5EF1-43FA-873D-4FFA0E948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91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A3632-13F5-473C-9C59-C28F32E3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B8F2C-E01B-4FBB-9228-F50A92EF4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4092C8-BA35-4BEC-9465-354555C23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306754-1823-4EC5-8477-65F7C4D3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D0D5-FF43-4A4E-BBE6-1C4B8D36E9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0BF90-DCB9-4570-8030-665DC3F0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91D4D9-5BC9-45E8-8664-C34502A2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249-5EF1-43FA-873D-4FFA0E948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5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0826D-F10F-4283-99EC-D39E49B6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929A31-B47A-47BE-8E7F-6053C0BF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0F9D8-A37E-4EA8-BA3D-96916EFC8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D97E4C-F754-494D-BB08-132A589DC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502977-1948-4DCD-86C5-CB52DCE57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B2E9E5-BE0F-480D-8488-ABA26471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D0D5-FF43-4A4E-BBE6-1C4B8D36E9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3ADB15-D9CE-45BF-8234-7BB2BF33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58ABD2-DEEA-4B34-A6EB-AD788B7D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249-5EF1-43FA-873D-4FFA0E948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66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C4AB3-D54D-4CE1-8BFB-E262C74C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CC7188-AF18-484C-A075-89AD1BC0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D0D5-FF43-4A4E-BBE6-1C4B8D36E9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FBE33C-DFE2-4FB1-80D3-E596A632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376AA7-5716-4A5E-B384-E5E61484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249-5EF1-43FA-873D-4FFA0E948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22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56B9E8-93E4-416A-BDAE-90809C12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D0D5-FF43-4A4E-BBE6-1C4B8D36E9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8AD0CA-A93D-413E-89D1-5EB5733F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DD969F-CDB4-431C-B619-A961987B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249-5EF1-43FA-873D-4FFA0E948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67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9243A-8BB5-4E6F-844A-283B8C54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F716C-98B6-4FF4-8238-7B538A8D4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B4F1AB-9EF2-4C84-A0BA-6FB24EE92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5F1CEB-D2D3-4E31-ABED-E47B0F3E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D0D5-FF43-4A4E-BBE6-1C4B8D36E9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919D59-CD50-4780-9BA9-252149C1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DE25E5-A996-4C2C-B0C0-E5590E57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249-5EF1-43FA-873D-4FFA0E948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33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B0997-A464-407C-8090-1B430481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277C79-7AAD-46C8-B526-357E1BBB4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C288E0-19CD-4290-A13A-AC2F6C62C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06820A-D630-4F19-B1EC-310006B6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D0D5-FF43-4A4E-BBE6-1C4B8D36E9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D7018E-E91B-41D8-9279-6BDE585C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AC2087-3E69-4D3E-B45A-44E86904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249-5EF1-43FA-873D-4FFA0E948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57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92D28-038B-4FF3-8DFD-1CB1285F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EAEE8E-748F-4F8A-B6B0-AC585AD32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E141B2-C2E2-48D3-B7EB-ABB799515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AD0D5-FF43-4A4E-BBE6-1C4B8D36E9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C3615A-8C66-47F3-A71A-061697275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CD2DC-F9D8-4FA7-AB4F-FA9CCF243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9249-5EF1-43FA-873D-4FFA0E948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79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C8EE0F-DE20-40D6-93B3-45E0A477D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4322" cy="363374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172826-DDD6-4AAB-8398-D630A30E9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06525"/>
            <a:ext cx="3325798" cy="33514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A57ACF-24BF-4395-ADD4-3F2A39670F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" t="8062" r="8495" b="8469"/>
          <a:stretch/>
        </p:blipFill>
        <p:spPr>
          <a:xfrm>
            <a:off x="6764785" y="0"/>
            <a:ext cx="5427214" cy="35065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B76CAD-C0F5-4976-83A7-2963D6EE0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00" y="3506525"/>
            <a:ext cx="8866199" cy="33514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8C149AB-DCD8-4B3E-9A5B-BCB5883C4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23" y="-805"/>
            <a:ext cx="4065972" cy="350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6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1728D74-246C-4807-963D-9E617093B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" t="8062" r="8495" b="8469"/>
          <a:stretch/>
        </p:blipFill>
        <p:spPr>
          <a:xfrm>
            <a:off x="0" y="0"/>
            <a:ext cx="12192000" cy="68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2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8F7C7D-2E68-4C70-9011-C6AFB08F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36" y="0"/>
            <a:ext cx="3863858" cy="3429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5EDA4-6BE4-45B6-8890-00601B199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394" y="0"/>
            <a:ext cx="3679942" cy="3429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0071E38-4E80-45D9-95C9-9013A3107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07" y="3429000"/>
            <a:ext cx="386385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5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B6DCB9-4C64-46BB-887A-44622E7CA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68" y="1358283"/>
            <a:ext cx="8518657" cy="43345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625420-6BE8-4274-84DD-B5B90C6FC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83" y="2371447"/>
            <a:ext cx="2663301" cy="21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46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Farid Zeynalov</dc:creator>
  <cp:lastModifiedBy>Farid Zeynalov</cp:lastModifiedBy>
  <cp:revision>12</cp:revision>
  <dcterms:created xsi:type="dcterms:W3CDTF">2021-03-04T09:02:27Z</dcterms:created>
  <dcterms:modified xsi:type="dcterms:W3CDTF">2021-04-26T08:57:54Z</dcterms:modified>
</cp:coreProperties>
</file>