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9" r:id="rId1"/>
  </p:sldMasterIdLst>
  <p:notesMasterIdLst>
    <p:notesMasterId r:id="rId53"/>
  </p:notesMasterIdLst>
  <p:sldIdLst>
    <p:sldId id="2639" r:id="rId2"/>
    <p:sldId id="2643" r:id="rId3"/>
    <p:sldId id="1199" r:id="rId4"/>
    <p:sldId id="1201" r:id="rId5"/>
    <p:sldId id="1202" r:id="rId6"/>
    <p:sldId id="1205" r:id="rId7"/>
    <p:sldId id="1206" r:id="rId8"/>
    <p:sldId id="1207" r:id="rId9"/>
    <p:sldId id="1208" r:id="rId10"/>
    <p:sldId id="1209" r:id="rId11"/>
    <p:sldId id="2602" r:id="rId12"/>
    <p:sldId id="2603" r:id="rId13"/>
    <p:sldId id="1210" r:id="rId14"/>
    <p:sldId id="1212" r:id="rId15"/>
    <p:sldId id="2054" r:id="rId16"/>
    <p:sldId id="1215" r:id="rId17"/>
    <p:sldId id="1213" r:id="rId18"/>
    <p:sldId id="2604" r:id="rId19"/>
    <p:sldId id="2605" r:id="rId20"/>
    <p:sldId id="1223" r:id="rId21"/>
    <p:sldId id="1224" r:id="rId22"/>
    <p:sldId id="1225" r:id="rId23"/>
    <p:sldId id="1226" r:id="rId24"/>
    <p:sldId id="1227" r:id="rId25"/>
    <p:sldId id="2645" r:id="rId26"/>
    <p:sldId id="2646" r:id="rId27"/>
    <p:sldId id="2647" r:id="rId28"/>
    <p:sldId id="1230" r:id="rId29"/>
    <p:sldId id="1231" r:id="rId30"/>
    <p:sldId id="1232" r:id="rId31"/>
    <p:sldId id="1233" r:id="rId32"/>
    <p:sldId id="1235" r:id="rId33"/>
    <p:sldId id="1234" r:id="rId34"/>
    <p:sldId id="2057" r:id="rId35"/>
    <p:sldId id="2058" r:id="rId36"/>
    <p:sldId id="2059" r:id="rId37"/>
    <p:sldId id="2567" r:id="rId38"/>
    <p:sldId id="1237" r:id="rId39"/>
    <p:sldId id="2644" r:id="rId40"/>
    <p:sldId id="1238" r:id="rId41"/>
    <p:sldId id="2055" r:id="rId42"/>
    <p:sldId id="2056" r:id="rId43"/>
    <p:sldId id="1239" r:id="rId44"/>
    <p:sldId id="1240" r:id="rId45"/>
    <p:sldId id="1241" r:id="rId46"/>
    <p:sldId id="1242" r:id="rId47"/>
    <p:sldId id="2579" r:id="rId48"/>
    <p:sldId id="2580" r:id="rId49"/>
    <p:sldId id="2581" r:id="rId50"/>
    <p:sldId id="1246" r:id="rId51"/>
    <p:sldId id="2052" r:id="rId52"/>
  </p:sldIdLst>
  <p:sldSz cx="9144000" cy="6858000" type="screen4x3"/>
  <p:notesSz cx="6858000" cy="9144000"/>
  <p:custDataLst>
    <p:tags r:id="rId5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9FE1"/>
    <a:srgbClr val="778BDA"/>
    <a:srgbClr val="003399"/>
    <a:srgbClr val="0000FF"/>
    <a:srgbClr val="8FFFE2"/>
    <a:srgbClr val="FF5D5D"/>
    <a:srgbClr val="DB577D"/>
    <a:srgbClr val="FF00FF"/>
    <a:srgbClr val="E0E8E5"/>
    <a:srgbClr val="875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6" autoAdjust="0"/>
    <p:restoredTop sz="94660"/>
  </p:normalViewPr>
  <p:slideViewPr>
    <p:cSldViewPr>
      <p:cViewPr>
        <p:scale>
          <a:sx n="75" d="100"/>
          <a:sy n="75" d="100"/>
        </p:scale>
        <p:origin x="834" y="414"/>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4D57091-736D-4475-9455-F67020CA5347}"/>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27651" name="Rectangle 3">
            <a:extLst>
              <a:ext uri="{FF2B5EF4-FFF2-40B4-BE49-F238E27FC236}">
                <a16:creationId xmlns:a16="http://schemas.microsoft.com/office/drawing/2014/main" id="{19CF5DEE-5A0B-4E90-B2C3-6707D81B5518}"/>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13316" name="Rectangle 4">
            <a:extLst>
              <a:ext uri="{FF2B5EF4-FFF2-40B4-BE49-F238E27FC236}">
                <a16:creationId xmlns:a16="http://schemas.microsoft.com/office/drawing/2014/main" id="{E890748C-7F21-4AFC-85B5-4918EC60D3A0}"/>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9A5AC095-9EAB-4B38-BF75-93D2F1EC0EFB}"/>
              </a:ext>
            </a:extLst>
          </p:cNvPr>
          <p:cNvSpPr>
            <a:spLocks noGrp="1" noChangeArrowheads="1"/>
          </p:cNvSpPr>
          <p:nvPr>
            <p:ph type="body" sz="quarter" idx="4294967295"/>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79198BB4-C698-487F-8742-1CE3DC54B930}"/>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27655" name="Rectangle 7">
            <a:extLst>
              <a:ext uri="{FF2B5EF4-FFF2-40B4-BE49-F238E27FC236}">
                <a16:creationId xmlns:a16="http://schemas.microsoft.com/office/drawing/2014/main" id="{6391A144-2827-4494-9252-445AF1F5330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pPr>
              <a:defRPr/>
            </a:pPr>
            <a:fld id="{BB140FF9-2635-42F5-927A-618EFFC82743}" type="slidenum">
              <a:rPr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2pPr>
    <a:lvl3pPr marL="9144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54147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2534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78098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768789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3425943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2804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6062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3224373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146483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60719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07848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89747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18160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76148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36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8797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8443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129654" y="19431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918879"/>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83974" y="1550401"/>
            <a:ext cx="8465080" cy="509069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文本框 6">
            <a:extLst>
              <a:ext uri="{FF2B5EF4-FFF2-40B4-BE49-F238E27FC236}">
                <a16:creationId xmlns:a16="http://schemas.microsoft.com/office/drawing/2014/main" id="{77CA2C16-632A-4CD2-8B5F-641C59E6F729}"/>
              </a:ext>
            </a:extLst>
          </p:cNvPr>
          <p:cNvSpPr txBox="1"/>
          <p:nvPr/>
        </p:nvSpPr>
        <p:spPr>
          <a:xfrm>
            <a:off x="8223016" y="6448239"/>
            <a:ext cx="990600" cy="369332"/>
          </a:xfrm>
          <a:prstGeom prst="rect">
            <a:avLst/>
          </a:prstGeom>
          <a:noFill/>
        </p:spPr>
        <p:txBody>
          <a:bodyPr wrap="square" rtlCol="0">
            <a:spAutoFit/>
          </a:bodyPr>
          <a:lstStyle/>
          <a:p>
            <a:r>
              <a:rPr lang="en-US" altLang="zh-CN" b="0" dirty="0">
                <a:solidFill>
                  <a:srgbClr val="45576C"/>
                </a:solidFill>
                <a:latin typeface="Harlow Solid Italic" panose="04030604020F02020D02" pitchFamily="82" charset="0"/>
              </a:rPr>
              <a:t>Howdy</a:t>
            </a:r>
            <a:endParaRPr lang="zh-CN" altLang="en-US" b="0" dirty="0">
              <a:solidFill>
                <a:srgbClr val="45576C"/>
              </a:solidFill>
              <a:latin typeface="Harlow Solid Italic" panose="04030604020F02020D02" pitchFamily="82" charset="0"/>
            </a:endParaRPr>
          </a:p>
        </p:txBody>
      </p:sp>
      <p:sp>
        <p:nvSpPr>
          <p:cNvPr id="8" name="文本框 7">
            <a:extLst>
              <a:ext uri="{FF2B5EF4-FFF2-40B4-BE49-F238E27FC236}">
                <a16:creationId xmlns:a16="http://schemas.microsoft.com/office/drawing/2014/main" id="{72A2CFEB-620C-49FC-BF95-3F26BF16B9ED}"/>
              </a:ext>
            </a:extLst>
          </p:cNvPr>
          <p:cNvSpPr txBox="1"/>
          <p:nvPr userDrawn="1"/>
        </p:nvSpPr>
        <p:spPr>
          <a:xfrm>
            <a:off x="7758344" y="583496"/>
            <a:ext cx="685800" cy="523220"/>
          </a:xfrm>
          <a:prstGeom prst="rect">
            <a:avLst/>
          </a:prstGeom>
          <a:noFill/>
        </p:spPr>
        <p:txBody>
          <a:bodyPr wrap="square" rtlCol="0">
            <a:spAutoFit/>
          </a:bodyPr>
          <a:lstStyle/>
          <a:p>
            <a:pPr algn="ctr"/>
            <a:fld id="{3429FB2D-6733-4477-ACEF-8779B27D240D}" type="slidenum">
              <a:rPr lang="zh-CN" altLang="en-US" sz="2800" b="1" smtClean="0">
                <a:latin typeface="Arial Black" panose="020B0A04020102020204" pitchFamily="34" charset="0"/>
              </a:rPr>
              <a:pPr algn="ctr"/>
              <a:t>‹#›</a:t>
            </a:fld>
            <a:endParaRPr lang="zh-CN" altLang="en-US" sz="2400" b="1" dirty="0">
              <a:latin typeface="Arial Black" panose="020B0A04020102020204" pitchFamily="34" charset="0"/>
            </a:endParaRPr>
          </a:p>
        </p:txBody>
      </p:sp>
    </p:spTree>
    <p:extLst>
      <p:ext uri="{BB962C8B-B14F-4D97-AF65-F5344CB8AC3E}">
        <p14:creationId xmlns:p14="http://schemas.microsoft.com/office/powerpoint/2010/main" val="4285681247"/>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Lst>
  <p:hf hdr="0" ftr="0"/>
  <p:txStyles>
    <p:titleStyle>
      <a:lvl1pPr algn="l" defTabSz="457207" rtl="0" eaLnBrk="1" latinLnBrk="0" hangingPunct="1">
        <a:spcBef>
          <a:spcPct val="0"/>
        </a:spcBef>
        <a:buNone/>
        <a:defRPr sz="4200" b="1" i="0" kern="1200">
          <a:solidFill>
            <a:schemeClr val="tx2"/>
          </a:solidFill>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clipboard/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clipboard/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227777">
            <a:extLst>
              <a:ext uri="{FF2B5EF4-FFF2-40B4-BE49-F238E27FC236}">
                <a16:creationId xmlns:a16="http://schemas.microsoft.com/office/drawing/2014/main" id="{36D243DE-B76A-4976-96D9-A5BFCE911563}"/>
              </a:ext>
            </a:extLst>
          </p:cNvPr>
          <p:cNvSpPr>
            <a:spLocks noGrp="1" noChangeArrowheads="1"/>
          </p:cNvSpPr>
          <p:nvPr>
            <p:ph type="ctrTitle"/>
          </p:nvPr>
        </p:nvSpPr>
        <p:spPr>
          <a:xfrm>
            <a:off x="683568" y="2132856"/>
            <a:ext cx="8315326" cy="936625"/>
          </a:xfrm>
        </p:spPr>
        <p:txBody>
          <a:bodyPr/>
          <a:lstStyle/>
          <a:p>
            <a:r>
              <a:rPr lang="zh-CN" altLang="en-US" sz="4400" dirty="0"/>
              <a:t>第二章 高级语言及其文法（下）</a:t>
            </a:r>
            <a:endParaRPr lang="en-US" altLang="zh-CN" sz="4400" dirty="0"/>
          </a:p>
        </p:txBody>
      </p:sp>
      <p:sp>
        <p:nvSpPr>
          <p:cNvPr id="1227784" name="矩形 1227783">
            <a:extLst>
              <a:ext uri="{FF2B5EF4-FFF2-40B4-BE49-F238E27FC236}">
                <a16:creationId xmlns:a16="http://schemas.microsoft.com/office/drawing/2014/main" id="{6A465A00-79F3-4668-8D1C-5485D12D9C93}"/>
              </a:ext>
            </a:extLst>
          </p:cNvPr>
          <p:cNvSpPr>
            <a:spLocks noChangeArrowheads="1"/>
          </p:cNvSpPr>
          <p:nvPr/>
        </p:nvSpPr>
        <p:spPr bwMode="auto">
          <a:xfrm>
            <a:off x="813332" y="3573016"/>
            <a:ext cx="72009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90000"/>
              </a:lnSpc>
              <a:spcBef>
                <a:spcPct val="0"/>
              </a:spcBef>
              <a:buClrTx/>
              <a:buSzTx/>
              <a:buFont typeface="Arial" panose="020B0604020202020204" pitchFamily="34" charset="0"/>
              <a:buNone/>
            </a:pPr>
            <a:r>
              <a:rPr lang="zh-CN" altLang="en-US" sz="2400" dirty="0">
                <a:latin typeface="楷体_GB2312" pitchFamily="49" charset="-122"/>
              </a:rPr>
              <a:t>重点：文法的定义与分类，</a:t>
            </a:r>
            <a:r>
              <a:rPr lang="en-US" altLang="zh-CN" sz="2400" dirty="0">
                <a:latin typeface="楷体_GB2312" pitchFamily="49" charset="-122"/>
              </a:rPr>
              <a:t>CFG</a:t>
            </a:r>
            <a:r>
              <a:rPr lang="zh-CN" altLang="en-US" sz="2400" dirty="0">
                <a:latin typeface="楷体_GB2312" pitchFamily="49" charset="-122"/>
              </a:rPr>
              <a:t>的语法树及二义性、程序设计语言的定义。 </a:t>
            </a:r>
            <a:endParaRPr lang="en-US" altLang="zh-CN" sz="2400" dirty="0">
              <a:latin typeface="楷体_GB2312" pitchFamily="49" charset="-122"/>
            </a:endParaRPr>
          </a:p>
          <a:p>
            <a:pPr>
              <a:lnSpc>
                <a:spcPct val="90000"/>
              </a:lnSpc>
              <a:spcBef>
                <a:spcPct val="0"/>
              </a:spcBef>
              <a:buClrTx/>
              <a:buSzTx/>
              <a:buFont typeface="Arial" panose="020B0604020202020204" pitchFamily="34" charset="0"/>
              <a:buNone/>
            </a:pPr>
            <a:r>
              <a:rPr lang="zh-CN" altLang="en-US" sz="2400" dirty="0">
                <a:latin typeface="楷体_GB2312" pitchFamily="49" charset="-122"/>
              </a:rPr>
              <a:t>难点：程序设计语言的语义定义。 </a:t>
            </a:r>
            <a:endParaRPr lang="en-US" altLang="zh-CN" sz="2400" dirty="0">
              <a:latin typeface="楷体_GB2312"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7784"/>
                                        </p:tgtEl>
                                        <p:attrNameLst>
                                          <p:attrName>style.visibility</p:attrName>
                                        </p:attrNameLst>
                                      </p:cBhvr>
                                      <p:to>
                                        <p:strVal val="visible"/>
                                      </p:to>
                                    </p:set>
                                    <p:anim calcmode="lin" valueType="num">
                                      <p:cBhvr additive="base">
                                        <p:cTn id="7" dur="500" fill="hold"/>
                                        <p:tgtEl>
                                          <p:spTgt spid="1227784"/>
                                        </p:tgtEl>
                                        <p:attrNameLst>
                                          <p:attrName>ppt_x</p:attrName>
                                        </p:attrNameLst>
                                      </p:cBhvr>
                                      <p:tavLst>
                                        <p:tav tm="0">
                                          <p:val>
                                            <p:strVal val="0-#ppt_w/2"/>
                                          </p:val>
                                        </p:tav>
                                        <p:tav tm="100000">
                                          <p:val>
                                            <p:strVal val="#ppt_x"/>
                                          </p:val>
                                        </p:tav>
                                      </p:tavLst>
                                    </p:anim>
                                    <p:anim calcmode="lin" valueType="num">
                                      <p:cBhvr additive="base">
                                        <p:cTn id="8" dur="500" fill="hold"/>
                                        <p:tgtEl>
                                          <p:spTgt spid="12277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7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ECADA439-8600-4621-9C14-F9AA43EB2354}"/>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产生式的简写</a:t>
            </a:r>
          </a:p>
        </p:txBody>
      </p:sp>
      <p:sp>
        <p:nvSpPr>
          <p:cNvPr id="52229" name="Rectangle 3">
            <a:extLst>
              <a:ext uri="{FF2B5EF4-FFF2-40B4-BE49-F238E27FC236}">
                <a16:creationId xmlns:a16="http://schemas.microsoft.com/office/drawing/2014/main" id="{E4D76B6E-B1DF-4006-A353-40F7ED476556}"/>
              </a:ext>
            </a:extLst>
          </p:cNvPr>
          <p:cNvSpPr>
            <a:spLocks noGrp="1" noChangeArrowheads="1"/>
          </p:cNvSpPr>
          <p:nvPr>
            <p:ph idx="1"/>
          </p:nvPr>
        </p:nvSpPr>
        <p:spPr/>
        <p:txBody>
          <a:bodyPr>
            <a:normAutofit/>
          </a:bodyPr>
          <a:lstStyle/>
          <a:p>
            <a:pPr marL="0" indent="0" algn="just" eaLnBrk="1" hangingPunct="1"/>
            <a:r>
              <a:rPr lang="en-US" altLang="zh-CN" sz="2800" dirty="0">
                <a:latin typeface="Times New Roman" panose="02020603050405020304" pitchFamily="18" charset="0"/>
              </a:rPr>
              <a:t> </a:t>
            </a:r>
            <a:r>
              <a:rPr lang="zh-CN" altLang="en-US" sz="2800" dirty="0">
                <a:latin typeface="Times New Roman" panose="02020603050405020304" pitchFamily="18" charset="0"/>
              </a:rPr>
              <a:t>对一组有相同左部的产生式</a:t>
            </a:r>
          </a:p>
          <a:p>
            <a:pPr marL="0" indent="0" algn="just" eaLnBrk="1" hangingPunct="1">
              <a:buFont typeface="Wingdings" panose="05000000000000000000" pitchFamily="2" charset="2"/>
              <a:buNone/>
            </a:pP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a:t>
            </a: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i="1" baseline="-30000" dirty="0">
                <a:latin typeface="Times New Roman" panose="02020603050405020304" pitchFamily="18" charset="0"/>
              </a:rPr>
              <a:t>n</a:t>
            </a:r>
          </a:p>
          <a:p>
            <a:pPr marL="0" indent="0" algn="just" eaLnBrk="1" hangingPunct="1">
              <a:buFont typeface="Wingdings" panose="05000000000000000000" pitchFamily="2" charset="2"/>
              <a:buNone/>
            </a:pPr>
            <a:r>
              <a:rPr lang="zh-CN" altLang="en-US" sz="2800" dirty="0">
                <a:latin typeface="Times New Roman" panose="02020603050405020304" pitchFamily="18" charset="0"/>
              </a:rPr>
              <a:t>可以简单地记为：</a:t>
            </a:r>
          </a:p>
          <a:p>
            <a:pPr marL="0" indent="0" algn="just" eaLnBrk="1" hangingPunct="1">
              <a:buFont typeface="Wingdings" panose="05000000000000000000" pitchFamily="2" charset="2"/>
              <a:buNone/>
            </a:pP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1</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i="1" baseline="-30000" dirty="0">
                <a:latin typeface="Times New Roman" panose="02020603050405020304" pitchFamily="18" charset="0"/>
              </a:rPr>
              <a:t>n</a:t>
            </a:r>
            <a:endParaRPr lang="en-US" altLang="zh-CN" sz="2800" i="1" dirty="0">
              <a:latin typeface="Times New Roman" panose="02020603050405020304" pitchFamily="18" charset="0"/>
            </a:endParaRPr>
          </a:p>
          <a:p>
            <a:pPr marL="0" indent="0" eaLnBrk="1" hangingPunct="1">
              <a:buFont typeface="Wingdings" panose="05000000000000000000" pitchFamily="2" charset="2"/>
              <a:buNone/>
            </a:pPr>
            <a:r>
              <a:rPr lang="zh-CN" altLang="en-US" sz="2800" dirty="0">
                <a:latin typeface="Times New Roman" panose="02020603050405020304" pitchFamily="18" charset="0"/>
              </a:rPr>
              <a:t>读作：</a:t>
            </a:r>
            <a:r>
              <a:rPr lang="en-US" altLang="zh-CN" sz="2800" i="1" dirty="0">
                <a:latin typeface="Times New Roman" panose="02020603050405020304" pitchFamily="18" charset="0"/>
              </a:rPr>
              <a:t>α</a:t>
            </a:r>
            <a:r>
              <a:rPr lang="zh-CN" altLang="en-US" sz="2800" dirty="0">
                <a:latin typeface="Times New Roman" panose="02020603050405020304" pitchFamily="18" charset="0"/>
              </a:rPr>
              <a:t>定义为或者</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，或者</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a:t>
            </a:r>
            <a:r>
              <a:rPr lang="zh-CN" altLang="en-US" sz="2800" dirty="0">
                <a:latin typeface="Times New Roman" panose="02020603050405020304" pitchFamily="18" charset="0"/>
              </a:rPr>
              <a:t>，或者</a:t>
            </a:r>
            <a:r>
              <a:rPr lang="en-US" altLang="zh-CN" sz="2800" i="1" dirty="0">
                <a:latin typeface="Times New Roman" panose="02020603050405020304" pitchFamily="18" charset="0"/>
              </a:rPr>
              <a:t>β</a:t>
            </a:r>
            <a:r>
              <a:rPr lang="en-US" altLang="zh-CN" sz="2800" i="1" baseline="-30000" dirty="0">
                <a:latin typeface="Times New Roman" panose="02020603050405020304" pitchFamily="18" charset="0"/>
              </a:rPr>
              <a:t>n</a:t>
            </a:r>
            <a:r>
              <a:rPr lang="zh-CN" altLang="en-US" sz="2800" dirty="0">
                <a:latin typeface="Times New Roman" panose="02020603050405020304" pitchFamily="18" charset="0"/>
              </a:rPr>
              <a:t>。并且称它们为</a:t>
            </a:r>
            <a:r>
              <a:rPr lang="en-US" altLang="zh-CN" sz="2800" i="1" dirty="0">
                <a:latin typeface="Times New Roman" panose="02020603050405020304" pitchFamily="18" charset="0"/>
              </a:rPr>
              <a:t>α</a:t>
            </a:r>
            <a:r>
              <a:rPr lang="zh-CN" altLang="en-US" sz="2800" dirty="0">
                <a:latin typeface="Times New Roman" panose="02020603050405020304" pitchFamily="18" charset="0"/>
              </a:rPr>
              <a:t>产生式。</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baseline="-300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i="1" baseline="-30000" dirty="0">
                <a:latin typeface="Times New Roman" panose="02020603050405020304" pitchFamily="18" charset="0"/>
              </a:rPr>
              <a:t>n</a:t>
            </a:r>
            <a:r>
              <a:rPr lang="zh-CN" altLang="en-US" sz="2800" dirty="0">
                <a:latin typeface="Times New Roman" panose="02020603050405020304" pitchFamily="18" charset="0"/>
              </a:rPr>
              <a:t>称为</a:t>
            </a:r>
            <a:r>
              <a:rPr lang="zh-CN" altLang="en-US" sz="2800" b="1" dirty="0">
                <a:solidFill>
                  <a:srgbClr val="FFFF00"/>
                </a:solidFill>
                <a:latin typeface="Times New Roman" panose="02020603050405020304" pitchFamily="18" charset="0"/>
              </a:rPr>
              <a:t>候选式</a:t>
            </a:r>
            <a:r>
              <a:rPr lang="en-US" altLang="zh-CN" sz="2800" dirty="0">
                <a:latin typeface="Times New Roman" panose="02020603050405020304" pitchFamily="18" charset="0"/>
              </a:rPr>
              <a:t>(Candidate)</a:t>
            </a:r>
            <a:r>
              <a:rPr lang="zh-CN" altLang="en-US" sz="2800" dirty="0">
                <a:latin typeface="Times New Roman" panose="02020603050405020304" pitchFamily="18" charset="0"/>
              </a:rPr>
              <a:t>。</a:t>
            </a:r>
          </a:p>
          <a:p>
            <a:pPr marL="0" indent="0" eaLnBrk="1" hangingPunct="1"/>
            <a:r>
              <a:rPr lang="zh-CN" altLang="en-US" sz="2800" dirty="0">
                <a:latin typeface="Times New Roman" panose="02020603050405020304" pitchFamily="18" charset="0"/>
              </a:rPr>
              <a:t> 对一个文法，只列出该文法的所有产生式，且所列的第一个产生式的左部是该文法的开始符号。 </a:t>
            </a:r>
          </a:p>
        </p:txBody>
      </p:sp>
      <p:sp>
        <p:nvSpPr>
          <p:cNvPr id="1010692" name="Text Box 4">
            <a:extLst>
              <a:ext uri="{FF2B5EF4-FFF2-40B4-BE49-F238E27FC236}">
                <a16:creationId xmlns:a16="http://schemas.microsoft.com/office/drawing/2014/main" id="{04CA2A75-8A0C-44F3-B3EF-2A420A956BF5}"/>
              </a:ext>
            </a:extLst>
          </p:cNvPr>
          <p:cNvSpPr txBox="1">
            <a:spLocks noChangeArrowheads="1"/>
          </p:cNvSpPr>
          <p:nvPr/>
        </p:nvSpPr>
        <p:spPr bwMode="auto">
          <a:xfrm>
            <a:off x="4475674" y="2204864"/>
            <a:ext cx="417646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zh-CN" altLang="en-US" sz="2800" dirty="0">
                <a:solidFill>
                  <a:srgbClr val="FFFF00"/>
                </a:solidFill>
                <a:latin typeface="Times New Roman" panose="02020603050405020304" pitchFamily="18" charset="0"/>
              </a:rPr>
              <a:t>问题：有了定义句子的规则，如何判定某一句子是否属于某语言？</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0692"/>
                                        </p:tgtEl>
                                        <p:attrNameLst>
                                          <p:attrName>style.visibility</p:attrName>
                                        </p:attrNameLst>
                                      </p:cBhvr>
                                      <p:to>
                                        <p:strVal val="visible"/>
                                      </p:to>
                                    </p:set>
                                    <p:anim calcmode="lin" valueType="num">
                                      <p:cBhvr additive="base">
                                        <p:cTn id="7" dur="500" fill="hold"/>
                                        <p:tgtEl>
                                          <p:spTgt spid="1010692"/>
                                        </p:tgtEl>
                                        <p:attrNameLst>
                                          <p:attrName>ppt_x</p:attrName>
                                        </p:attrNameLst>
                                      </p:cBhvr>
                                      <p:tavLst>
                                        <p:tav tm="0">
                                          <p:val>
                                            <p:strVal val="#ppt_x"/>
                                          </p:val>
                                        </p:tav>
                                        <p:tav tm="100000">
                                          <p:val>
                                            <p:strVal val="#ppt_x"/>
                                          </p:val>
                                        </p:tav>
                                      </p:tavLst>
                                    </p:anim>
                                    <p:anim calcmode="lin" valueType="num">
                                      <p:cBhvr additive="base">
                                        <p:cTn id="8" dur="500" fill="hold"/>
                                        <p:tgtEl>
                                          <p:spTgt spid="1010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177601">
            <a:extLst>
              <a:ext uri="{FF2B5EF4-FFF2-40B4-BE49-F238E27FC236}">
                <a16:creationId xmlns:a16="http://schemas.microsoft.com/office/drawing/2014/main" id="{F2E4EF71-EB7C-4A7F-8114-1A3976E2E7DD}"/>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句子的派生</a:t>
            </a:r>
            <a:r>
              <a:rPr lang="en-US" altLang="zh-CN">
                <a:latin typeface="Times New Roman" panose="02020603050405020304" pitchFamily="18" charset="0"/>
              </a:rPr>
              <a:t>(</a:t>
            </a:r>
            <a:r>
              <a:rPr lang="zh-CN" altLang="en-US">
                <a:latin typeface="Times New Roman" panose="02020603050405020304" pitchFamily="18" charset="0"/>
              </a:rPr>
              <a:t>推导</a:t>
            </a:r>
            <a:r>
              <a:rPr lang="en-US" altLang="zh-CN">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从产生语言的角度</a:t>
            </a:r>
          </a:p>
        </p:txBody>
      </p:sp>
      <p:sp>
        <p:nvSpPr>
          <p:cNvPr id="53251" name="文本占位符 1177602">
            <a:extLst>
              <a:ext uri="{FF2B5EF4-FFF2-40B4-BE49-F238E27FC236}">
                <a16:creationId xmlns:a16="http://schemas.microsoft.com/office/drawing/2014/main" id="{58610EE1-E0D6-4657-BEDB-D636E091F61A}"/>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3600" dirty="0">
                <a:latin typeface="Times New Roman" panose="02020603050405020304" pitchFamily="18" charset="0"/>
                <a:sym typeface="Symbol" panose="05050102010706020507" pitchFamily="18" charset="2"/>
              </a:rPr>
              <a:t>赋值语句 </a:t>
            </a:r>
          </a:p>
          <a:p>
            <a:pPr eaLnBrk="1" hangingPunct="1">
              <a:lnSpc>
                <a:spcPct val="90000"/>
              </a:lnSpc>
              <a:buFont typeface="Wingdings" panose="05000000000000000000" pitchFamily="2" charset="2"/>
              <a:buNone/>
            </a:pPr>
            <a:r>
              <a:rPr lang="zh-CN" altLang="en-US" sz="360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	    左部量 </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右部表达式</a:t>
            </a:r>
            <a:r>
              <a:rPr lang="zh-CN" altLang="en-US" sz="3600" dirty="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lang="zh-CN" altLang="en-US" sz="360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 </a:t>
            </a:r>
            <a:r>
              <a:rPr lang="zh-CN" altLang="en-US" b="1" dirty="0">
                <a:solidFill>
                  <a:schemeClr val="tx2"/>
                </a:solidFill>
                <a:latin typeface="Times New Roman" panose="02020603050405020304" pitchFamily="18" charset="0"/>
                <a:sym typeface="Symbol" panose="05050102010706020507" pitchFamily="18" charset="2"/>
              </a:rPr>
              <a:t>简单变量 </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lang="zh-CN" altLang="en-US" dirty="0">
                <a:latin typeface="Times New Roman" panose="02020603050405020304" pitchFamily="18" charset="0"/>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a = </a:t>
            </a:r>
            <a:r>
              <a:rPr lang="en-US" altLang="zh-CN" b="1" dirty="0">
                <a:solidFill>
                  <a:schemeClr val="tx2"/>
                </a:solidFill>
                <a:latin typeface="Times New Roman" panose="02020603050405020304" pitchFamily="18" charset="0"/>
                <a:sym typeface="Symbol" panose="05050102010706020507" pitchFamily="18" charset="2"/>
              </a:rPr>
              <a:t></a:t>
            </a:r>
            <a:r>
              <a:rPr lang="zh-CN" altLang="en-US" b="1" dirty="0">
                <a:solidFill>
                  <a:schemeClr val="tx2"/>
                </a:solidFill>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lang="zh-CN" altLang="en-US" dirty="0">
                <a:latin typeface="Times New Roman" panose="02020603050405020304" pitchFamily="18" charset="0"/>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a = </a:t>
            </a:r>
            <a:r>
              <a:rPr lang="en-US" altLang="zh-CN" b="1" dirty="0">
                <a:solidFill>
                  <a:schemeClr val="tx2"/>
                </a:solidFill>
                <a:latin typeface="Times New Roman" panose="02020603050405020304" pitchFamily="18" charset="0"/>
                <a:sym typeface="Symbol" panose="05050102010706020507" pitchFamily="18" charset="2"/>
              </a:rPr>
              <a:t></a:t>
            </a:r>
            <a:r>
              <a:rPr lang="zh-CN" altLang="en-US" b="1" dirty="0">
                <a:solidFill>
                  <a:schemeClr val="tx2"/>
                </a:solidFill>
                <a:latin typeface="Times New Roman" panose="02020603050405020304" pitchFamily="18" charset="0"/>
                <a:sym typeface="Symbol" panose="05050102010706020507" pitchFamily="18" charset="2"/>
              </a:rPr>
              <a:t>简单变量</a:t>
            </a:r>
            <a:r>
              <a:rPr lang="en-US" altLang="zh-CN" dirty="0">
                <a:latin typeface="Times New Roman" panose="02020603050405020304" pitchFamily="18" charset="0"/>
                <a:sym typeface="Symbol" panose="05050102010706020507" pitchFamily="18" charset="2"/>
              </a:rPr>
              <a:t>&lt;</a:t>
            </a:r>
            <a:r>
              <a:rPr lang="zh-CN" altLang="en-US" dirty="0">
                <a:latin typeface="Times New Roman" panose="02020603050405020304" pitchFamily="18" charset="0"/>
                <a:sym typeface="Symbol" panose="05050102010706020507" pitchFamily="18" charset="2"/>
              </a:rPr>
              <a:t>运算符</a:t>
            </a:r>
            <a:r>
              <a:rPr lang="en-US" altLang="zh-CN" dirty="0">
                <a:latin typeface="Times New Roman" panose="02020603050405020304" pitchFamily="18" charset="0"/>
                <a:sym typeface="Symbol" panose="05050102010706020507" pitchFamily="18" charset="2"/>
              </a:rPr>
              <a:t>&gt;&lt;</a:t>
            </a:r>
            <a:r>
              <a:rPr lang="zh-CN" altLang="en-US" dirty="0">
                <a:latin typeface="Times New Roman" panose="02020603050405020304" pitchFamily="18" charset="0"/>
                <a:sym typeface="Symbol" panose="05050102010706020507" pitchFamily="18" charset="2"/>
              </a:rPr>
              <a:t>简单变量</a:t>
            </a:r>
            <a:r>
              <a:rPr lang="en-US" altLang="zh-CN" dirty="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         a = a </a:t>
            </a:r>
            <a:r>
              <a:rPr lang="en-US" altLang="zh-CN" b="1" dirty="0">
                <a:solidFill>
                  <a:schemeClr val="tx2"/>
                </a:solidFill>
                <a:latin typeface="Times New Roman" panose="02020603050405020304" pitchFamily="18" charset="0"/>
                <a:sym typeface="Symbol" panose="05050102010706020507" pitchFamily="18" charset="2"/>
              </a:rPr>
              <a:t>&lt;</a:t>
            </a:r>
            <a:r>
              <a:rPr lang="zh-CN" altLang="en-US" b="1" dirty="0">
                <a:solidFill>
                  <a:schemeClr val="tx2"/>
                </a:solidFill>
                <a:latin typeface="Times New Roman" panose="02020603050405020304" pitchFamily="18" charset="0"/>
                <a:sym typeface="Symbol" panose="05050102010706020507" pitchFamily="18" charset="2"/>
              </a:rPr>
              <a:t>运算符</a:t>
            </a:r>
            <a:r>
              <a:rPr lang="en-US" altLang="zh-CN" b="1" dirty="0">
                <a:solidFill>
                  <a:schemeClr val="tx2"/>
                </a:solidFill>
                <a:latin typeface="Times New Roman" panose="02020603050405020304" pitchFamily="18" charset="0"/>
                <a:sym typeface="Symbol" panose="05050102010706020507" pitchFamily="18" charset="2"/>
              </a:rPr>
              <a:t>&gt;&lt;</a:t>
            </a:r>
            <a:r>
              <a:rPr lang="zh-CN" altLang="en-US" dirty="0">
                <a:latin typeface="Times New Roman" panose="02020603050405020304" pitchFamily="18" charset="0"/>
                <a:sym typeface="Symbol" panose="05050102010706020507" pitchFamily="18" charset="2"/>
              </a:rPr>
              <a:t>简单变量</a:t>
            </a:r>
            <a:r>
              <a:rPr lang="en-US" altLang="zh-CN" dirty="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         a = a </a:t>
            </a:r>
            <a:r>
              <a:rPr lang="en-US" altLang="zh-CN" b="1" dirty="0">
                <a:solidFill>
                  <a:schemeClr val="tx2"/>
                </a:solidFill>
                <a:latin typeface="Times New Roman" panose="02020603050405020304" pitchFamily="18" charset="0"/>
                <a:sym typeface="Symbol" panose="05050102010706020507" pitchFamily="18" charset="2"/>
              </a:rPr>
              <a:t>+ &lt;</a:t>
            </a:r>
            <a:r>
              <a:rPr lang="zh-CN" altLang="en-US" b="1" dirty="0">
                <a:solidFill>
                  <a:schemeClr val="tx2"/>
                </a:solidFill>
                <a:latin typeface="Times New Roman" panose="02020603050405020304" pitchFamily="18" charset="0"/>
                <a:sym typeface="Symbol" panose="05050102010706020507" pitchFamily="18" charset="2"/>
              </a:rPr>
              <a:t>简单变量</a:t>
            </a:r>
            <a:r>
              <a:rPr lang="en-US" altLang="zh-CN" b="1" dirty="0">
                <a:solidFill>
                  <a:schemeClr val="tx2"/>
                </a:solidFill>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         a = a + a</a:t>
            </a:r>
            <a:endParaRPr lang="en-US" altLang="zh-CN" dirty="0">
              <a:latin typeface="Times New Roman" panose="02020603050405020304" pitchFamily="18"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178625">
            <a:extLst>
              <a:ext uri="{FF2B5EF4-FFF2-40B4-BE49-F238E27FC236}">
                <a16:creationId xmlns:a16="http://schemas.microsoft.com/office/drawing/2014/main" id="{8AA00EB1-255D-4556-A03E-457395D86210}"/>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句子的归约   </a:t>
            </a:r>
            <a:r>
              <a:rPr lang="en-US" altLang="zh-CN">
                <a:latin typeface="Times New Roman" panose="02020603050405020304" pitchFamily="18" charset="0"/>
              </a:rPr>
              <a:t>---</a:t>
            </a:r>
            <a:r>
              <a:rPr lang="zh-CN" altLang="en-US" sz="2400">
                <a:latin typeface="Times New Roman" panose="02020603050405020304" pitchFamily="18" charset="0"/>
              </a:rPr>
              <a:t>从识别语言的角度</a:t>
            </a:r>
          </a:p>
        </p:txBody>
      </p:sp>
      <p:sp>
        <p:nvSpPr>
          <p:cNvPr id="54275" name="文本占位符 1178626">
            <a:extLst>
              <a:ext uri="{FF2B5EF4-FFF2-40B4-BE49-F238E27FC236}">
                <a16:creationId xmlns:a16="http://schemas.microsoft.com/office/drawing/2014/main" id="{ED2F54C8-8D6C-4F98-84D3-B92C08CFB728}"/>
              </a:ext>
            </a:extLst>
          </p:cNvPr>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a = a + a </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 a = a </a:t>
            </a:r>
            <a:r>
              <a:rPr lang="en-US" altLang="zh-CN" sz="2800" b="1" dirty="0">
                <a:solidFill>
                  <a:schemeClr val="tx2"/>
                </a:solidFill>
                <a:latin typeface="Times New Roman" panose="02020603050405020304" pitchFamily="18" charset="0"/>
                <a:sym typeface="Symbol" panose="05050102010706020507" pitchFamily="18" charset="2"/>
              </a:rPr>
              <a:t>+ &lt;</a:t>
            </a:r>
            <a:r>
              <a:rPr lang="zh-CN" altLang="en-US" sz="2800" b="1" dirty="0">
                <a:solidFill>
                  <a:schemeClr val="tx2"/>
                </a:solidFill>
                <a:latin typeface="Times New Roman" panose="02020603050405020304" pitchFamily="18" charset="0"/>
                <a:sym typeface="Symbol" panose="05050102010706020507" pitchFamily="18" charset="2"/>
              </a:rPr>
              <a:t>简单变量</a:t>
            </a:r>
            <a:r>
              <a:rPr lang="en-US" altLang="zh-CN" sz="2800" b="1" dirty="0">
                <a:solidFill>
                  <a:schemeClr val="tx2"/>
                </a:solidFill>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sz="2800" dirty="0">
                <a:solidFill>
                  <a:srgbClr val="0000FF"/>
                </a:solidFill>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 a = a </a:t>
            </a:r>
            <a:r>
              <a:rPr lang="en-US" altLang="zh-CN" sz="2800" b="1" dirty="0">
                <a:solidFill>
                  <a:schemeClr val="tx2"/>
                </a:solidFill>
                <a:latin typeface="Times New Roman" panose="02020603050405020304" pitchFamily="18" charset="0"/>
                <a:sym typeface="Symbol" panose="05050102010706020507" pitchFamily="18" charset="2"/>
              </a:rPr>
              <a:t>&lt;</a:t>
            </a:r>
            <a:r>
              <a:rPr lang="zh-CN" altLang="en-US" sz="2800" b="1" dirty="0">
                <a:solidFill>
                  <a:schemeClr val="tx2"/>
                </a:solidFill>
                <a:latin typeface="Times New Roman" panose="02020603050405020304" pitchFamily="18" charset="0"/>
                <a:sym typeface="Symbol" panose="05050102010706020507" pitchFamily="18" charset="2"/>
              </a:rPr>
              <a:t>运算符</a:t>
            </a:r>
            <a:r>
              <a:rPr lang="en-US" altLang="zh-CN" sz="2800" b="1" dirty="0">
                <a:solidFill>
                  <a:schemeClr val="tx2"/>
                </a:solidFill>
                <a:latin typeface="Times New Roman" panose="02020603050405020304" pitchFamily="18" charset="0"/>
                <a:sym typeface="Symbol" panose="05050102010706020507" pitchFamily="18" charset="2"/>
              </a:rPr>
              <a:t>&gt;&lt;</a:t>
            </a:r>
            <a:r>
              <a:rPr lang="zh-CN" altLang="en-US" sz="2800" dirty="0">
                <a:latin typeface="Times New Roman" panose="02020603050405020304" pitchFamily="18" charset="0"/>
                <a:sym typeface="Symbol" panose="05050102010706020507" pitchFamily="18" charset="2"/>
              </a:rPr>
              <a:t>简单变量</a:t>
            </a:r>
            <a:r>
              <a:rPr lang="en-US" altLang="zh-CN" sz="2800" dirty="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sz="2800" dirty="0">
                <a:solidFill>
                  <a:srgbClr val="0000FF"/>
                </a:solidFill>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 a = </a:t>
            </a:r>
            <a:r>
              <a:rPr lang="en-US" altLang="zh-CN" sz="2800" b="1" dirty="0">
                <a:solidFill>
                  <a:schemeClr val="tx2"/>
                </a:solidFill>
                <a:latin typeface="Times New Roman" panose="02020603050405020304" pitchFamily="18" charset="0"/>
                <a:sym typeface="Symbol" panose="05050102010706020507" pitchFamily="18" charset="2"/>
              </a:rPr>
              <a:t></a:t>
            </a:r>
            <a:r>
              <a:rPr lang="zh-CN" altLang="en-US" sz="2800" b="1" dirty="0">
                <a:solidFill>
                  <a:schemeClr val="tx2"/>
                </a:solidFill>
                <a:latin typeface="Times New Roman" panose="02020603050405020304" pitchFamily="18" charset="0"/>
                <a:sym typeface="Symbol" panose="05050102010706020507" pitchFamily="18" charset="2"/>
              </a:rPr>
              <a:t>简单变量</a:t>
            </a:r>
            <a:r>
              <a:rPr lang="en-US" altLang="zh-CN" sz="2800" dirty="0">
                <a:latin typeface="Times New Roman" panose="02020603050405020304" pitchFamily="18" charset="0"/>
                <a:sym typeface="Symbol" panose="05050102010706020507" pitchFamily="18" charset="2"/>
              </a:rPr>
              <a:t>&lt;</a:t>
            </a:r>
            <a:r>
              <a:rPr lang="zh-CN" altLang="en-US" sz="2800" dirty="0">
                <a:latin typeface="Times New Roman" panose="02020603050405020304" pitchFamily="18" charset="0"/>
                <a:sym typeface="Symbol" panose="05050102010706020507" pitchFamily="18" charset="2"/>
              </a:rPr>
              <a:t>运算符</a:t>
            </a:r>
            <a:r>
              <a:rPr lang="en-US" altLang="zh-CN" sz="2800" dirty="0">
                <a:latin typeface="Times New Roman" panose="02020603050405020304" pitchFamily="18" charset="0"/>
                <a:sym typeface="Symbol" panose="05050102010706020507" pitchFamily="18" charset="2"/>
              </a:rPr>
              <a:t>&gt;&lt;</a:t>
            </a:r>
            <a:r>
              <a:rPr lang="zh-CN" altLang="en-US" sz="2800" dirty="0">
                <a:latin typeface="Times New Roman" panose="02020603050405020304" pitchFamily="18" charset="0"/>
                <a:sym typeface="Symbol" panose="05050102010706020507" pitchFamily="18" charset="2"/>
              </a:rPr>
              <a:t>简单变量</a:t>
            </a:r>
            <a:r>
              <a:rPr lang="en-US" altLang="zh-CN" sz="2800" dirty="0">
                <a:latin typeface="Times New Roman" panose="02020603050405020304" pitchFamily="18" charset="0"/>
                <a:sym typeface="Symbol" panose="05050102010706020507" pitchFamily="18" charset="2"/>
              </a:rPr>
              <a:t>&gt; </a:t>
            </a:r>
          </a:p>
          <a:p>
            <a:pPr eaLnBrk="1" hangingPunct="1">
              <a:lnSpc>
                <a:spcPct val="90000"/>
              </a:lnSpc>
              <a:buFont typeface="Wingdings" panose="05000000000000000000" pitchFamily="2" charset="2"/>
              <a:buNone/>
            </a:pPr>
            <a:r>
              <a:rPr lang="en-US" altLang="zh-CN" sz="2800" dirty="0">
                <a:solidFill>
                  <a:srgbClr val="0000FF"/>
                </a:solidFill>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 a = </a:t>
            </a:r>
            <a:r>
              <a:rPr lang="en-US" altLang="zh-CN" sz="2800" b="1" dirty="0">
                <a:solidFill>
                  <a:schemeClr val="tx2"/>
                </a:solidFill>
                <a:latin typeface="Times New Roman" panose="02020603050405020304" pitchFamily="18" charset="0"/>
                <a:sym typeface="Symbol" panose="05050102010706020507" pitchFamily="18" charset="2"/>
              </a:rPr>
              <a:t></a:t>
            </a:r>
            <a:r>
              <a:rPr lang="zh-CN" altLang="en-US" sz="2800" b="1" dirty="0">
                <a:solidFill>
                  <a:schemeClr val="tx2"/>
                </a:solidFill>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lang="zh-CN" altLang="en-US" sz="2800" dirty="0">
                <a:solidFill>
                  <a:srgbClr val="0000FF"/>
                </a:solidFill>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sym typeface="Symbol" panose="05050102010706020507" pitchFamily="18" charset="2"/>
              </a:rPr>
              <a:t> </a:t>
            </a:r>
            <a:r>
              <a:rPr lang="zh-CN" altLang="en-US" sz="2800" b="1" dirty="0">
                <a:solidFill>
                  <a:schemeClr val="tx2"/>
                </a:solidFill>
                <a:latin typeface="Times New Roman" panose="02020603050405020304" pitchFamily="18" charset="0"/>
                <a:sym typeface="Symbol" panose="05050102010706020507" pitchFamily="18" charset="2"/>
              </a:rPr>
              <a:t>简单变量 </a:t>
            </a:r>
            <a:r>
              <a:rPr lang="en-US" altLang="zh-CN" sz="2800" dirty="0">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sym typeface="Symbol" panose="05050102010706020507" pitchFamily="18" charset="2"/>
              </a:rPr>
              <a:t>右部表达式</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sym typeface="Symbol" panose="05050102010706020507" pitchFamily="18" charset="2"/>
              </a:rPr>
              <a:t>		 </a:t>
            </a:r>
            <a:r>
              <a:rPr lang="zh-CN" altLang="en-US" sz="2800" b="1" dirty="0">
                <a:solidFill>
                  <a:schemeClr val="tx2"/>
                </a:solidFill>
                <a:latin typeface="Times New Roman" panose="02020603050405020304" pitchFamily="18" charset="0"/>
                <a:sym typeface="Symbol" panose="05050102010706020507" pitchFamily="18" charset="2"/>
              </a:rPr>
              <a:t>左部量</a:t>
            </a:r>
            <a:r>
              <a:rPr lang="zh-CN" altLang="en-US" sz="2800" dirty="0">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sym typeface="Symbol" panose="05050102010706020507" pitchFamily="18" charset="2"/>
              </a:rPr>
              <a:t>右部表达式   </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sym typeface="Symbol" panose="05050102010706020507" pitchFamily="18" charset="2"/>
              </a:rPr>
              <a:t>		 赋值语句 </a:t>
            </a:r>
          </a:p>
          <a:p>
            <a:pPr eaLnBrk="1" hangingPunct="1">
              <a:lnSpc>
                <a:spcPct val="90000"/>
              </a:lnSpc>
              <a:spcBef>
                <a:spcPct val="0"/>
              </a:spcBef>
            </a:pPr>
            <a:endParaRPr lang="zh-CN" altLang="en-US" sz="2800" dirty="0">
              <a:solidFill>
                <a:srgbClr val="FF0000"/>
              </a:solidFill>
              <a:latin typeface="Times New Roman" panose="02020603050405020304" pitchFamily="18" charset="0"/>
            </a:endParaRPr>
          </a:p>
          <a:p>
            <a:pPr eaLnBrk="1" hangingPunct="1">
              <a:lnSpc>
                <a:spcPct val="90000"/>
              </a:lnSpc>
              <a:spcBef>
                <a:spcPct val="0"/>
              </a:spcBef>
            </a:pPr>
            <a:r>
              <a:rPr lang="zh-CN" altLang="en-US" sz="2800" dirty="0">
                <a:solidFill>
                  <a:srgbClr val="FFFF00"/>
                </a:solidFill>
                <a:latin typeface="Times New Roman" panose="02020603050405020304" pitchFamily="18" charset="0"/>
              </a:rPr>
              <a:t>派生与识别均根据规则</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03311BB2-E795-416C-867A-528BF65D986D}"/>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基于产生式的变换</a:t>
            </a:r>
            <a:r>
              <a:rPr lang="en-US" altLang="zh-CN" sz="2800">
                <a:latin typeface="Times New Roman" panose="02020603050405020304" pitchFamily="18" charset="0"/>
                <a:ea typeface="楷体_GB2312" pitchFamily="49" charset="-122"/>
              </a:rPr>
              <a:t>--</a:t>
            </a:r>
            <a:r>
              <a:rPr lang="zh-CN" altLang="en-US" sz="2800">
                <a:latin typeface="Times New Roman" panose="02020603050405020304" pitchFamily="18" charset="0"/>
                <a:ea typeface="楷体_GB2312" pitchFamily="49" charset="-122"/>
              </a:rPr>
              <a:t>推导或归约</a:t>
            </a:r>
          </a:p>
        </p:txBody>
      </p:sp>
      <p:sp>
        <p:nvSpPr>
          <p:cNvPr id="1011715" name="Rectangle 3">
            <a:extLst>
              <a:ext uri="{FF2B5EF4-FFF2-40B4-BE49-F238E27FC236}">
                <a16:creationId xmlns:a16="http://schemas.microsoft.com/office/drawing/2014/main" id="{ECD2E4A4-7022-487E-BFD9-01C135254187}"/>
              </a:ext>
            </a:extLst>
          </p:cNvPr>
          <p:cNvSpPr>
            <a:spLocks noGrp="1" noChangeArrowheads="1"/>
          </p:cNvSpPr>
          <p:nvPr>
            <p:ph idx="1"/>
          </p:nvPr>
        </p:nvSpPr>
        <p:spPr/>
        <p:txBody>
          <a:bodyPr/>
          <a:lstStyle/>
          <a:p>
            <a:pPr eaLnBrk="1" hangingPunct="1">
              <a:lnSpc>
                <a:spcPct val="90000"/>
              </a:lnSpc>
            </a:pPr>
            <a:r>
              <a:rPr lang="zh-CN" altLang="en-US" sz="2600" dirty="0">
                <a:latin typeface="Times New Roman" panose="02020603050405020304" pitchFamily="18" charset="0"/>
              </a:rPr>
              <a:t>定义</a:t>
            </a:r>
            <a:r>
              <a:rPr lang="en-US" altLang="zh-CN" sz="2600" dirty="0">
                <a:latin typeface="Times New Roman" panose="02020603050405020304" pitchFamily="18" charset="0"/>
              </a:rPr>
              <a:t>2.17 </a:t>
            </a:r>
            <a:r>
              <a:rPr lang="zh-CN" altLang="en-US" sz="2600" dirty="0">
                <a:latin typeface="Times New Roman" panose="02020603050405020304" pitchFamily="18" charset="0"/>
              </a:rPr>
              <a:t>设</a:t>
            </a:r>
            <a:r>
              <a:rPr lang="en-US" altLang="zh-CN" sz="2600" i="1" dirty="0">
                <a:latin typeface="Times New Roman" panose="02020603050405020304" pitchFamily="18" charset="0"/>
              </a:rPr>
              <a:t>G</a:t>
            </a:r>
            <a:r>
              <a:rPr lang="en-US" altLang="zh-CN" sz="2600" dirty="0">
                <a:latin typeface="Times New Roman" panose="02020603050405020304" pitchFamily="18" charset="0"/>
              </a:rPr>
              <a:t>=(</a:t>
            </a:r>
            <a:r>
              <a:rPr lang="en-US" altLang="zh-CN" sz="2600" i="1" dirty="0">
                <a:latin typeface="Times New Roman" panose="02020603050405020304" pitchFamily="18" charset="0"/>
              </a:rPr>
              <a:t>V</a:t>
            </a:r>
            <a:r>
              <a:rPr lang="zh-CN" altLang="en-US" sz="2600" dirty="0">
                <a:latin typeface="Times New Roman" panose="02020603050405020304" pitchFamily="18" charset="0"/>
              </a:rPr>
              <a:t>，</a:t>
            </a:r>
            <a:r>
              <a:rPr lang="en-US" altLang="zh-CN" sz="2600" i="1" dirty="0">
                <a:latin typeface="Times New Roman" panose="02020603050405020304" pitchFamily="18" charset="0"/>
              </a:rPr>
              <a:t>T</a:t>
            </a:r>
            <a:r>
              <a:rPr lang="zh-CN" altLang="en-US" sz="2600" dirty="0">
                <a:latin typeface="Times New Roman" panose="02020603050405020304" pitchFamily="18" charset="0"/>
              </a:rPr>
              <a:t>，</a:t>
            </a:r>
            <a:r>
              <a:rPr lang="en-US" altLang="zh-CN" sz="2600" i="1" dirty="0">
                <a:latin typeface="Times New Roman" panose="02020603050405020304" pitchFamily="18" charset="0"/>
              </a:rPr>
              <a:t>P</a:t>
            </a:r>
            <a:r>
              <a:rPr lang="zh-CN" altLang="en-US" sz="2600" dirty="0">
                <a:latin typeface="Times New Roman" panose="02020603050405020304" pitchFamily="18" charset="0"/>
              </a:rPr>
              <a:t>，</a:t>
            </a:r>
            <a:r>
              <a:rPr lang="en-US" altLang="zh-CN" sz="2600" i="1" dirty="0">
                <a:latin typeface="Times New Roman" panose="02020603050405020304" pitchFamily="18" charset="0"/>
              </a:rPr>
              <a:t>S</a:t>
            </a:r>
            <a:r>
              <a:rPr lang="en-US" altLang="zh-CN" sz="2600" dirty="0">
                <a:latin typeface="Times New Roman" panose="02020603050405020304" pitchFamily="18" charset="0"/>
              </a:rPr>
              <a:t>)</a:t>
            </a:r>
            <a:r>
              <a:rPr lang="zh-CN" altLang="en-US" sz="2600" dirty="0">
                <a:latin typeface="Times New Roman" panose="02020603050405020304" pitchFamily="18" charset="0"/>
              </a:rPr>
              <a:t>是一个文法，如果</a:t>
            </a:r>
            <a:r>
              <a:rPr lang="en-US" altLang="zh-CN" sz="2600" i="1" dirty="0">
                <a:latin typeface="Times New Roman" panose="02020603050405020304" pitchFamily="18" charset="0"/>
              </a:rPr>
              <a:t>α</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rPr>
              <a:t>β</a:t>
            </a:r>
            <a:r>
              <a:rPr lang="en-US" altLang="zh-CN" sz="2600" dirty="0">
                <a:latin typeface="Times New Roman" panose="02020603050405020304" pitchFamily="18" charset="0"/>
              </a:rPr>
              <a:t>∈</a:t>
            </a:r>
            <a:r>
              <a:rPr lang="en-US" altLang="zh-CN" sz="2600" i="1" dirty="0">
                <a:latin typeface="Times New Roman" panose="02020603050405020304" pitchFamily="18" charset="0"/>
              </a:rPr>
              <a:t>P</a:t>
            </a:r>
            <a:r>
              <a:rPr lang="zh-CN" altLang="en-US" sz="2600" dirty="0">
                <a:latin typeface="Times New Roman" panose="02020603050405020304" pitchFamily="18" charset="0"/>
              </a:rPr>
              <a:t>，</a:t>
            </a:r>
            <a:r>
              <a:rPr lang="en-US" altLang="zh-CN" sz="2600" i="1" dirty="0">
                <a:latin typeface="Times New Roman" panose="02020603050405020304" pitchFamily="18" charset="0"/>
              </a:rPr>
              <a:t>γ</a:t>
            </a:r>
            <a:r>
              <a:rPr lang="zh-CN" altLang="en-US" sz="2600" dirty="0">
                <a:latin typeface="Times New Roman" panose="02020603050405020304" pitchFamily="18" charset="0"/>
              </a:rPr>
              <a:t>，</a:t>
            </a:r>
            <a:r>
              <a:rPr lang="en-US" altLang="zh-CN" sz="2600" i="1" dirty="0">
                <a:latin typeface="Times New Roman" panose="02020603050405020304" pitchFamily="18" charset="0"/>
              </a:rPr>
              <a:t>δ</a:t>
            </a:r>
            <a:r>
              <a:rPr lang="en-US" altLang="zh-CN" sz="2600" dirty="0">
                <a:latin typeface="Times New Roman" panose="02020603050405020304" pitchFamily="18" charset="0"/>
              </a:rPr>
              <a:t>∈(</a:t>
            </a:r>
            <a:r>
              <a:rPr lang="en-US" altLang="zh-CN" sz="2600" i="1" dirty="0">
                <a:latin typeface="Times New Roman" panose="02020603050405020304" pitchFamily="18" charset="0"/>
              </a:rPr>
              <a:t>V</a:t>
            </a:r>
            <a:r>
              <a:rPr lang="en-US" altLang="zh-CN" sz="2600" dirty="0">
                <a:latin typeface="Times New Roman" panose="02020603050405020304" pitchFamily="18" charset="0"/>
              </a:rPr>
              <a:t>∪</a:t>
            </a:r>
            <a:r>
              <a:rPr lang="en-US" altLang="zh-CN" sz="2600" i="1" dirty="0">
                <a:latin typeface="Times New Roman" panose="02020603050405020304" pitchFamily="18" charset="0"/>
              </a:rPr>
              <a:t>T</a:t>
            </a:r>
            <a:r>
              <a:rPr lang="en-US" altLang="zh-CN" sz="2600" dirty="0">
                <a:latin typeface="Times New Roman" panose="02020603050405020304" pitchFamily="18" charset="0"/>
              </a:rPr>
              <a:t>)*</a:t>
            </a:r>
            <a:r>
              <a:rPr lang="zh-CN" altLang="en-US" sz="2600" dirty="0">
                <a:latin typeface="Times New Roman" panose="02020603050405020304" pitchFamily="18" charset="0"/>
              </a:rPr>
              <a:t>，则称</a:t>
            </a:r>
            <a:r>
              <a:rPr lang="en-US" altLang="zh-CN" sz="2600" i="1" dirty="0">
                <a:latin typeface="Times New Roman" panose="02020603050405020304" pitchFamily="18" charset="0"/>
              </a:rPr>
              <a:t>γαδ</a:t>
            </a:r>
            <a:r>
              <a:rPr lang="zh-CN" altLang="en-US" sz="2600" dirty="0">
                <a:latin typeface="Times New Roman" panose="02020603050405020304" pitchFamily="18" charset="0"/>
              </a:rPr>
              <a:t>在</a:t>
            </a:r>
            <a:r>
              <a:rPr lang="en-US" altLang="zh-CN" sz="2600" i="1" dirty="0">
                <a:latin typeface="Times New Roman" panose="02020603050405020304" pitchFamily="18" charset="0"/>
              </a:rPr>
              <a:t>G</a:t>
            </a:r>
            <a:r>
              <a:rPr lang="zh-CN" altLang="en-US" sz="2600" b="1" dirty="0">
                <a:solidFill>
                  <a:srgbClr val="FFFF00"/>
                </a:solidFill>
                <a:latin typeface="Times New Roman" panose="02020603050405020304" pitchFamily="18" charset="0"/>
              </a:rPr>
              <a:t>中直接推导</a:t>
            </a:r>
            <a:r>
              <a:rPr lang="zh-CN" altLang="en-US" sz="2600" dirty="0">
                <a:latin typeface="Times New Roman" panose="02020603050405020304" pitchFamily="18" charset="0"/>
              </a:rPr>
              <a:t>出</a:t>
            </a:r>
            <a:r>
              <a:rPr lang="en-US" altLang="zh-CN" sz="2600" i="1" dirty="0">
                <a:latin typeface="Times New Roman" panose="02020603050405020304" pitchFamily="18" charset="0"/>
              </a:rPr>
              <a:t>γβδ</a:t>
            </a:r>
            <a:r>
              <a:rPr lang="zh-CN" altLang="en-US" sz="2600" dirty="0">
                <a:latin typeface="Times New Roman" panose="02020603050405020304" pitchFamily="18" charset="0"/>
              </a:rPr>
              <a:t>，记作：</a:t>
            </a:r>
            <a:endParaRPr lang="zh-CN" altLang="en-US" sz="2600" i="1"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600" i="1" dirty="0">
                <a:latin typeface="Times New Roman" panose="02020603050405020304" pitchFamily="18" charset="0"/>
              </a:rPr>
              <a:t>   </a:t>
            </a:r>
            <a:r>
              <a:rPr lang="en-US" altLang="zh-CN" sz="2600" i="1" dirty="0">
                <a:latin typeface="Times New Roman" panose="02020603050405020304" pitchFamily="18" charset="0"/>
              </a:rPr>
              <a:t>γαδ     γβδ</a:t>
            </a:r>
            <a:endParaRPr lang="en-US" altLang="zh-CN" sz="2600" dirty="0">
              <a:latin typeface="Times New Roman" panose="02020603050405020304" pitchFamily="18" charset="0"/>
            </a:endParaRPr>
          </a:p>
          <a:p>
            <a:pPr eaLnBrk="1" hangingPunct="1">
              <a:lnSpc>
                <a:spcPct val="90000"/>
              </a:lnSpc>
            </a:pPr>
            <a:r>
              <a:rPr lang="zh-CN" altLang="en-US" sz="2600" dirty="0">
                <a:latin typeface="Times New Roman" panose="02020603050405020304" pitchFamily="18" charset="0"/>
              </a:rPr>
              <a:t>读作：</a:t>
            </a:r>
            <a:r>
              <a:rPr lang="en-US" altLang="zh-CN" sz="2600" i="1" dirty="0">
                <a:latin typeface="Times New Roman" panose="02020603050405020304" pitchFamily="18" charset="0"/>
              </a:rPr>
              <a:t>γαδ</a:t>
            </a:r>
            <a:r>
              <a:rPr lang="zh-CN" altLang="en-US" sz="2600" dirty="0">
                <a:latin typeface="Times New Roman" panose="02020603050405020304" pitchFamily="18" charset="0"/>
              </a:rPr>
              <a:t>在文法</a:t>
            </a:r>
            <a:r>
              <a:rPr lang="en-US" altLang="zh-CN" sz="2600" i="1" dirty="0">
                <a:latin typeface="Times New Roman" panose="02020603050405020304" pitchFamily="18" charset="0"/>
              </a:rPr>
              <a:t>G</a:t>
            </a:r>
            <a:r>
              <a:rPr lang="zh-CN" altLang="en-US" sz="2600" dirty="0">
                <a:latin typeface="Times New Roman" panose="02020603050405020304" pitchFamily="18" charset="0"/>
              </a:rPr>
              <a:t>中直接推导出</a:t>
            </a:r>
            <a:r>
              <a:rPr lang="en-US" altLang="zh-CN" sz="2600" i="1" dirty="0">
                <a:latin typeface="Times New Roman" panose="02020603050405020304" pitchFamily="18" charset="0"/>
              </a:rPr>
              <a:t>γβδ</a:t>
            </a:r>
            <a:r>
              <a:rPr lang="zh-CN" altLang="en-US" sz="2600" dirty="0">
                <a:latin typeface="Times New Roman" panose="02020603050405020304" pitchFamily="18" charset="0"/>
              </a:rPr>
              <a:t>。在不特别强调推导的直接性时，“直接推导”可以简称为推导</a:t>
            </a:r>
            <a:r>
              <a:rPr lang="en-US" altLang="zh-CN" sz="2600" dirty="0">
                <a:latin typeface="Times New Roman" panose="02020603050405020304" pitchFamily="18" charset="0"/>
              </a:rPr>
              <a:t>(derivation)</a:t>
            </a:r>
            <a:r>
              <a:rPr lang="zh-CN" altLang="en-US" sz="2600" dirty="0">
                <a:latin typeface="Times New Roman" panose="02020603050405020304" pitchFamily="18" charset="0"/>
              </a:rPr>
              <a:t>，有时我们也称推导为</a:t>
            </a:r>
            <a:r>
              <a:rPr lang="zh-CN" altLang="en-US" sz="2600" b="1" dirty="0">
                <a:solidFill>
                  <a:srgbClr val="FFFF00"/>
                </a:solidFill>
                <a:latin typeface="Times New Roman" panose="02020603050405020304" pitchFamily="18" charset="0"/>
              </a:rPr>
              <a:t>派生</a:t>
            </a:r>
            <a:r>
              <a:rPr lang="zh-CN" altLang="en-US" sz="2600" dirty="0">
                <a:latin typeface="Times New Roman" panose="02020603050405020304" pitchFamily="18" charset="0"/>
              </a:rPr>
              <a:t>。</a:t>
            </a:r>
          </a:p>
          <a:p>
            <a:pPr eaLnBrk="1" hangingPunct="1">
              <a:lnSpc>
                <a:spcPct val="90000"/>
              </a:lnSpc>
            </a:pPr>
            <a:r>
              <a:rPr lang="zh-CN" altLang="en-US" sz="2600" dirty="0">
                <a:latin typeface="Times New Roman" panose="02020603050405020304" pitchFamily="18" charset="0"/>
              </a:rPr>
              <a:t>与之相对应，也可以称</a:t>
            </a:r>
            <a:r>
              <a:rPr lang="en-US" altLang="zh-CN" sz="2600" i="1" dirty="0">
                <a:latin typeface="Times New Roman" panose="02020603050405020304" pitchFamily="18" charset="0"/>
              </a:rPr>
              <a:t>γβδ</a:t>
            </a:r>
            <a:r>
              <a:rPr lang="zh-CN" altLang="en-US" sz="2600" dirty="0">
                <a:latin typeface="Times New Roman" panose="02020603050405020304" pitchFamily="18" charset="0"/>
              </a:rPr>
              <a:t>在文法</a:t>
            </a:r>
            <a:r>
              <a:rPr lang="en-US" altLang="zh-CN" sz="2600" i="1" dirty="0">
                <a:latin typeface="Times New Roman" panose="02020603050405020304" pitchFamily="18" charset="0"/>
              </a:rPr>
              <a:t>G</a:t>
            </a:r>
            <a:r>
              <a:rPr lang="zh-CN" altLang="en-US" sz="2600" b="1" dirty="0">
                <a:solidFill>
                  <a:srgbClr val="FFFF00"/>
                </a:solidFill>
                <a:latin typeface="Times New Roman" panose="02020603050405020304" pitchFamily="18" charset="0"/>
              </a:rPr>
              <a:t>中直接归约</a:t>
            </a:r>
            <a:r>
              <a:rPr lang="zh-CN" altLang="en-US" sz="2600" dirty="0">
                <a:latin typeface="Times New Roman" panose="02020603050405020304" pitchFamily="18" charset="0"/>
              </a:rPr>
              <a:t>成</a:t>
            </a:r>
            <a:r>
              <a:rPr lang="en-US" altLang="zh-CN" sz="2600" i="1" dirty="0">
                <a:latin typeface="Times New Roman" panose="02020603050405020304" pitchFamily="18" charset="0"/>
              </a:rPr>
              <a:t>γαδ</a:t>
            </a:r>
            <a:r>
              <a:rPr lang="zh-CN" altLang="en-US" sz="2600" dirty="0">
                <a:latin typeface="Times New Roman" panose="02020603050405020304" pitchFamily="18" charset="0"/>
              </a:rPr>
              <a:t>。在不特别强调归约的直接性时，“直接归约”可以简称为</a:t>
            </a:r>
            <a:r>
              <a:rPr lang="zh-CN" altLang="en-US" sz="2600" b="1" dirty="0">
                <a:solidFill>
                  <a:srgbClr val="FFFF00"/>
                </a:solidFill>
                <a:latin typeface="Times New Roman" panose="02020603050405020304" pitchFamily="18" charset="0"/>
              </a:rPr>
              <a:t>归约</a:t>
            </a:r>
            <a:r>
              <a:rPr lang="en-US" altLang="zh-CN" sz="2600" dirty="0">
                <a:latin typeface="Times New Roman" panose="02020603050405020304" pitchFamily="18" charset="0"/>
              </a:rPr>
              <a:t>(reduction)</a:t>
            </a:r>
            <a:r>
              <a:rPr lang="zh-CN" altLang="en-US" sz="2600" dirty="0">
                <a:latin typeface="Times New Roman" panose="02020603050405020304" pitchFamily="18" charset="0"/>
              </a:rPr>
              <a:t>。由于这里实际是将</a:t>
            </a:r>
            <a:r>
              <a:rPr lang="en-US" altLang="zh-CN" sz="2600" i="1" dirty="0">
                <a:latin typeface="Times New Roman" panose="02020603050405020304" pitchFamily="18" charset="0"/>
              </a:rPr>
              <a:t>γβδ</a:t>
            </a:r>
            <a:r>
              <a:rPr lang="zh-CN" altLang="en-US" sz="2600" dirty="0">
                <a:latin typeface="Times New Roman" panose="02020603050405020304" pitchFamily="18" charset="0"/>
              </a:rPr>
              <a:t>中的</a:t>
            </a:r>
            <a:r>
              <a:rPr lang="en-US" altLang="zh-CN" sz="2600" i="1" dirty="0">
                <a:latin typeface="Times New Roman" panose="02020603050405020304" pitchFamily="18" charset="0"/>
              </a:rPr>
              <a:t>β</a:t>
            </a:r>
            <a:r>
              <a:rPr lang="zh-CN" altLang="en-US" sz="2600" dirty="0">
                <a:latin typeface="Times New Roman" panose="02020603050405020304" pitchFamily="18" charset="0"/>
              </a:rPr>
              <a:t>变成了</a:t>
            </a:r>
            <a:r>
              <a:rPr lang="en-US" altLang="zh-CN" sz="2600" i="1" dirty="0">
                <a:latin typeface="Times New Roman" panose="02020603050405020304" pitchFamily="18" charset="0"/>
              </a:rPr>
              <a:t>α</a:t>
            </a:r>
            <a:r>
              <a:rPr lang="zh-CN" altLang="en-US" sz="2600" dirty="0">
                <a:latin typeface="Times New Roman" panose="02020603050405020304" pitchFamily="18" charset="0"/>
              </a:rPr>
              <a:t>，而</a:t>
            </a:r>
            <a:r>
              <a:rPr lang="en-US" altLang="zh-CN" sz="2600" i="1" dirty="0">
                <a:latin typeface="Times New Roman" panose="02020603050405020304" pitchFamily="18" charset="0"/>
              </a:rPr>
              <a:t>γ</a:t>
            </a:r>
            <a:r>
              <a:rPr lang="zh-CN" altLang="en-US" sz="2600" dirty="0">
                <a:latin typeface="Times New Roman" panose="02020603050405020304" pitchFamily="18" charset="0"/>
              </a:rPr>
              <a:t>和</a:t>
            </a:r>
            <a:r>
              <a:rPr lang="en-US" altLang="zh-CN" sz="2600" i="1" dirty="0">
                <a:latin typeface="Times New Roman" panose="02020603050405020304" pitchFamily="18" charset="0"/>
              </a:rPr>
              <a:t>δ</a:t>
            </a:r>
            <a:r>
              <a:rPr lang="zh-CN" altLang="en-US" sz="2600" dirty="0">
                <a:latin typeface="Times New Roman" panose="02020603050405020304" pitchFamily="18" charset="0"/>
              </a:rPr>
              <a:t>都没有变化，所以又称将</a:t>
            </a:r>
            <a:r>
              <a:rPr lang="en-US" altLang="zh-CN" sz="2600" i="1" dirty="0">
                <a:latin typeface="Times New Roman" panose="02020603050405020304" pitchFamily="18" charset="0"/>
              </a:rPr>
              <a:t>β</a:t>
            </a:r>
            <a:r>
              <a:rPr lang="zh-CN" altLang="en-US" sz="2600" dirty="0">
                <a:latin typeface="Times New Roman" panose="02020603050405020304" pitchFamily="18" charset="0"/>
              </a:rPr>
              <a:t>归约成</a:t>
            </a:r>
            <a:r>
              <a:rPr lang="en-US" altLang="zh-CN" sz="2600" i="1" dirty="0">
                <a:latin typeface="Times New Roman" panose="02020603050405020304" pitchFamily="18" charset="0"/>
              </a:rPr>
              <a:t>α</a:t>
            </a:r>
            <a:r>
              <a:rPr lang="zh-CN" altLang="en-US" sz="2600" dirty="0">
                <a:latin typeface="Times New Roman" panose="02020603050405020304" pitchFamily="18" charset="0"/>
              </a:rPr>
              <a:t>。 </a:t>
            </a:r>
          </a:p>
        </p:txBody>
      </p:sp>
      <p:sp>
        <p:nvSpPr>
          <p:cNvPr id="55302" name="Rectangle 5">
            <a:extLst>
              <a:ext uri="{FF2B5EF4-FFF2-40B4-BE49-F238E27FC236}">
                <a16:creationId xmlns:a16="http://schemas.microsoft.com/office/drawing/2014/main" id="{0EC9E21E-E47D-4D83-A5BF-36FA41BAF626}"/>
              </a:ext>
            </a:extLst>
          </p:cNvPr>
          <p:cNvSpPr>
            <a:spLocks noChangeArrowheads="1"/>
          </p:cNvSpPr>
          <p:nvPr/>
        </p:nvSpPr>
        <p:spPr bwMode="auto">
          <a:xfrm>
            <a:off x="-34925"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5303" name="Object 4">
                <a:extLst>
                  <a:ext uri="{FF2B5EF4-FFF2-40B4-BE49-F238E27FC236}">
                    <a16:creationId xmlns:a16="http://schemas.microsoft.com/office/drawing/2014/main" id="{A312C039-C804-4536-B07B-AEF58FED6E74}"/>
                  </a:ext>
                </a:extLst>
              </p:cNvPr>
              <p:cNvSpPr txBox="1"/>
              <p:nvPr/>
            </p:nvSpPr>
            <p:spPr bwMode="auto">
              <a:xfrm>
                <a:off x="1259632" y="2366570"/>
                <a:ext cx="873968" cy="70239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limLow>
                        <m:limLowPr>
                          <m:ctrlPr>
                            <a:rPr lang="zh-CN" altLang="en-US" sz="2400" i="1" smtClean="0">
                              <a:solidFill>
                                <a:schemeClr val="tx1"/>
                              </a:solidFill>
                              <a:latin typeface="Cambria Math" panose="02040503050406030204" pitchFamily="18" charset="0"/>
                            </a:rPr>
                          </m:ctrlPr>
                        </m:limLowPr>
                        <m:e>
                          <m:r>
                            <a:rPr lang="zh-CN" altLang="en-US" sz="2400" i="1">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 </m:t>
                          </m:r>
                        </m:e>
                        <m:lim>
                          <m:r>
                            <a:rPr lang="zh-CN" altLang="en-US" sz="2400" i="1">
                              <a:solidFill>
                                <a:schemeClr val="tx1"/>
                              </a:solidFill>
                              <a:latin typeface="Cambria Math" panose="02040503050406030204" pitchFamily="18" charset="0"/>
                            </a:rPr>
                            <m:t>𝐺</m:t>
                          </m:r>
                        </m:lim>
                      </m:limLow>
                    </m:oMath>
                  </m:oMathPara>
                </a14:m>
                <a:endParaRPr lang="zh-CN" altLang="en-US" dirty="0"/>
              </a:p>
            </p:txBody>
          </p:sp>
        </mc:Choice>
        <mc:Fallback xmlns="">
          <p:sp>
            <p:nvSpPr>
              <p:cNvPr id="55303" name="Object 4">
                <a:extLst>
                  <a:ext uri="{FF2B5EF4-FFF2-40B4-BE49-F238E27FC236}">
                    <a16:creationId xmlns:a16="http://schemas.microsoft.com/office/drawing/2014/main" id="{A312C039-C804-4536-B07B-AEF58FED6E74}"/>
                  </a:ext>
                </a:extLst>
              </p:cNvPr>
              <p:cNvSpPr txBox="1">
                <a:spLocks noRot="1" noChangeAspect="1" noMove="1" noResize="1" noEditPoints="1" noAdjustHandles="1" noChangeArrowheads="1" noChangeShapeType="1" noTextEdit="1"/>
              </p:cNvSpPr>
              <p:nvPr/>
            </p:nvSpPr>
            <p:spPr bwMode="auto">
              <a:xfrm>
                <a:off x="1259632" y="2366570"/>
                <a:ext cx="873968" cy="702390"/>
              </a:xfrm>
              <a:prstGeom prst="rect">
                <a:avLst/>
              </a:prstGeom>
              <a:blipFill>
                <a:blip r:embed="rId3"/>
                <a:stretch>
                  <a:fillRect/>
                </a:stretch>
              </a:blipFill>
              <a:ln>
                <a:noFill/>
              </a:ln>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1715">
                                            <p:txEl>
                                              <p:pRg st="0" end="0"/>
                                            </p:txEl>
                                          </p:spTgt>
                                        </p:tgtEl>
                                        <p:attrNameLst>
                                          <p:attrName>style.visibility</p:attrName>
                                        </p:attrNameLst>
                                      </p:cBhvr>
                                      <p:to>
                                        <p:strVal val="visible"/>
                                      </p:to>
                                    </p:set>
                                    <p:animEffect transition="in" filter="blinds(horizontal)">
                                      <p:cBhvr>
                                        <p:cTn id="7" dur="500"/>
                                        <p:tgtEl>
                                          <p:spTgt spid="1011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1715">
                                            <p:txEl>
                                              <p:pRg st="1" end="1"/>
                                            </p:txEl>
                                          </p:spTgt>
                                        </p:tgtEl>
                                        <p:attrNameLst>
                                          <p:attrName>style.visibility</p:attrName>
                                        </p:attrNameLst>
                                      </p:cBhvr>
                                      <p:to>
                                        <p:strVal val="visible"/>
                                      </p:to>
                                    </p:set>
                                    <p:animEffect transition="in" filter="blinds(horizontal)">
                                      <p:cBhvr>
                                        <p:cTn id="12" dur="500"/>
                                        <p:tgtEl>
                                          <p:spTgt spid="1011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1715">
                                            <p:txEl>
                                              <p:pRg st="2" end="2"/>
                                            </p:txEl>
                                          </p:spTgt>
                                        </p:tgtEl>
                                        <p:attrNameLst>
                                          <p:attrName>style.visibility</p:attrName>
                                        </p:attrNameLst>
                                      </p:cBhvr>
                                      <p:to>
                                        <p:strVal val="visible"/>
                                      </p:to>
                                    </p:set>
                                    <p:animEffect transition="in" filter="blinds(horizontal)">
                                      <p:cBhvr>
                                        <p:cTn id="17" dur="500"/>
                                        <p:tgtEl>
                                          <p:spTgt spid="1011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1715">
                                            <p:txEl>
                                              <p:pRg st="3" end="3"/>
                                            </p:txEl>
                                          </p:spTgt>
                                        </p:tgtEl>
                                        <p:attrNameLst>
                                          <p:attrName>style.visibility</p:attrName>
                                        </p:attrNameLst>
                                      </p:cBhvr>
                                      <p:to>
                                        <p:strVal val="visible"/>
                                      </p:to>
                                    </p:set>
                                    <p:animEffect transition="in" filter="blinds(horizontal)">
                                      <p:cBhvr>
                                        <p:cTn id="22" dur="500"/>
                                        <p:tgtEl>
                                          <p:spTgt spid="1011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5"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id="{F0B56B6A-E883-4179-B918-E72A1853EA02}"/>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a:t>
            </a:r>
            <a:r>
              <a:rPr lang="zh-CN" altLang="en-US">
                <a:latin typeface="Times New Roman" panose="02020603050405020304" pitchFamily="18" charset="0"/>
              </a:rPr>
              <a:t>多步</a:t>
            </a:r>
            <a:r>
              <a:rPr lang="en-US" altLang="zh-CN">
                <a:latin typeface="Times New Roman" panose="02020603050405020304" pitchFamily="18" charset="0"/>
              </a:rPr>
              <a:t>)</a:t>
            </a:r>
            <a:r>
              <a:rPr lang="zh-CN" altLang="en-US">
                <a:latin typeface="Times New Roman" panose="02020603050405020304" pitchFamily="18" charset="0"/>
              </a:rPr>
              <a:t>推导</a:t>
            </a:r>
          </a:p>
        </p:txBody>
      </p:sp>
      <p:sp>
        <p:nvSpPr>
          <p:cNvPr id="1013763" name="Rectangle 3">
            <a:extLst>
              <a:ext uri="{FF2B5EF4-FFF2-40B4-BE49-F238E27FC236}">
                <a16:creationId xmlns:a16="http://schemas.microsoft.com/office/drawing/2014/main" id="{6EBA09B5-FA62-44DA-A996-FE5CE2413233}"/>
              </a:ext>
            </a:extLst>
          </p:cNvPr>
          <p:cNvSpPr>
            <a:spLocks noGrp="1" noChangeArrowheads="1"/>
          </p:cNvSpPr>
          <p:nvPr>
            <p:ph idx="1"/>
          </p:nvPr>
        </p:nvSpPr>
        <p:spPr/>
        <p:txBody>
          <a:bodyPr/>
          <a:lstStyle/>
          <a:p>
            <a:pPr eaLnBrk="1" hangingPunct="1">
              <a:spcBef>
                <a:spcPct val="80000"/>
              </a:spcBef>
            </a:pPr>
            <a:r>
              <a:rPr lang="en-US" altLang="zh-CN" sz="3600" i="1">
                <a:latin typeface="Times New Roman" panose="02020603050405020304" pitchFamily="18" charset="0"/>
              </a:rPr>
              <a:t>α</a:t>
            </a:r>
            <a:r>
              <a:rPr lang="en-US" altLang="zh-CN" sz="3600" baseline="-25000">
                <a:latin typeface="Times New Roman" panose="02020603050405020304" pitchFamily="18" charset="0"/>
              </a:rPr>
              <a:t>0</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baseline="-25000">
                <a:latin typeface="Times New Roman" panose="02020603050405020304" pitchFamily="18" charset="0"/>
              </a:rPr>
              <a:t>1</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baseline="-25000">
                <a:latin typeface="Times New Roman" panose="02020603050405020304" pitchFamily="18" charset="0"/>
              </a:rPr>
              <a:t>2 </a:t>
            </a:r>
            <a:r>
              <a:rPr lang="en-US" altLang="zh-CN" sz="3600">
                <a:latin typeface="Times New Roman" panose="02020603050405020304" pitchFamily="18" charset="0"/>
                <a:sym typeface="Symbol" panose="05050102010706020507" pitchFamily="18" charset="2"/>
              </a:rPr>
              <a:t></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α</a:t>
            </a:r>
            <a:r>
              <a:rPr lang="en-US" altLang="zh-CN" sz="3600" i="1" baseline="-25000">
                <a:latin typeface="Times New Roman" panose="02020603050405020304" pitchFamily="18" charset="0"/>
              </a:rPr>
              <a:t>n</a:t>
            </a:r>
          </a:p>
          <a:p>
            <a:pPr lvl="1" eaLnBrk="1" hangingPunct="1">
              <a:spcBef>
                <a:spcPct val="80000"/>
              </a:spcBef>
            </a:pPr>
            <a:r>
              <a:rPr lang="zh-CN" altLang="en-US" sz="3200">
                <a:latin typeface="Times New Roman" panose="02020603050405020304" pitchFamily="18" charset="0"/>
              </a:rPr>
              <a:t>记为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0</a:t>
            </a:r>
            <a:r>
              <a:rPr lang="en-US" altLang="zh-CN" sz="3200">
                <a:latin typeface="Times New Roman" panose="02020603050405020304" pitchFamily="18" charset="0"/>
                <a:sym typeface="Symbol" panose="05050102010706020507" pitchFamily="18" charset="2"/>
              </a:rPr>
              <a:t>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r>
              <a:rPr lang="en-US" altLang="zh-CN">
                <a:latin typeface="Times New Roman" panose="02020603050405020304" pitchFamily="18" charset="0"/>
              </a:rPr>
              <a:t>(</a:t>
            </a:r>
            <a:r>
              <a:rPr lang="zh-CN" altLang="en-US">
                <a:latin typeface="Times New Roman" panose="02020603050405020304" pitchFamily="18" charset="0"/>
              </a:rPr>
              <a:t>恰用</a:t>
            </a:r>
            <a:r>
              <a:rPr lang="en-US" altLang="zh-CN" i="1">
                <a:latin typeface="Times New Roman" panose="02020603050405020304" pitchFamily="18" charset="0"/>
              </a:rPr>
              <a:t>n</a:t>
            </a:r>
            <a:r>
              <a:rPr lang="zh-CN" altLang="en-US">
                <a:latin typeface="Times New Roman" panose="02020603050405020304" pitchFamily="18" charset="0"/>
              </a:rPr>
              <a:t>步</a:t>
            </a:r>
            <a:r>
              <a:rPr lang="en-US" altLang="zh-CN">
                <a:latin typeface="Times New Roman" panose="02020603050405020304" pitchFamily="18" charset="0"/>
              </a:rPr>
              <a:t>)</a:t>
            </a:r>
          </a:p>
          <a:p>
            <a:pPr lvl="1" eaLnBrk="1" hangingPunct="1">
              <a:spcBef>
                <a:spcPct val="80000"/>
              </a:spcBef>
            </a:pPr>
            <a:r>
              <a:rPr lang="en-US" altLang="zh-CN" sz="3200">
                <a:latin typeface="Times New Roman" panose="02020603050405020304" pitchFamily="18" charset="0"/>
              </a:rPr>
              <a:t>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0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r>
              <a:rPr lang="zh-CN" altLang="en-US">
                <a:latin typeface="Times New Roman" panose="02020603050405020304" pitchFamily="18" charset="0"/>
              </a:rPr>
              <a:t>（至少一步）</a:t>
            </a:r>
          </a:p>
          <a:p>
            <a:pPr lvl="1" eaLnBrk="1" hangingPunct="1">
              <a:spcBef>
                <a:spcPct val="80000"/>
              </a:spcBef>
            </a:pPr>
            <a:r>
              <a:rPr lang="zh-CN" altLang="en-US" sz="3200">
                <a:latin typeface="Times New Roman" panose="02020603050405020304" pitchFamily="18" charset="0"/>
              </a:rPr>
              <a:t>     </a:t>
            </a:r>
            <a:r>
              <a:rPr lang="en-US" altLang="zh-CN" sz="3200" i="1">
                <a:latin typeface="Times New Roman" panose="02020603050405020304" pitchFamily="18" charset="0"/>
              </a:rPr>
              <a:t>α</a:t>
            </a:r>
            <a:r>
              <a:rPr lang="en-US" altLang="zh-CN" sz="3200" baseline="-25000">
                <a:latin typeface="Times New Roman" panose="02020603050405020304" pitchFamily="18" charset="0"/>
              </a:rPr>
              <a:t>0</a:t>
            </a:r>
            <a:r>
              <a:rPr lang="en-US" altLang="zh-CN" sz="3200">
                <a:latin typeface="Times New Roman" panose="02020603050405020304" pitchFamily="18" charset="0"/>
                <a:sym typeface="Symbol" panose="05050102010706020507" pitchFamily="18" charset="2"/>
              </a:rPr>
              <a:t>    </a:t>
            </a:r>
            <a:r>
              <a:rPr lang="en-US" altLang="zh-CN" sz="3200" i="1">
                <a:latin typeface="Times New Roman" panose="02020603050405020304" pitchFamily="18" charset="0"/>
              </a:rPr>
              <a:t>α</a:t>
            </a:r>
            <a:r>
              <a:rPr lang="en-US" altLang="zh-CN" sz="3200" i="1" baseline="-25000">
                <a:latin typeface="Times New Roman" panose="02020603050405020304" pitchFamily="18" charset="0"/>
              </a:rPr>
              <a:t>n</a:t>
            </a:r>
            <a:r>
              <a:rPr lang="en-US" altLang="zh-CN" sz="3200">
                <a:latin typeface="Times New Roman" panose="02020603050405020304" pitchFamily="18" charset="0"/>
              </a:rPr>
              <a:t> </a:t>
            </a:r>
            <a:r>
              <a:rPr lang="zh-CN" altLang="en-US">
                <a:latin typeface="Times New Roman" panose="02020603050405020304" pitchFamily="18" charset="0"/>
              </a:rPr>
              <a:t>（若干步</a:t>
            </a:r>
            <a:r>
              <a:rPr lang="en-US" altLang="zh-CN">
                <a:latin typeface="Times New Roman" panose="02020603050405020304" pitchFamily="18" charset="0"/>
              </a:rPr>
              <a:t>:</a:t>
            </a:r>
            <a:r>
              <a:rPr lang="zh-CN" altLang="en-US">
                <a:latin typeface="Times New Roman" panose="02020603050405020304" pitchFamily="18" charset="0"/>
              </a:rPr>
              <a:t>零步或多步）</a:t>
            </a:r>
          </a:p>
        </p:txBody>
      </p:sp>
      <p:sp>
        <p:nvSpPr>
          <p:cNvPr id="56326" name="Rectangle 5">
            <a:extLst>
              <a:ext uri="{FF2B5EF4-FFF2-40B4-BE49-F238E27FC236}">
                <a16:creationId xmlns:a16="http://schemas.microsoft.com/office/drawing/2014/main" id="{321D2CFE-3B0D-4F42-9053-C52483554B6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6327" name="Object 4">
                <a:extLst>
                  <a:ext uri="{FF2B5EF4-FFF2-40B4-BE49-F238E27FC236}">
                    <a16:creationId xmlns:a16="http://schemas.microsoft.com/office/drawing/2014/main" id="{3EA085AF-3593-4B7D-A8CE-00A2B28AF710}"/>
                  </a:ext>
                </a:extLst>
              </p:cNvPr>
              <p:cNvSpPr txBox="1"/>
              <p:nvPr/>
            </p:nvSpPr>
            <p:spPr bwMode="auto">
              <a:xfrm>
                <a:off x="2171701" y="3438521"/>
                <a:ext cx="339725" cy="47625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56327" name="Object 4">
                <a:extLst>
                  <a:ext uri="{FF2B5EF4-FFF2-40B4-BE49-F238E27FC236}">
                    <a16:creationId xmlns:a16="http://schemas.microsoft.com/office/drawing/2014/main" id="{3EA085AF-3593-4B7D-A8CE-00A2B28AF710}"/>
                  </a:ext>
                </a:extLst>
              </p:cNvPr>
              <p:cNvSpPr txBox="1">
                <a:spLocks noRot="1" noChangeAspect="1" noMove="1" noResize="1" noEditPoints="1" noAdjustHandles="1" noChangeArrowheads="1" noChangeShapeType="1" noTextEdit="1"/>
              </p:cNvSpPr>
              <p:nvPr/>
            </p:nvSpPr>
            <p:spPr bwMode="auto">
              <a:xfrm>
                <a:off x="2171701" y="3438521"/>
                <a:ext cx="339725" cy="476250"/>
              </a:xfrm>
              <a:prstGeom prst="rect">
                <a:avLst/>
              </a:prstGeom>
              <a:blipFill>
                <a:blip r:embed="rId3"/>
                <a:stretch>
                  <a:fillRect/>
                </a:stretch>
              </a:blipFill>
              <a:ln>
                <a:noFill/>
              </a:ln>
            </p:spPr>
            <p:txBody>
              <a:bodyPr/>
              <a:lstStyle/>
              <a:p>
                <a:r>
                  <a:rPr lang="zh-CN" altLang="en-US">
                    <a:noFill/>
                  </a:rPr>
                  <a:t> </a:t>
                </a:r>
              </a:p>
            </p:txBody>
          </p:sp>
        </mc:Fallback>
      </mc:AlternateContent>
      <p:sp>
        <p:nvSpPr>
          <p:cNvPr id="56328" name="Rectangle 7">
            <a:extLst>
              <a:ext uri="{FF2B5EF4-FFF2-40B4-BE49-F238E27FC236}">
                <a16:creationId xmlns:a16="http://schemas.microsoft.com/office/drawing/2014/main" id="{7F6D7726-BD81-45C8-B54D-1831CF94D177}"/>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6329" name="Object 6">
                <a:extLst>
                  <a:ext uri="{FF2B5EF4-FFF2-40B4-BE49-F238E27FC236}">
                    <a16:creationId xmlns:a16="http://schemas.microsoft.com/office/drawing/2014/main" id="{2773349E-0934-400C-A239-0A6859A5736E}"/>
                  </a:ext>
                </a:extLst>
              </p:cNvPr>
              <p:cNvSpPr txBox="1"/>
              <p:nvPr/>
            </p:nvSpPr>
            <p:spPr bwMode="auto">
              <a:xfrm>
                <a:off x="2219326" y="4366419"/>
                <a:ext cx="292100" cy="40957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56329" name="Object 6">
                <a:extLst>
                  <a:ext uri="{FF2B5EF4-FFF2-40B4-BE49-F238E27FC236}">
                    <a16:creationId xmlns:a16="http://schemas.microsoft.com/office/drawing/2014/main" id="{2773349E-0934-400C-A239-0A6859A5736E}"/>
                  </a:ext>
                </a:extLst>
              </p:cNvPr>
              <p:cNvSpPr txBox="1">
                <a:spLocks noRot="1" noChangeAspect="1" noMove="1" noResize="1" noEditPoints="1" noAdjustHandles="1" noChangeArrowheads="1" noChangeShapeType="1" noTextEdit="1"/>
              </p:cNvSpPr>
              <p:nvPr/>
            </p:nvSpPr>
            <p:spPr bwMode="auto">
              <a:xfrm>
                <a:off x="2219326" y="4366419"/>
                <a:ext cx="292100" cy="409575"/>
              </a:xfrm>
              <a:prstGeom prst="rect">
                <a:avLst/>
              </a:prstGeom>
              <a:blipFill>
                <a:blip r:embed="rId4"/>
                <a:stretch>
                  <a:fillRect r="-6250"/>
                </a:stretch>
              </a:blipFill>
              <a:ln>
                <a:noFill/>
              </a:ln>
            </p:spPr>
            <p:txBody>
              <a:bodyPr/>
              <a:lstStyle/>
              <a:p>
                <a:r>
                  <a:rPr lang="zh-CN" altLang="en-US">
                    <a:noFill/>
                  </a:rPr>
                  <a:t> </a:t>
                </a:r>
              </a:p>
            </p:txBody>
          </p:sp>
        </mc:Fallback>
      </mc:AlternateContent>
      <p:sp>
        <p:nvSpPr>
          <p:cNvPr id="56330" name="Rectangle 9">
            <a:extLst>
              <a:ext uri="{FF2B5EF4-FFF2-40B4-BE49-F238E27FC236}">
                <a16:creationId xmlns:a16="http://schemas.microsoft.com/office/drawing/2014/main" id="{E29B9B5F-8391-427A-AFE3-03A03C79727D}"/>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6331" name="Object 8">
                <a:extLst>
                  <a:ext uri="{FF2B5EF4-FFF2-40B4-BE49-F238E27FC236}">
                    <a16:creationId xmlns:a16="http://schemas.microsoft.com/office/drawing/2014/main" id="{BD3BD144-90F9-4261-81F1-8F5F51DD14E5}"/>
                  </a:ext>
                </a:extLst>
              </p:cNvPr>
              <p:cNvSpPr txBox="1"/>
              <p:nvPr/>
            </p:nvSpPr>
            <p:spPr bwMode="auto">
              <a:xfrm>
                <a:off x="2630637" y="2599527"/>
                <a:ext cx="344487" cy="4826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𝑛</m:t>
                          </m:r>
                        </m:lim>
                      </m:limUpp>
                    </m:oMath>
                  </m:oMathPara>
                </a14:m>
                <a:endParaRPr lang="zh-CN" altLang="en-US" dirty="0">
                  <a:solidFill>
                    <a:schemeClr val="tx1"/>
                  </a:solidFill>
                </a:endParaRPr>
              </a:p>
            </p:txBody>
          </p:sp>
        </mc:Choice>
        <mc:Fallback xmlns="">
          <p:sp>
            <p:nvSpPr>
              <p:cNvPr id="56331" name="Object 8">
                <a:extLst>
                  <a:ext uri="{FF2B5EF4-FFF2-40B4-BE49-F238E27FC236}">
                    <a16:creationId xmlns:a16="http://schemas.microsoft.com/office/drawing/2014/main" id="{BD3BD144-90F9-4261-81F1-8F5F51DD14E5}"/>
                  </a:ext>
                </a:extLst>
              </p:cNvPr>
              <p:cNvSpPr txBox="1">
                <a:spLocks noRot="1" noChangeAspect="1" noMove="1" noResize="1" noEditPoints="1" noAdjustHandles="1" noChangeArrowheads="1" noChangeShapeType="1" noTextEdit="1"/>
              </p:cNvSpPr>
              <p:nvPr/>
            </p:nvSpPr>
            <p:spPr bwMode="auto">
              <a:xfrm>
                <a:off x="2630637" y="2599527"/>
                <a:ext cx="344487" cy="482600"/>
              </a:xfrm>
              <a:prstGeom prst="rect">
                <a:avLst/>
              </a:prstGeom>
              <a:blipFill>
                <a:blip r:embed="rId5"/>
                <a:stretch>
                  <a:fillRect r="-5357"/>
                </a:stretch>
              </a:blipFill>
              <a:ln>
                <a:noFill/>
              </a:ln>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63">
                                            <p:txEl>
                                              <p:pRg st="0" end="0"/>
                                            </p:txEl>
                                          </p:spTgt>
                                        </p:tgtEl>
                                        <p:attrNameLst>
                                          <p:attrName>style.visibility</p:attrName>
                                        </p:attrNameLst>
                                      </p:cBhvr>
                                      <p:to>
                                        <p:strVal val="visible"/>
                                      </p:to>
                                    </p:set>
                                    <p:anim calcmode="lin" valueType="num">
                                      <p:cBhvr additive="base">
                                        <p:cTn id="7" dur="500" fill="hold"/>
                                        <p:tgtEl>
                                          <p:spTgt spid="1013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37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13763">
                                            <p:txEl>
                                              <p:pRg st="1" end="1"/>
                                            </p:txEl>
                                          </p:spTgt>
                                        </p:tgtEl>
                                        <p:attrNameLst>
                                          <p:attrName>style.visibility</p:attrName>
                                        </p:attrNameLst>
                                      </p:cBhvr>
                                      <p:to>
                                        <p:strVal val="visible"/>
                                      </p:to>
                                    </p:set>
                                    <p:anim calcmode="lin" valueType="num">
                                      <p:cBhvr additive="base">
                                        <p:cTn id="11" dur="500" fill="hold"/>
                                        <p:tgtEl>
                                          <p:spTgt spid="10137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137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13763">
                                            <p:txEl>
                                              <p:pRg st="2" end="2"/>
                                            </p:txEl>
                                          </p:spTgt>
                                        </p:tgtEl>
                                        <p:attrNameLst>
                                          <p:attrName>style.visibility</p:attrName>
                                        </p:attrNameLst>
                                      </p:cBhvr>
                                      <p:to>
                                        <p:strVal val="visible"/>
                                      </p:to>
                                    </p:set>
                                    <p:anim calcmode="lin" valueType="num">
                                      <p:cBhvr additive="base">
                                        <p:cTn id="15" dur="500" fill="hold"/>
                                        <p:tgtEl>
                                          <p:spTgt spid="10137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1376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13763">
                                            <p:txEl>
                                              <p:pRg st="3" end="3"/>
                                            </p:txEl>
                                          </p:spTgt>
                                        </p:tgtEl>
                                        <p:attrNameLst>
                                          <p:attrName>style.visibility</p:attrName>
                                        </p:attrNameLst>
                                      </p:cBhvr>
                                      <p:to>
                                        <p:strVal val="visible"/>
                                      </p:to>
                                    </p:set>
                                    <p:anim calcmode="lin" valueType="num">
                                      <p:cBhvr additive="base">
                                        <p:cTn id="19" dur="500" fill="hold"/>
                                        <p:tgtEl>
                                          <p:spTgt spid="10137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37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6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id="{BF4E2533-83CE-404F-9848-10C32BDF0BBA}"/>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a:t>
            </a:r>
            <a:r>
              <a:rPr lang="en-US" altLang="zh-CN" sz="4000" i="1">
                <a:latin typeface="Times New Roman" panose="02020603050405020304" pitchFamily="18" charset="0"/>
              </a:rPr>
              <a:t>G</a:t>
            </a:r>
            <a:r>
              <a:rPr lang="zh-CN" altLang="en-US">
                <a:latin typeface="Times New Roman" panose="02020603050405020304" pitchFamily="18" charset="0"/>
              </a:rPr>
              <a:t>产生的语言</a:t>
            </a:r>
          </a:p>
        </p:txBody>
      </p:sp>
      <p:sp>
        <p:nvSpPr>
          <p:cNvPr id="2099203" name="Rectangle 3">
            <a:extLst>
              <a:ext uri="{FF2B5EF4-FFF2-40B4-BE49-F238E27FC236}">
                <a16:creationId xmlns:a16="http://schemas.microsoft.com/office/drawing/2014/main" id="{6C734A18-675B-4457-AA98-7C713CE46765}"/>
              </a:ext>
            </a:extLst>
          </p:cNvPr>
          <p:cNvSpPr>
            <a:spLocks noGrp="1" noChangeArrowheads="1"/>
          </p:cNvSpPr>
          <p:nvPr>
            <p:ph idx="1"/>
          </p:nvPr>
        </p:nvSpPr>
        <p:spPr/>
        <p:txBody>
          <a:bodyPr/>
          <a:lstStyle/>
          <a:p>
            <a:pPr eaLnBrk="1" hangingPunct="1">
              <a:lnSpc>
                <a:spcPct val="90000"/>
              </a:lnSpc>
            </a:pPr>
            <a:r>
              <a:rPr lang="zh-CN" altLang="en-US" sz="2800">
                <a:latin typeface="楷体_GB2312" pitchFamily="49" charset="-122"/>
              </a:rPr>
              <a:t>设</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i="1">
                <a:latin typeface="Times New Roman" panose="02020603050405020304" pitchFamily="18" charset="0"/>
              </a:rPr>
              <a:t>T</a:t>
            </a:r>
            <a:r>
              <a:rPr lang="zh-CN" altLang="en-US"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是一个文法，对于</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，令</a:t>
            </a:r>
          </a:p>
          <a:p>
            <a:pPr eaLnBrk="1" hangingPunct="1">
              <a:lnSpc>
                <a:spcPct val="90000"/>
              </a:lnSpc>
              <a:buFont typeface="Wingdings" panose="05000000000000000000" pitchFamily="2" charset="2"/>
              <a:buNone/>
            </a:pPr>
            <a:r>
              <a:rPr lang="zh-CN" altLang="en-US" sz="2800">
                <a:latin typeface="Times New Roman" panose="02020603050405020304" pitchFamily="18" charset="0"/>
              </a:rPr>
              <a:t>		</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x</a:t>
            </a:r>
            <a:r>
              <a:rPr lang="en-US" altLang="zh-CN" sz="2800">
                <a:latin typeface="Times New Roman" panose="02020603050405020304" pitchFamily="18" charset="0"/>
              </a:rPr>
              <a:t> | </a:t>
            </a:r>
            <a:r>
              <a:rPr lang="en-US" altLang="zh-CN" sz="2800" i="1">
                <a:latin typeface="Times New Roman" panose="02020603050405020304" pitchFamily="18" charset="0"/>
              </a:rPr>
              <a:t>A    x</a:t>
            </a:r>
            <a:r>
              <a:rPr lang="en-US" altLang="zh-CN" sz="2800">
                <a:latin typeface="Times New Roman" panose="02020603050405020304" pitchFamily="18" charset="0"/>
              </a:rPr>
              <a:t> &amp; </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800" i="1">
                <a:latin typeface="Times New Roman" panose="02020603050405020304" pitchFamily="18" charset="0"/>
              </a:rPr>
              <a:t>  </a:t>
            </a:r>
            <a:r>
              <a:rPr lang="zh-CN" altLang="en-US" sz="2800">
                <a:latin typeface="Times New Roman" panose="02020603050405020304" pitchFamily="18" charset="0"/>
              </a:rPr>
              <a:t>不难看出，</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zh-CN" altLang="en-US" sz="2800">
                <a:latin typeface="Times New Roman" panose="02020603050405020304" pitchFamily="18" charset="0"/>
              </a:rPr>
              <a:t>就是语法变量</a:t>
            </a:r>
            <a:r>
              <a:rPr lang="en-US" altLang="zh-CN" sz="2800" i="1">
                <a:latin typeface="Times New Roman" panose="02020603050405020304" pitchFamily="18" charset="0"/>
              </a:rPr>
              <a:t>A</a:t>
            </a:r>
            <a:r>
              <a:rPr lang="zh-CN" altLang="en-US" sz="2800">
                <a:latin typeface="Times New Roman" panose="02020603050405020304" pitchFamily="18" charset="0"/>
              </a:rPr>
              <a:t>所代表的集合。</a:t>
            </a:r>
          </a:p>
          <a:p>
            <a:pPr eaLnBrk="1" hangingPunct="1">
              <a:lnSpc>
                <a:spcPct val="90000"/>
              </a:lnSpc>
            </a:pPr>
            <a:r>
              <a:rPr lang="zh-CN" altLang="en-US" sz="2800">
                <a:latin typeface="Times New Roman" panose="02020603050405020304" pitchFamily="18" charset="0"/>
              </a:rPr>
              <a:t>定义</a:t>
            </a:r>
            <a:r>
              <a:rPr lang="en-US" altLang="zh-CN" sz="2800">
                <a:latin typeface="Times New Roman" panose="02020603050405020304" pitchFamily="18" charset="0"/>
              </a:rPr>
              <a:t>2.19 </a:t>
            </a:r>
            <a:r>
              <a:rPr lang="zh-CN" altLang="en-US" sz="2800">
                <a:latin typeface="Times New Roman" panose="02020603050405020304" pitchFamily="18" charset="0"/>
              </a:rPr>
              <a:t>设有文法</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i="1">
                <a:latin typeface="Times New Roman" panose="02020603050405020304" pitchFamily="18" charset="0"/>
              </a:rPr>
              <a:t>T</a:t>
            </a:r>
            <a:r>
              <a:rPr lang="zh-CN" altLang="en-US"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，则称</a:t>
            </a:r>
            <a:endParaRPr lang="zh-CN" altLang="en-US" sz="2800" i="1">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i="1">
                <a:latin typeface="Times New Roman" panose="02020603050405020304" pitchFamily="18" charset="0"/>
              </a:rPr>
              <a:t>    		</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w</a:t>
            </a:r>
            <a:r>
              <a:rPr lang="en-US" altLang="zh-CN" sz="2800">
                <a:latin typeface="Times New Roman" panose="02020603050405020304" pitchFamily="18" charset="0"/>
              </a:rPr>
              <a:t> | </a:t>
            </a:r>
            <a:r>
              <a:rPr lang="en-US" altLang="zh-CN" sz="2800" i="1">
                <a:latin typeface="Times New Roman" panose="02020603050405020304" pitchFamily="18" charset="0"/>
              </a:rPr>
              <a:t>S</a:t>
            </a:r>
            <a:r>
              <a:rPr lang="en-US" altLang="zh-CN" sz="2800">
                <a:latin typeface="Times New Roman" panose="02020603050405020304" pitchFamily="18" charset="0"/>
              </a:rPr>
              <a:t>    </a:t>
            </a:r>
            <a:r>
              <a:rPr lang="en-US" altLang="zh-CN" sz="2800" i="1">
                <a:latin typeface="Times New Roman" panose="02020603050405020304" pitchFamily="18" charset="0"/>
              </a:rPr>
              <a:t>w </a:t>
            </a:r>
            <a:r>
              <a:rPr lang="en-US" altLang="zh-CN" sz="2800">
                <a:latin typeface="Times New Roman" panose="02020603050405020304" pitchFamily="18" charset="0"/>
              </a:rPr>
              <a:t>&amp; </a:t>
            </a:r>
            <a:r>
              <a:rPr lang="en-US" altLang="zh-CN" sz="2800" i="1">
                <a:latin typeface="Times New Roman" panose="02020603050405020304" pitchFamily="18" charset="0"/>
              </a:rPr>
              <a:t>w</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 }</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    </a:t>
            </a:r>
            <a:r>
              <a:rPr lang="zh-CN" altLang="en-US" sz="2800">
                <a:latin typeface="Times New Roman" panose="02020603050405020304" pitchFamily="18" charset="0"/>
              </a:rPr>
              <a:t>为文法</a:t>
            </a:r>
            <a:r>
              <a:rPr lang="en-US" altLang="zh-CN" sz="2800" i="1">
                <a:latin typeface="Times New Roman" panose="02020603050405020304" pitchFamily="18" charset="0"/>
              </a:rPr>
              <a:t>G</a:t>
            </a:r>
            <a:r>
              <a:rPr lang="zh-CN" altLang="en-US" sz="2800">
                <a:latin typeface="Times New Roman" panose="02020603050405020304" pitchFamily="18" charset="0"/>
              </a:rPr>
              <a:t>产生的语言</a:t>
            </a:r>
            <a:r>
              <a:rPr lang="en-US" altLang="zh-CN" sz="2800">
                <a:latin typeface="Times New Roman" panose="02020603050405020304" pitchFamily="18" charset="0"/>
              </a:rPr>
              <a:t>(language)</a:t>
            </a:r>
            <a:r>
              <a:rPr lang="zh-CN" altLang="en-US" sz="2800">
                <a:latin typeface="Times New Roman" panose="02020603050405020304" pitchFamily="18" charset="0"/>
              </a:rPr>
              <a:t>。</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w</a:t>
            </a:r>
            <a:r>
              <a:rPr lang="en-US" altLang="zh-CN" sz="2800">
                <a:latin typeface="Times New Roman" panose="02020603050405020304" pitchFamily="18" charset="0"/>
              </a:rPr>
              <a:t>∈</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w</a:t>
            </a:r>
            <a:r>
              <a:rPr lang="zh-CN" altLang="en-US" sz="2800">
                <a:latin typeface="Times New Roman" panose="02020603050405020304" pitchFamily="18" charset="0"/>
              </a:rPr>
              <a:t>称为</a:t>
            </a:r>
            <a:r>
              <a:rPr lang="en-US" altLang="zh-CN" sz="2800" i="1">
                <a:latin typeface="Times New Roman" panose="02020603050405020304" pitchFamily="18" charset="0"/>
              </a:rPr>
              <a:t>G</a:t>
            </a:r>
            <a:r>
              <a:rPr lang="zh-CN" altLang="en-US" sz="2800">
                <a:latin typeface="Times New Roman" panose="02020603050405020304" pitchFamily="18" charset="0"/>
              </a:rPr>
              <a:t>产生的一个句子</a:t>
            </a:r>
            <a:r>
              <a:rPr lang="en-US" altLang="zh-CN" sz="2800">
                <a:latin typeface="Times New Roman" panose="02020603050405020304" pitchFamily="18" charset="0"/>
              </a:rPr>
              <a:t>(sentence)</a:t>
            </a:r>
            <a:r>
              <a:rPr lang="zh-CN" altLang="en-US" sz="2800">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800">
                <a:latin typeface="Times New Roman" panose="02020603050405020304" pitchFamily="18" charset="0"/>
              </a:rPr>
              <a:t>     显然，对于任意一个文法</a:t>
            </a:r>
            <a:r>
              <a:rPr lang="en-US" altLang="zh-CN" sz="2800" i="1">
                <a:latin typeface="Times New Roman" panose="02020603050405020304" pitchFamily="18" charset="0"/>
              </a:rPr>
              <a:t>G</a:t>
            </a:r>
            <a:r>
              <a:rPr lang="zh-CN" altLang="en-US" sz="2800">
                <a:latin typeface="Times New Roman" panose="02020603050405020304" pitchFamily="18" charset="0"/>
              </a:rPr>
              <a:t>，</a:t>
            </a:r>
            <a:r>
              <a:rPr lang="en-US" altLang="zh-CN" sz="2800" i="1">
                <a:latin typeface="Times New Roman" panose="02020603050405020304" pitchFamily="18" charset="0"/>
              </a:rPr>
              <a:t>G</a:t>
            </a:r>
            <a:r>
              <a:rPr lang="zh-CN" altLang="en-US" sz="2800">
                <a:latin typeface="Times New Roman" panose="02020603050405020304" pitchFamily="18" charset="0"/>
              </a:rPr>
              <a:t>产生的语言</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就是该文法的开始符号</a:t>
            </a:r>
            <a:r>
              <a:rPr lang="en-US" altLang="zh-CN" sz="2800" i="1">
                <a:latin typeface="Times New Roman" panose="02020603050405020304" pitchFamily="18" charset="0"/>
              </a:rPr>
              <a:t>S</a:t>
            </a:r>
            <a:r>
              <a:rPr lang="zh-CN" altLang="en-US" sz="2800">
                <a:latin typeface="Times New Roman" panose="02020603050405020304" pitchFamily="18" charset="0"/>
              </a:rPr>
              <a:t>所对应的集合</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 </a:t>
            </a:r>
          </a:p>
        </p:txBody>
      </p:sp>
      <p:sp>
        <p:nvSpPr>
          <p:cNvPr id="57350" name="Rectangle 4">
            <a:extLst>
              <a:ext uri="{FF2B5EF4-FFF2-40B4-BE49-F238E27FC236}">
                <a16:creationId xmlns:a16="http://schemas.microsoft.com/office/drawing/2014/main" id="{CA06FD0F-AC07-4F0C-8D5C-71C90F5B647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7351" name="Rectangle 7">
            <a:extLst>
              <a:ext uri="{FF2B5EF4-FFF2-40B4-BE49-F238E27FC236}">
                <a16:creationId xmlns:a16="http://schemas.microsoft.com/office/drawing/2014/main" id="{F8A8B968-DD2D-45B7-8195-61611D5EA9C2}"/>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7352" name="Object 6">
                <a:extLst>
                  <a:ext uri="{FF2B5EF4-FFF2-40B4-BE49-F238E27FC236}">
                    <a16:creationId xmlns:a16="http://schemas.microsoft.com/office/drawing/2014/main" id="{DAFD08A4-CB03-4F84-B85E-C880A8C67C44}"/>
                  </a:ext>
                </a:extLst>
              </p:cNvPr>
              <p:cNvSpPr txBox="1"/>
              <p:nvPr/>
            </p:nvSpPr>
            <p:spPr bwMode="auto">
              <a:xfrm>
                <a:off x="2699792" y="2060869"/>
                <a:ext cx="292100" cy="40957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57352" name="Object 6">
                <a:extLst>
                  <a:ext uri="{FF2B5EF4-FFF2-40B4-BE49-F238E27FC236}">
                    <a16:creationId xmlns:a16="http://schemas.microsoft.com/office/drawing/2014/main" id="{DAFD08A4-CB03-4F84-B85E-C880A8C67C44}"/>
                  </a:ext>
                </a:extLst>
              </p:cNvPr>
              <p:cNvSpPr txBox="1">
                <a:spLocks noRot="1" noChangeAspect="1" noMove="1" noResize="1" noEditPoints="1" noAdjustHandles="1" noChangeArrowheads="1" noChangeShapeType="1" noTextEdit="1"/>
              </p:cNvSpPr>
              <p:nvPr/>
            </p:nvSpPr>
            <p:spPr bwMode="auto">
              <a:xfrm>
                <a:off x="2699792" y="2060869"/>
                <a:ext cx="292100" cy="409575"/>
              </a:xfrm>
              <a:prstGeom prst="rect">
                <a:avLst/>
              </a:prstGeom>
              <a:blipFill>
                <a:blip r:embed="rId3"/>
                <a:stretch>
                  <a:fillRect r="-6250"/>
                </a:stretch>
              </a:blipFill>
              <a:ln>
                <a:noFill/>
              </a:ln>
            </p:spPr>
            <p:txBody>
              <a:bodyPr/>
              <a:lstStyle/>
              <a:p>
                <a:r>
                  <a:rPr lang="zh-CN" altLang="en-US">
                    <a:noFill/>
                  </a:rPr>
                  <a:t> </a:t>
                </a:r>
              </a:p>
            </p:txBody>
          </p:sp>
        </mc:Fallback>
      </mc:AlternateContent>
      <p:sp>
        <p:nvSpPr>
          <p:cNvPr id="57353" name="Rectangle 12">
            <a:extLst>
              <a:ext uri="{FF2B5EF4-FFF2-40B4-BE49-F238E27FC236}">
                <a16:creationId xmlns:a16="http://schemas.microsoft.com/office/drawing/2014/main" id="{2141DC1E-6BBC-4836-ADFB-D8D2B9DF62D7}"/>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7354" name="Object 11">
                <a:extLst>
                  <a:ext uri="{FF2B5EF4-FFF2-40B4-BE49-F238E27FC236}">
                    <a16:creationId xmlns:a16="http://schemas.microsoft.com/office/drawing/2014/main" id="{01F06E49-DE36-4B97-BD99-3C0EB443CAA2}"/>
                  </a:ext>
                </a:extLst>
              </p:cNvPr>
              <p:cNvSpPr txBox="1"/>
              <p:nvPr/>
            </p:nvSpPr>
            <p:spPr bwMode="auto">
              <a:xfrm>
                <a:off x="3203848" y="3573016"/>
                <a:ext cx="364108" cy="570064"/>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57354" name="Object 11">
                <a:extLst>
                  <a:ext uri="{FF2B5EF4-FFF2-40B4-BE49-F238E27FC236}">
                    <a16:creationId xmlns:a16="http://schemas.microsoft.com/office/drawing/2014/main" id="{01F06E49-DE36-4B97-BD99-3C0EB443CAA2}"/>
                  </a:ext>
                </a:extLst>
              </p:cNvPr>
              <p:cNvSpPr txBox="1">
                <a:spLocks noRot="1" noChangeAspect="1" noMove="1" noResize="1" noEditPoints="1" noAdjustHandles="1" noChangeArrowheads="1" noChangeShapeType="1" noTextEdit="1"/>
              </p:cNvSpPr>
              <p:nvPr/>
            </p:nvSpPr>
            <p:spPr bwMode="auto">
              <a:xfrm>
                <a:off x="3203848" y="3573016"/>
                <a:ext cx="364108" cy="570064"/>
              </a:xfrm>
              <a:prstGeom prst="rect">
                <a:avLst/>
              </a:prstGeom>
              <a:blipFill>
                <a:blip r:embed="rId4"/>
                <a:stretch>
                  <a:fillRect/>
                </a:stretch>
              </a:blipFill>
              <a:ln>
                <a:noFill/>
              </a:ln>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03">
                                            <p:txEl>
                                              <p:pRg st="0" end="0"/>
                                            </p:txEl>
                                          </p:spTgt>
                                        </p:tgtEl>
                                        <p:attrNameLst>
                                          <p:attrName>style.visibility</p:attrName>
                                        </p:attrNameLst>
                                      </p:cBhvr>
                                      <p:to>
                                        <p:strVal val="visible"/>
                                      </p:to>
                                    </p:set>
                                    <p:animEffect transition="in" filter="blinds(horizontal)">
                                      <p:cBhvr>
                                        <p:cTn id="7" dur="500"/>
                                        <p:tgtEl>
                                          <p:spTgt spid="209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9203">
                                            <p:txEl>
                                              <p:pRg st="1" end="1"/>
                                            </p:txEl>
                                          </p:spTgt>
                                        </p:tgtEl>
                                        <p:attrNameLst>
                                          <p:attrName>style.visibility</p:attrName>
                                        </p:attrNameLst>
                                      </p:cBhvr>
                                      <p:to>
                                        <p:strVal val="visible"/>
                                      </p:to>
                                    </p:set>
                                    <p:animEffect transition="in" filter="blinds(horizontal)">
                                      <p:cBhvr>
                                        <p:cTn id="12" dur="500"/>
                                        <p:tgtEl>
                                          <p:spTgt spid="209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9203">
                                            <p:txEl>
                                              <p:pRg st="2" end="2"/>
                                            </p:txEl>
                                          </p:spTgt>
                                        </p:tgtEl>
                                        <p:attrNameLst>
                                          <p:attrName>style.visibility</p:attrName>
                                        </p:attrNameLst>
                                      </p:cBhvr>
                                      <p:to>
                                        <p:strVal val="visible"/>
                                      </p:to>
                                    </p:set>
                                    <p:animEffect transition="in" filter="blinds(horizontal)">
                                      <p:cBhvr>
                                        <p:cTn id="17" dur="500"/>
                                        <p:tgtEl>
                                          <p:spTgt spid="2099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9203">
                                            <p:txEl>
                                              <p:pRg st="3" end="3"/>
                                            </p:txEl>
                                          </p:spTgt>
                                        </p:tgtEl>
                                        <p:attrNameLst>
                                          <p:attrName>style.visibility</p:attrName>
                                        </p:attrNameLst>
                                      </p:cBhvr>
                                      <p:to>
                                        <p:strVal val="visible"/>
                                      </p:to>
                                    </p:set>
                                    <p:animEffect transition="in" filter="blinds(horizontal)">
                                      <p:cBhvr>
                                        <p:cTn id="22" dur="500"/>
                                        <p:tgtEl>
                                          <p:spTgt spid="2099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99203">
                                            <p:txEl>
                                              <p:pRg st="4" end="4"/>
                                            </p:txEl>
                                          </p:spTgt>
                                        </p:tgtEl>
                                        <p:attrNameLst>
                                          <p:attrName>style.visibility</p:attrName>
                                        </p:attrNameLst>
                                      </p:cBhvr>
                                      <p:to>
                                        <p:strVal val="visible"/>
                                      </p:to>
                                    </p:set>
                                    <p:animEffect transition="in" filter="blinds(horizontal)">
                                      <p:cBhvr>
                                        <p:cTn id="27" dur="500"/>
                                        <p:tgtEl>
                                          <p:spTgt spid="20992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99203">
                                            <p:txEl>
                                              <p:pRg st="5" end="5"/>
                                            </p:txEl>
                                          </p:spTgt>
                                        </p:tgtEl>
                                        <p:attrNameLst>
                                          <p:attrName>style.visibility</p:attrName>
                                        </p:attrNameLst>
                                      </p:cBhvr>
                                      <p:to>
                                        <p:strVal val="visible"/>
                                      </p:to>
                                    </p:set>
                                    <p:animEffect transition="in" filter="blinds(horizontal)">
                                      <p:cBhvr>
                                        <p:cTn id="32" dur="500"/>
                                        <p:tgtEl>
                                          <p:spTgt spid="20992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99203">
                                            <p:txEl>
                                              <p:pRg st="6" end="6"/>
                                            </p:txEl>
                                          </p:spTgt>
                                        </p:tgtEl>
                                        <p:attrNameLst>
                                          <p:attrName>style.visibility</p:attrName>
                                        </p:attrNameLst>
                                      </p:cBhvr>
                                      <p:to>
                                        <p:strVal val="visible"/>
                                      </p:to>
                                    </p:set>
                                    <p:animEffect transition="in" filter="blinds(horizontal)">
                                      <p:cBhvr>
                                        <p:cTn id="37" dur="500"/>
                                        <p:tgtEl>
                                          <p:spTgt spid="2099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0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2" name="Rectangle 2">
            <a:extLst>
              <a:ext uri="{FF2B5EF4-FFF2-40B4-BE49-F238E27FC236}">
                <a16:creationId xmlns:a16="http://schemas.microsoft.com/office/drawing/2014/main" id="{5E9CF06E-B845-414F-9FD9-3CBE153E2A9B}"/>
              </a:ext>
            </a:extLst>
          </p:cNvPr>
          <p:cNvSpPr>
            <a:spLocks noGrp="1" noChangeArrowheads="1"/>
          </p:cNvSpPr>
          <p:nvPr>
            <p:ph type="title"/>
          </p:nvPr>
        </p:nvSpPr>
        <p:spPr/>
        <p:txBody>
          <a:bodyPr lIns="92075" tIns="46038" rIns="92075" bIns="46038" anchor="ctr"/>
          <a:lstStyle/>
          <a:p>
            <a:pPr eaLnBrk="1" hangingPunct="1"/>
            <a:r>
              <a:rPr lang="zh-CN" altLang="en-US">
                <a:latin typeface="Times New Roman" panose="02020603050405020304" pitchFamily="18" charset="0"/>
              </a:rPr>
              <a:t>文法</a:t>
            </a:r>
            <a:r>
              <a:rPr lang="en-US" altLang="zh-CN" i="1">
                <a:latin typeface="Times New Roman" panose="02020603050405020304" pitchFamily="18" charset="0"/>
              </a:rPr>
              <a:t>G</a:t>
            </a:r>
            <a:r>
              <a:rPr lang="zh-CN" altLang="en-US">
                <a:latin typeface="Times New Roman" panose="02020603050405020304" pitchFamily="18" charset="0"/>
              </a:rPr>
              <a:t>产生的语言</a:t>
            </a:r>
            <a:r>
              <a:rPr lang="en-US" altLang="zh-CN">
                <a:latin typeface="Times New Roman" panose="02020603050405020304" pitchFamily="18" charset="0"/>
              </a:rPr>
              <a:t>(</a:t>
            </a:r>
            <a:r>
              <a:rPr lang="zh-CN" altLang="en-US">
                <a:latin typeface="Times New Roman" panose="02020603050405020304" pitchFamily="18" charset="0"/>
              </a:rPr>
              <a:t>续</a:t>
            </a:r>
            <a:r>
              <a:rPr lang="en-US" altLang="zh-CN">
                <a:latin typeface="Times New Roman" panose="02020603050405020304" pitchFamily="18" charset="0"/>
              </a:rPr>
              <a:t>)</a:t>
            </a:r>
          </a:p>
        </p:txBody>
      </p:sp>
      <p:sp>
        <p:nvSpPr>
          <p:cNvPr id="1016835" name="Rectangle 3">
            <a:extLst>
              <a:ext uri="{FF2B5EF4-FFF2-40B4-BE49-F238E27FC236}">
                <a16:creationId xmlns:a16="http://schemas.microsoft.com/office/drawing/2014/main" id="{264C0DB6-0425-4EA8-8553-41570EF382BE}"/>
              </a:ext>
            </a:extLst>
          </p:cNvPr>
          <p:cNvSpPr>
            <a:spLocks noGrp="1" noChangeArrowheads="1"/>
          </p:cNvSpPr>
          <p:nvPr>
            <p:ph idx="1"/>
          </p:nvPr>
        </p:nvSpPr>
        <p:spPr/>
        <p:txBody>
          <a:bodyPr lIns="92075" tIns="46038" rIns="92075" bIns="46038">
            <a:normAutofit/>
          </a:bodyPr>
          <a:lstStyle/>
          <a:p>
            <a:pPr marL="0" indent="0" eaLnBrk="1" hangingPunct="1">
              <a:buFont typeface="Wingdings" panose="05000000000000000000" pitchFamily="2" charset="2"/>
              <a:buNone/>
            </a:pPr>
            <a:r>
              <a:rPr lang="zh-CN" altLang="en-US" sz="2400" i="1" dirty="0">
                <a:latin typeface="Times New Roman" panose="02020603050405020304" pitchFamily="18" charset="0"/>
              </a:rPr>
              <a:t>Ｌ</a:t>
            </a:r>
            <a:r>
              <a:rPr lang="en-US" altLang="zh-CN" sz="2400" dirty="0">
                <a:latin typeface="Times New Roman" panose="02020603050405020304" pitchFamily="18" charset="0"/>
              </a:rPr>
              <a:t>(</a:t>
            </a:r>
            <a:r>
              <a:rPr lang="zh-CN" altLang="en-US" sz="2400" i="1" dirty="0">
                <a:latin typeface="Times New Roman" panose="02020603050405020304" pitchFamily="18" charset="0"/>
              </a:rPr>
              <a:t>Ｇ</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zh-CN" altLang="en-US" sz="2400" dirty="0">
                <a:latin typeface="Times New Roman" panose="02020603050405020304" pitchFamily="18" charset="0"/>
              </a:rPr>
              <a:t>｜</a:t>
            </a:r>
            <a:r>
              <a:rPr lang="zh-CN" altLang="en-US" sz="2400" i="1" dirty="0">
                <a:latin typeface="Times New Roman" panose="02020603050405020304" pitchFamily="18" charset="0"/>
              </a:rPr>
              <a:t>Ｓ</a:t>
            </a:r>
            <a:r>
              <a:rPr lang="zh-CN" altLang="en-US" sz="2400" dirty="0">
                <a:latin typeface="Times New Roman" panose="02020603050405020304" pitchFamily="18" charset="0"/>
                <a:sym typeface="Symbol" panose="05050102010706020507" pitchFamily="18" charset="2"/>
              </a:rPr>
              <a:t></a:t>
            </a:r>
            <a:r>
              <a:rPr lang="zh-CN" altLang="en-US" sz="2400" baseline="300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and </a:t>
            </a:r>
            <a:r>
              <a:rPr lang="en-US" altLang="zh-CN" sz="2400" i="1" dirty="0" err="1">
                <a:latin typeface="Times New Roman" panose="02020603050405020304" pitchFamily="18" charset="0"/>
              </a:rPr>
              <a:t>x</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T</a:t>
            </a:r>
            <a:r>
              <a:rPr lang="en-US" altLang="zh-CN" sz="2400" baseline="30000" dirty="0">
                <a:latin typeface="Times New Roman" panose="02020603050405020304" pitchFamily="18" charset="0"/>
              </a:rPr>
              <a:t>*</a:t>
            </a:r>
            <a:r>
              <a:rPr lang="en-US" altLang="zh-CN" sz="2400" dirty="0">
                <a:latin typeface="Times New Roman" panose="02020603050405020304" pitchFamily="18" charset="0"/>
              </a:rPr>
              <a:t>}</a:t>
            </a:r>
          </a:p>
          <a:p>
            <a:pPr marL="190500" lvl="1" indent="0" eaLnBrk="1" hangingPunct="1"/>
            <a:r>
              <a:rPr lang="zh-CN" altLang="en-US" sz="2800" dirty="0">
                <a:latin typeface="Times New Roman" panose="02020603050405020304" pitchFamily="18" charset="0"/>
              </a:rPr>
              <a:t>文法</a:t>
            </a:r>
            <a:r>
              <a:rPr lang="zh-CN" altLang="en-US" sz="2000" i="1" dirty="0">
                <a:latin typeface="Times New Roman" panose="02020603050405020304" pitchFamily="18" charset="0"/>
              </a:rPr>
              <a:t>Ｇ</a:t>
            </a:r>
            <a:r>
              <a:rPr lang="zh-CN" altLang="en-US" sz="2800" dirty="0">
                <a:latin typeface="Times New Roman" panose="02020603050405020304" pitchFamily="18" charset="0"/>
              </a:rPr>
              <a:t>可以派生出多少个句子？</a:t>
            </a:r>
          </a:p>
          <a:p>
            <a:pPr marL="190500" lvl="1" indent="0" eaLnBrk="1" hangingPunct="1"/>
            <a:r>
              <a:rPr lang="zh-CN" altLang="en-US" sz="2800" dirty="0">
                <a:latin typeface="Times New Roman" panose="02020603050405020304" pitchFamily="18" charset="0"/>
              </a:rPr>
              <a:t>文法</a:t>
            </a:r>
            <a:r>
              <a:rPr lang="zh-CN" altLang="en-US" sz="2000" i="1" dirty="0">
                <a:latin typeface="Times New Roman" panose="02020603050405020304" pitchFamily="18" charset="0"/>
              </a:rPr>
              <a:t>Ｇ</a:t>
            </a:r>
            <a:r>
              <a:rPr lang="zh-CN" altLang="en-US" sz="2800" dirty="0">
                <a:latin typeface="Times New Roman" panose="02020603050405020304" pitchFamily="18" charset="0"/>
              </a:rPr>
              <a:t>的作用</a:t>
            </a:r>
            <a:r>
              <a:rPr lang="en-US" altLang="zh-CN" sz="2800" dirty="0">
                <a:latin typeface="Times New Roman" panose="02020603050405020304" pitchFamily="18" charset="0"/>
              </a:rPr>
              <a:t>——</a:t>
            </a:r>
            <a:r>
              <a:rPr lang="zh-CN" altLang="en-US" sz="2800" dirty="0">
                <a:latin typeface="Times New Roman" panose="02020603050405020304" pitchFamily="18" charset="0"/>
              </a:rPr>
              <a:t>语言的有穷描述</a:t>
            </a:r>
          </a:p>
          <a:p>
            <a:pPr marL="1177925" lvl="2" eaLnBrk="1" hangingPunct="1"/>
            <a:r>
              <a:rPr lang="zh-CN" altLang="en-US" sz="2800" dirty="0">
                <a:latin typeface="Times New Roman" panose="02020603050405020304" pitchFamily="18" charset="0"/>
              </a:rPr>
              <a:t>以有限的规则描述无限的语言现象</a:t>
            </a:r>
          </a:p>
          <a:p>
            <a:pPr marL="190500" lvl="1" indent="0" eaLnBrk="1" hangingPunct="1"/>
            <a:r>
              <a:rPr lang="zh-CN" altLang="en-US" sz="2800" dirty="0">
                <a:latin typeface="Times New Roman" panose="02020603050405020304" pitchFamily="18" charset="0"/>
              </a:rPr>
              <a:t>有限：</a:t>
            </a:r>
          </a:p>
          <a:p>
            <a:pPr marL="1177925" lvl="2" eaLnBrk="1" hangingPunct="1"/>
            <a:r>
              <a:rPr lang="zh-CN" altLang="en-US" sz="2800" dirty="0">
                <a:latin typeface="Times New Roman" panose="02020603050405020304" pitchFamily="18" charset="0"/>
              </a:rPr>
              <a:t>产生式集合、终结符集合、非终结符集合</a:t>
            </a:r>
          </a:p>
          <a:p>
            <a:pPr marL="190500" lvl="1" indent="0" eaLnBrk="1" hangingPunct="1"/>
            <a:r>
              <a:rPr lang="zh-CN" altLang="en-US" sz="2800" dirty="0">
                <a:latin typeface="Times New Roman" panose="02020603050405020304" pitchFamily="18" charset="0"/>
              </a:rPr>
              <a:t>无限：</a:t>
            </a:r>
          </a:p>
          <a:p>
            <a:pPr marL="1177925" lvl="2" eaLnBrk="1" hangingPunct="1"/>
            <a:r>
              <a:rPr lang="zh-CN" altLang="en-US" sz="2800" dirty="0">
                <a:latin typeface="Times New Roman" panose="02020603050405020304" pitchFamily="18" charset="0"/>
              </a:rPr>
              <a:t>可以导出无穷多个句子（</a:t>
            </a:r>
            <a:r>
              <a:rPr lang="en-US" altLang="zh-CN" sz="2800" i="1" dirty="0">
                <a:latin typeface="Times New Roman" panose="02020603050405020304" pitchFamily="18" charset="0"/>
              </a:rPr>
              <a:t>L</a:t>
            </a:r>
            <a:r>
              <a:rPr lang="zh-CN" altLang="en-US" sz="2800" dirty="0">
                <a:latin typeface="Times New Roman" panose="02020603050405020304" pitchFamily="18" charset="0"/>
              </a:rPr>
              <a:t>也可是有穷）</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16835">
                                            <p:txEl>
                                              <p:pRg st="0" end="0"/>
                                            </p:txEl>
                                          </p:spTgt>
                                        </p:tgtEl>
                                        <p:attrNameLst>
                                          <p:attrName>style.visibility</p:attrName>
                                        </p:attrNameLst>
                                      </p:cBhvr>
                                      <p:to>
                                        <p:strVal val="visible"/>
                                      </p:to>
                                    </p:set>
                                    <p:animEffect transition="in" filter="box(out)">
                                      <p:cBhvr>
                                        <p:cTn id="7" dur="500"/>
                                        <p:tgtEl>
                                          <p:spTgt spid="101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16835">
                                            <p:txEl>
                                              <p:pRg st="1" end="1"/>
                                            </p:txEl>
                                          </p:spTgt>
                                        </p:tgtEl>
                                        <p:attrNameLst>
                                          <p:attrName>style.visibility</p:attrName>
                                        </p:attrNameLst>
                                      </p:cBhvr>
                                      <p:to>
                                        <p:strVal val="visible"/>
                                      </p:to>
                                    </p:set>
                                    <p:animEffect transition="in" filter="box(out)">
                                      <p:cBhvr>
                                        <p:cTn id="12" dur="500"/>
                                        <p:tgtEl>
                                          <p:spTgt spid="1016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16835">
                                            <p:txEl>
                                              <p:pRg st="2" end="2"/>
                                            </p:txEl>
                                          </p:spTgt>
                                        </p:tgtEl>
                                        <p:attrNameLst>
                                          <p:attrName>style.visibility</p:attrName>
                                        </p:attrNameLst>
                                      </p:cBhvr>
                                      <p:to>
                                        <p:strVal val="visible"/>
                                      </p:to>
                                    </p:set>
                                    <p:animEffect transition="in" filter="box(out)">
                                      <p:cBhvr>
                                        <p:cTn id="17" dur="500"/>
                                        <p:tgtEl>
                                          <p:spTgt spid="1016835">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016835">
                                            <p:txEl>
                                              <p:pRg st="3" end="3"/>
                                            </p:txEl>
                                          </p:spTgt>
                                        </p:tgtEl>
                                        <p:attrNameLst>
                                          <p:attrName>style.visibility</p:attrName>
                                        </p:attrNameLst>
                                      </p:cBhvr>
                                      <p:to>
                                        <p:strVal val="visible"/>
                                      </p:to>
                                    </p:set>
                                    <p:animEffect transition="in" filter="box(out)">
                                      <p:cBhvr>
                                        <p:cTn id="20" dur="500"/>
                                        <p:tgtEl>
                                          <p:spTgt spid="101683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16835">
                                            <p:txEl>
                                              <p:pRg st="4" end="4"/>
                                            </p:txEl>
                                          </p:spTgt>
                                        </p:tgtEl>
                                        <p:attrNameLst>
                                          <p:attrName>style.visibility</p:attrName>
                                        </p:attrNameLst>
                                      </p:cBhvr>
                                      <p:to>
                                        <p:strVal val="visible"/>
                                      </p:to>
                                    </p:set>
                                    <p:animEffect transition="in" filter="box(out)">
                                      <p:cBhvr>
                                        <p:cTn id="25" dur="500"/>
                                        <p:tgtEl>
                                          <p:spTgt spid="1016835">
                                            <p:txEl>
                                              <p:pRg st="4" end="4"/>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016835">
                                            <p:txEl>
                                              <p:pRg st="5" end="5"/>
                                            </p:txEl>
                                          </p:spTgt>
                                        </p:tgtEl>
                                        <p:attrNameLst>
                                          <p:attrName>style.visibility</p:attrName>
                                        </p:attrNameLst>
                                      </p:cBhvr>
                                      <p:to>
                                        <p:strVal val="visible"/>
                                      </p:to>
                                    </p:set>
                                    <p:animEffect transition="in" filter="box(out)">
                                      <p:cBhvr>
                                        <p:cTn id="28" dur="500"/>
                                        <p:tgtEl>
                                          <p:spTgt spid="101683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16835">
                                            <p:txEl>
                                              <p:pRg st="6" end="6"/>
                                            </p:txEl>
                                          </p:spTgt>
                                        </p:tgtEl>
                                        <p:attrNameLst>
                                          <p:attrName>style.visibility</p:attrName>
                                        </p:attrNameLst>
                                      </p:cBhvr>
                                      <p:to>
                                        <p:strVal val="visible"/>
                                      </p:to>
                                    </p:set>
                                    <p:animEffect transition="in" filter="box(out)">
                                      <p:cBhvr>
                                        <p:cTn id="33" dur="500"/>
                                        <p:tgtEl>
                                          <p:spTgt spid="1016835">
                                            <p:txEl>
                                              <p:pRg st="6" end="6"/>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16835">
                                            <p:txEl>
                                              <p:pRg st="7" end="7"/>
                                            </p:txEl>
                                          </p:spTgt>
                                        </p:tgtEl>
                                        <p:attrNameLst>
                                          <p:attrName>style.visibility</p:attrName>
                                        </p:attrNameLst>
                                      </p:cBhvr>
                                      <p:to>
                                        <p:strVal val="visible"/>
                                      </p:to>
                                    </p:set>
                                    <p:animEffect transition="in" filter="box(out)">
                                      <p:cBhvr>
                                        <p:cTn id="36" dur="500"/>
                                        <p:tgtEl>
                                          <p:spTgt spid="10168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5"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18BCD104-52D1-424C-AB18-E80C35B38864}"/>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推导</a:t>
            </a:r>
            <a:r>
              <a:rPr lang="en-US" altLang="zh-CN">
                <a:latin typeface="Times New Roman" panose="02020603050405020304" pitchFamily="18" charset="0"/>
              </a:rPr>
              <a:t>/</a:t>
            </a:r>
            <a:r>
              <a:rPr lang="zh-CN" altLang="en-US">
                <a:latin typeface="Times New Roman" panose="02020603050405020304" pitchFamily="18" charset="0"/>
              </a:rPr>
              <a:t>归约举例</a:t>
            </a:r>
          </a:p>
        </p:txBody>
      </p:sp>
      <p:sp>
        <p:nvSpPr>
          <p:cNvPr id="1014787" name="Rectangle 3">
            <a:extLst>
              <a:ext uri="{FF2B5EF4-FFF2-40B4-BE49-F238E27FC236}">
                <a16:creationId xmlns:a16="http://schemas.microsoft.com/office/drawing/2014/main" id="{D163E263-66E0-4434-914F-6B0DC0CEC454}"/>
              </a:ext>
            </a:extLst>
          </p:cNvPr>
          <p:cNvSpPr>
            <a:spLocks noGrp="1" noChangeArrowheads="1"/>
          </p:cNvSpPr>
          <p:nvPr>
            <p:ph idx="1"/>
          </p:nvPr>
        </p:nvSpPr>
        <p:spPr>
          <a:xfrm>
            <a:off x="-56052" y="2996952"/>
            <a:ext cx="8136904" cy="3116468"/>
          </a:xfrm>
        </p:spPr>
        <p:txBody>
          <a:bodyPr>
            <a:normAutofit/>
          </a:bodyPr>
          <a:lstStyle/>
          <a:p>
            <a:pPr marL="190500" lvl="1" indent="282575" eaLnBrk="1" hangingPunct="1">
              <a:buFont typeface="Wingdings" panose="05000000000000000000" pitchFamily="2" charset="2"/>
              <a:buNone/>
            </a:pPr>
            <a:r>
              <a:rPr lang="en-US" altLang="zh-CN" sz="2000" i="1" dirty="0">
                <a:latin typeface="Times New Roman" panose="02020603050405020304" pitchFamily="18" charset="0"/>
              </a:rPr>
              <a:t>A </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 B</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a:latin typeface="Times New Roman" panose="02020603050405020304" pitchFamily="18" charset="0"/>
              </a:rPr>
              <a:t>A</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B</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zh-CN" altLang="en-US" sz="2000" dirty="0">
                <a:latin typeface="Times New Roman" panose="02020603050405020304" pitchFamily="18" charset="0"/>
              </a:rPr>
              <a:t>，所以可以将</a:t>
            </a:r>
            <a:r>
              <a:rPr lang="en-US" altLang="zh-CN" sz="2000" i="1" dirty="0">
                <a:latin typeface="Times New Roman" panose="02020603050405020304" pitchFamily="18" charset="0"/>
              </a:rPr>
              <a:t>A</a:t>
            </a:r>
            <a:r>
              <a:rPr lang="zh-CN" altLang="en-US" sz="2000" dirty="0">
                <a:latin typeface="Times New Roman" panose="02020603050405020304" pitchFamily="18" charset="0"/>
              </a:rPr>
              <a:t>换成</a:t>
            </a:r>
            <a:r>
              <a:rPr lang="en-US" altLang="zh-CN" sz="2000" i="1" dirty="0">
                <a:latin typeface="Times New Roman" panose="02020603050405020304" pitchFamily="18" charset="0"/>
              </a:rPr>
              <a:t>B</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endParaRPr lang="en-US" altLang="zh-CN" sz="2000" dirty="0">
              <a:latin typeface="Times New Roman" panose="02020603050405020304" pitchFamily="18" charset="0"/>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r>
              <a:rPr lang="en-US" altLang="zh-CN" sz="2000" i="1" dirty="0">
                <a:latin typeface="Times New Roman" panose="02020603050405020304" pitchFamily="18" charset="0"/>
              </a:rPr>
              <a:t>C</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a:latin typeface="Times New Roman" panose="02020603050405020304" pitchFamily="18" charset="0"/>
              </a:rPr>
              <a:t>B</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C</a:t>
            </a:r>
            <a:r>
              <a:rPr lang="zh-CN" altLang="en-US" sz="2000" dirty="0">
                <a:latin typeface="Times New Roman" panose="02020603050405020304" pitchFamily="18" charset="0"/>
              </a:rPr>
              <a:t>，所以可以将</a:t>
            </a:r>
            <a:r>
              <a:rPr lang="en-US" altLang="zh-CN" sz="2000" i="1" dirty="0">
                <a:latin typeface="Times New Roman" panose="02020603050405020304" pitchFamily="18" charset="0"/>
              </a:rPr>
              <a:t>B</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zh-CN" altLang="en-US" sz="2000" dirty="0">
                <a:latin typeface="Times New Roman" panose="02020603050405020304" pitchFamily="18" charset="0"/>
              </a:rPr>
              <a:t>中的</a:t>
            </a:r>
            <a:r>
              <a:rPr lang="en-US" altLang="zh-CN" sz="2000" i="1" dirty="0">
                <a:latin typeface="Times New Roman" panose="02020603050405020304" pitchFamily="18" charset="0"/>
              </a:rPr>
              <a:t>B</a:t>
            </a:r>
            <a:r>
              <a:rPr lang="zh-CN" altLang="en-US" sz="2000" dirty="0">
                <a:latin typeface="Times New Roman" panose="02020603050405020304" pitchFamily="18" charset="0"/>
              </a:rPr>
              <a:t>换成</a:t>
            </a:r>
            <a:r>
              <a:rPr lang="en-US" altLang="zh-CN" sz="2000" i="1" dirty="0">
                <a:latin typeface="Times New Roman" panose="02020603050405020304" pitchFamily="18" charset="0"/>
              </a:rPr>
              <a:t>C</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i="1" dirty="0">
                <a:latin typeface="Times New Roman" panose="02020603050405020304" pitchFamily="18" charset="0"/>
              </a:rPr>
              <a:t>E</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err="1">
                <a:latin typeface="Times New Roman" panose="02020603050405020304" pitchFamily="18" charset="0"/>
              </a:rPr>
              <a:t>C</a:t>
            </a:r>
            <a:r>
              <a:rPr lang="en-US" altLang="zh-CN" sz="2000" dirty="0" err="1">
                <a:latin typeface="Times New Roman" panose="02020603050405020304" pitchFamily="18" charset="0"/>
                <a:sym typeface="Symbol" panose="05050102010706020507" pitchFamily="18" charset="2"/>
              </a:rPr>
              <a:t></a:t>
            </a:r>
            <a:r>
              <a:rPr lang="en-US" altLang="zh-CN" sz="2000" dirty="0" err="1">
                <a:latin typeface="Times New Roman" panose="02020603050405020304" pitchFamily="18" charset="0"/>
              </a:rPr>
              <a:t>a</a:t>
            </a:r>
            <a:r>
              <a:rPr lang="zh-CN" altLang="en-US" sz="2000" dirty="0">
                <a:latin typeface="Times New Roman" panose="02020603050405020304" pitchFamily="18" charset="0"/>
              </a:rPr>
              <a:t>，所以可以将</a:t>
            </a:r>
            <a:r>
              <a:rPr lang="en-US" altLang="zh-CN" sz="2000" i="1" dirty="0">
                <a:latin typeface="Times New Roman" panose="02020603050405020304" pitchFamily="18" charset="0"/>
              </a:rPr>
              <a:t>C</a:t>
            </a:r>
            <a:r>
              <a:rPr lang="en-US" altLang="zh-CN" sz="2000" dirty="0">
                <a:latin typeface="Times New Roman" panose="02020603050405020304" pitchFamily="18" charset="0"/>
              </a:rPr>
              <a:t>=</a:t>
            </a:r>
            <a:r>
              <a:rPr lang="en-US" altLang="zh-CN" sz="2000" i="1" dirty="0">
                <a:latin typeface="Times New Roman" panose="02020603050405020304" pitchFamily="18" charset="0"/>
              </a:rPr>
              <a:t>E</a:t>
            </a:r>
            <a:r>
              <a:rPr lang="zh-CN" altLang="en-US" sz="2000" dirty="0">
                <a:latin typeface="Times New Roman" panose="02020603050405020304" pitchFamily="18" charset="0"/>
              </a:rPr>
              <a:t>中的</a:t>
            </a:r>
            <a:r>
              <a:rPr lang="en-US" altLang="zh-CN" sz="2000" i="1" dirty="0">
                <a:latin typeface="Times New Roman" panose="02020603050405020304" pitchFamily="18" charset="0"/>
              </a:rPr>
              <a:t>C</a:t>
            </a:r>
            <a:r>
              <a:rPr lang="zh-CN" altLang="en-US" sz="2000" dirty="0">
                <a:latin typeface="Times New Roman" panose="02020603050405020304" pitchFamily="18" charset="0"/>
              </a:rPr>
              <a:t>换成</a:t>
            </a:r>
            <a:r>
              <a:rPr lang="en-US" altLang="zh-CN" sz="2000" dirty="0">
                <a:latin typeface="Times New Roman" panose="02020603050405020304" pitchFamily="18" charset="0"/>
              </a:rPr>
              <a:t>a</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i="1" dirty="0">
                <a:latin typeface="Times New Roman" panose="02020603050405020304" pitchFamily="18" charset="0"/>
              </a:rPr>
              <a:t>COD</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a:latin typeface="Times New Roman" panose="02020603050405020304" pitchFamily="18" charset="0"/>
              </a:rPr>
              <a:t>E</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COD</a:t>
            </a:r>
            <a:r>
              <a:rPr lang="zh-CN" altLang="en-US" sz="2000" dirty="0">
                <a:latin typeface="Times New Roman" panose="02020603050405020304" pitchFamily="18" charset="0"/>
              </a:rPr>
              <a:t>，所以可以将</a:t>
            </a:r>
            <a:r>
              <a:rPr lang="en-US" altLang="zh-CN" sz="2000" dirty="0">
                <a:latin typeface="Times New Roman" panose="02020603050405020304" pitchFamily="18" charset="0"/>
              </a:rPr>
              <a:t>a=E</a:t>
            </a:r>
            <a:r>
              <a:rPr lang="zh-CN" altLang="en-US" sz="2000" dirty="0">
                <a:latin typeface="Times New Roman" panose="02020603050405020304" pitchFamily="18" charset="0"/>
              </a:rPr>
              <a:t>中的</a:t>
            </a:r>
            <a:r>
              <a:rPr lang="en-US" altLang="zh-CN" sz="2000" i="1" dirty="0">
                <a:latin typeface="Times New Roman" panose="02020603050405020304" pitchFamily="18" charset="0"/>
              </a:rPr>
              <a:t>E</a:t>
            </a:r>
            <a:r>
              <a:rPr lang="zh-CN" altLang="en-US" sz="2000" dirty="0">
                <a:latin typeface="Times New Roman" panose="02020603050405020304" pitchFamily="18" charset="0"/>
              </a:rPr>
              <a:t>换成</a:t>
            </a:r>
            <a:r>
              <a:rPr lang="en-US" altLang="zh-CN" sz="2000" i="1" dirty="0">
                <a:latin typeface="Times New Roman" panose="02020603050405020304" pitchFamily="18" charset="0"/>
              </a:rPr>
              <a:t>COD</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dirty="0" err="1">
                <a:latin typeface="Times New Roman" panose="02020603050405020304" pitchFamily="18" charset="0"/>
              </a:rPr>
              <a:t>b</a:t>
            </a:r>
            <a:r>
              <a:rPr lang="en-US" altLang="zh-CN" sz="2000" i="1" dirty="0" err="1">
                <a:latin typeface="Times New Roman" panose="02020603050405020304" pitchFamily="18" charset="0"/>
              </a:rPr>
              <a:t>OD</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err="1">
                <a:latin typeface="Times New Roman" panose="02020603050405020304" pitchFamily="18" charset="0"/>
              </a:rPr>
              <a:t>C</a:t>
            </a:r>
            <a:r>
              <a:rPr lang="en-US" altLang="zh-CN" sz="2000" dirty="0" err="1">
                <a:latin typeface="Times New Roman" panose="02020603050405020304" pitchFamily="18" charset="0"/>
                <a:sym typeface="Symbol" panose="05050102010706020507" pitchFamily="18" charset="2"/>
              </a:rPr>
              <a:t></a:t>
            </a:r>
            <a:r>
              <a:rPr lang="en-US" altLang="zh-CN" sz="2000" dirty="0" err="1">
                <a:latin typeface="Times New Roman" panose="02020603050405020304" pitchFamily="18" charset="0"/>
              </a:rPr>
              <a:t>b</a:t>
            </a:r>
            <a:r>
              <a:rPr lang="zh-CN" altLang="en-US" sz="2000" dirty="0">
                <a:latin typeface="Times New Roman" panose="02020603050405020304" pitchFamily="18" charset="0"/>
              </a:rPr>
              <a:t>，所以可以将</a:t>
            </a:r>
            <a:r>
              <a:rPr lang="en-US" altLang="zh-CN" sz="2000" dirty="0">
                <a:latin typeface="Times New Roman" panose="02020603050405020304" pitchFamily="18" charset="0"/>
              </a:rPr>
              <a:t>a=</a:t>
            </a:r>
            <a:r>
              <a:rPr lang="en-US" altLang="zh-CN" sz="2000" i="1" dirty="0">
                <a:latin typeface="Times New Roman" panose="02020603050405020304" pitchFamily="18" charset="0"/>
              </a:rPr>
              <a:t>COD</a:t>
            </a:r>
            <a:r>
              <a:rPr lang="zh-CN" altLang="en-US" sz="2000" dirty="0">
                <a:latin typeface="Times New Roman" panose="02020603050405020304" pitchFamily="18" charset="0"/>
              </a:rPr>
              <a:t>中的</a:t>
            </a:r>
            <a:r>
              <a:rPr lang="en-US" altLang="zh-CN" sz="2000" i="1" dirty="0">
                <a:latin typeface="Times New Roman" panose="02020603050405020304" pitchFamily="18" charset="0"/>
              </a:rPr>
              <a:t>C</a:t>
            </a:r>
            <a:r>
              <a:rPr lang="zh-CN" altLang="en-US" sz="2000" dirty="0">
                <a:latin typeface="Times New Roman" panose="02020603050405020304" pitchFamily="18" charset="0"/>
              </a:rPr>
              <a:t>换成</a:t>
            </a:r>
            <a:r>
              <a:rPr lang="en-US" altLang="zh-CN" sz="2000" dirty="0">
                <a:latin typeface="Times New Roman" panose="02020603050405020304" pitchFamily="18" charset="0"/>
              </a:rPr>
              <a:t>b</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dirty="0" err="1">
                <a:latin typeface="Times New Roman" panose="02020603050405020304" pitchFamily="18" charset="0"/>
              </a:rPr>
              <a:t>b+</a:t>
            </a:r>
            <a:r>
              <a:rPr lang="en-US" altLang="zh-CN" sz="2000" i="1" dirty="0" err="1">
                <a:latin typeface="Times New Roman" panose="02020603050405020304" pitchFamily="18" charset="0"/>
              </a:rPr>
              <a:t>D</a:t>
            </a:r>
            <a:r>
              <a:rPr lang="en-US" altLang="zh-CN" sz="2000" dirty="0">
                <a:latin typeface="Times New Roman" panose="02020603050405020304" pitchFamily="18" charset="0"/>
              </a:rPr>
              <a:t>	    </a:t>
            </a:r>
            <a:r>
              <a:rPr lang="zh-CN" altLang="en-US" sz="2000" dirty="0">
                <a:latin typeface="Times New Roman" panose="02020603050405020304" pitchFamily="18" charset="0"/>
              </a:rPr>
              <a:t>有产生式</a:t>
            </a:r>
            <a:r>
              <a:rPr lang="en-US" altLang="zh-CN" sz="2000" i="1" dirty="0">
                <a:latin typeface="Times New Roman" panose="02020603050405020304" pitchFamily="18" charset="0"/>
              </a:rPr>
              <a:t>O</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a:t>
            </a:r>
            <a:r>
              <a:rPr lang="zh-CN" altLang="en-US" sz="2000" dirty="0">
                <a:latin typeface="Times New Roman" panose="02020603050405020304" pitchFamily="18" charset="0"/>
              </a:rPr>
              <a:t>，所以可以将</a:t>
            </a:r>
            <a:r>
              <a:rPr lang="en-US" altLang="zh-CN" sz="2000" dirty="0">
                <a:latin typeface="Times New Roman" panose="02020603050405020304" pitchFamily="18" charset="0"/>
              </a:rPr>
              <a:t>a=</a:t>
            </a:r>
            <a:r>
              <a:rPr lang="en-US" altLang="zh-CN" sz="2000" dirty="0" err="1">
                <a:latin typeface="Times New Roman" panose="02020603050405020304" pitchFamily="18" charset="0"/>
              </a:rPr>
              <a:t>b</a:t>
            </a:r>
            <a:r>
              <a:rPr lang="en-US" altLang="zh-CN" sz="2000" i="1" dirty="0" err="1">
                <a:latin typeface="Times New Roman" panose="02020603050405020304" pitchFamily="18" charset="0"/>
              </a:rPr>
              <a:t>OD</a:t>
            </a:r>
            <a:r>
              <a:rPr lang="zh-CN" altLang="en-US" sz="2000" dirty="0">
                <a:latin typeface="Times New Roman" panose="02020603050405020304" pitchFamily="18" charset="0"/>
              </a:rPr>
              <a:t>的</a:t>
            </a:r>
            <a:r>
              <a:rPr lang="en-US" altLang="zh-CN" sz="2000" i="1" dirty="0">
                <a:latin typeface="Times New Roman" panose="02020603050405020304" pitchFamily="18" charset="0"/>
              </a:rPr>
              <a:t>O</a:t>
            </a:r>
            <a:r>
              <a:rPr lang="zh-CN" altLang="en-US" sz="2000" dirty="0">
                <a:latin typeface="Times New Roman" panose="02020603050405020304" pitchFamily="18" charset="0"/>
              </a:rPr>
              <a:t>换成</a:t>
            </a:r>
            <a:r>
              <a:rPr lang="en-US" altLang="zh-CN" sz="2000" dirty="0">
                <a:latin typeface="Times New Roman" panose="02020603050405020304" pitchFamily="18" charset="0"/>
              </a:rPr>
              <a:t>+</a:t>
            </a:r>
            <a:endParaRPr lang="en-US" altLang="zh-CN" sz="2000" dirty="0">
              <a:latin typeface="Times New Roman" panose="02020603050405020304" pitchFamily="18" charset="0"/>
              <a:sym typeface="Symbol" panose="05050102010706020507" pitchFamily="18" charset="2"/>
            </a:endParaRPr>
          </a:p>
          <a:p>
            <a:pPr marL="190500" lvl="1" indent="282575" eaLnBrk="1" hangingPunct="1">
              <a:buFont typeface="Wingdings" panose="05000000000000000000" pitchFamily="2" charset="2"/>
              <a:buNone/>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a:t>
            </a:r>
            <a:r>
              <a:rPr lang="en-US" altLang="zh-CN" sz="2000" dirty="0" err="1">
                <a:latin typeface="Times New Roman" panose="02020603050405020304" pitchFamily="18" charset="0"/>
              </a:rPr>
              <a:t>b+m</a:t>
            </a:r>
            <a:r>
              <a:rPr lang="en-US" altLang="zh-CN" sz="2000" dirty="0">
                <a:latin typeface="Times New Roman" panose="02020603050405020304" pitchFamily="18" charset="0"/>
              </a:rPr>
              <a:t>[1]  </a:t>
            </a:r>
            <a:r>
              <a:rPr lang="zh-CN" altLang="en-US" sz="2000" dirty="0">
                <a:latin typeface="Times New Roman" panose="02020603050405020304" pitchFamily="18" charset="0"/>
              </a:rPr>
              <a:t>有产生式</a:t>
            </a:r>
            <a:r>
              <a:rPr lang="en-US" altLang="zh-CN" sz="2000" i="1" dirty="0" err="1">
                <a:latin typeface="Times New Roman" panose="02020603050405020304" pitchFamily="18" charset="0"/>
              </a:rPr>
              <a:t>D</a:t>
            </a:r>
            <a:r>
              <a:rPr lang="en-US" altLang="zh-CN" sz="2000" dirty="0" err="1">
                <a:latin typeface="Times New Roman" panose="02020603050405020304" pitchFamily="18" charset="0"/>
                <a:sym typeface="Symbol" panose="05050102010706020507" pitchFamily="18" charset="2"/>
              </a:rPr>
              <a:t></a:t>
            </a:r>
            <a:r>
              <a:rPr lang="en-US" altLang="zh-CN" sz="2000" dirty="0" err="1">
                <a:latin typeface="Times New Roman" panose="02020603050405020304" pitchFamily="18" charset="0"/>
              </a:rPr>
              <a:t>m</a:t>
            </a:r>
            <a:r>
              <a:rPr lang="en-US" altLang="zh-CN" sz="2000" dirty="0">
                <a:latin typeface="Times New Roman" panose="02020603050405020304" pitchFamily="18" charset="0"/>
              </a:rPr>
              <a:t>[1]</a:t>
            </a:r>
            <a:r>
              <a:rPr lang="zh-CN" altLang="en-US" sz="2000" dirty="0">
                <a:latin typeface="Times New Roman" panose="02020603050405020304" pitchFamily="18" charset="0"/>
              </a:rPr>
              <a:t>，所以可以将</a:t>
            </a:r>
            <a:r>
              <a:rPr lang="en-US" altLang="zh-CN" sz="2000" dirty="0">
                <a:latin typeface="Times New Roman" panose="02020603050405020304" pitchFamily="18" charset="0"/>
              </a:rPr>
              <a:t>a=</a:t>
            </a:r>
            <a:r>
              <a:rPr lang="en-US" altLang="zh-CN" sz="2000" dirty="0" err="1">
                <a:latin typeface="Times New Roman" panose="02020603050405020304" pitchFamily="18" charset="0"/>
              </a:rPr>
              <a:t>b+</a:t>
            </a:r>
            <a:r>
              <a:rPr lang="en-US" altLang="zh-CN" sz="2000" i="1" dirty="0" err="1">
                <a:latin typeface="Times New Roman" panose="02020603050405020304" pitchFamily="18" charset="0"/>
              </a:rPr>
              <a:t>D</a:t>
            </a:r>
            <a:r>
              <a:rPr lang="zh-CN" altLang="en-US" sz="2000" dirty="0">
                <a:latin typeface="Times New Roman" panose="02020603050405020304" pitchFamily="18" charset="0"/>
              </a:rPr>
              <a:t>的</a:t>
            </a:r>
            <a:r>
              <a:rPr lang="en-US" altLang="zh-CN" sz="2000" i="1" dirty="0">
                <a:latin typeface="Times New Roman" panose="02020603050405020304" pitchFamily="18" charset="0"/>
              </a:rPr>
              <a:t>D</a:t>
            </a:r>
            <a:r>
              <a:rPr lang="zh-CN" altLang="en-US" sz="2000" dirty="0">
                <a:latin typeface="Times New Roman" panose="02020603050405020304" pitchFamily="18" charset="0"/>
              </a:rPr>
              <a:t>换成</a:t>
            </a:r>
            <a:r>
              <a:rPr lang="en-US" altLang="zh-CN" sz="2000" dirty="0">
                <a:latin typeface="Times New Roman" panose="02020603050405020304" pitchFamily="18" charset="0"/>
              </a:rPr>
              <a:t>m[1] </a:t>
            </a:r>
          </a:p>
        </p:txBody>
      </p:sp>
      <p:sp>
        <p:nvSpPr>
          <p:cNvPr id="1014788" name="Rectangle 4">
            <a:extLst>
              <a:ext uri="{FF2B5EF4-FFF2-40B4-BE49-F238E27FC236}">
                <a16:creationId xmlns:a16="http://schemas.microsoft.com/office/drawing/2014/main" id="{6310CF53-115A-482C-B4CD-25F2F60E9AAB}"/>
              </a:ext>
            </a:extLst>
          </p:cNvPr>
          <p:cNvSpPr>
            <a:spLocks noChangeArrowheads="1"/>
          </p:cNvSpPr>
          <p:nvPr/>
        </p:nvSpPr>
        <p:spPr bwMode="auto">
          <a:xfrm>
            <a:off x="4716016" y="452718"/>
            <a:ext cx="3200400" cy="2247411"/>
          </a:xfrm>
          <a:prstGeom prst="rect">
            <a:avLst/>
          </a:prstGeom>
          <a:noFill/>
          <a:ln w="9525">
            <a:noFill/>
            <a:miter lim="800000"/>
          </a:ln>
          <a:effectLst/>
        </p:spPr>
        <p:txBody>
          <a:bodyPr lIns="92075" tIns="46038" rIns="92075" bIns="46038">
            <a:spAutoFit/>
          </a:bodyPr>
          <a:lstStyle/>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A</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i="1" noProof="1">
                <a:solidFill>
                  <a:srgbClr val="FFFF00"/>
                </a:solidFill>
                <a:effectLst>
                  <a:outerShdw blurRad="38100" dist="38100" dir="2700000" algn="tl">
                    <a:srgbClr val="C0C0C0"/>
                  </a:outerShdw>
                </a:effectLst>
                <a:ea typeface="楷体_GB2312" pitchFamily="49" charset="-122"/>
              </a:rPr>
              <a:t>B</a:t>
            </a:r>
            <a:r>
              <a:rPr lang="en-US" altLang="zh-CN" sz="2000" b="1" noProof="1">
                <a:solidFill>
                  <a:srgbClr val="FFFF00"/>
                </a:solidFill>
                <a:effectLst>
                  <a:outerShdw blurRad="38100" dist="38100" dir="2700000" algn="tl">
                    <a:srgbClr val="C0C0C0"/>
                  </a:outerShdw>
                </a:effectLst>
                <a:ea typeface="楷体_GB2312" pitchFamily="49" charset="-122"/>
              </a:rPr>
              <a:t>=</a:t>
            </a:r>
            <a:r>
              <a:rPr lang="en-US" altLang="zh-CN" sz="2000" b="1" i="1" noProof="1">
                <a:solidFill>
                  <a:srgbClr val="FFFF00"/>
                </a:solidFill>
                <a:effectLst>
                  <a:outerShdw blurRad="38100" dist="38100" dir="2700000" algn="tl">
                    <a:srgbClr val="C0C0C0"/>
                  </a:outerShdw>
                </a:effectLst>
                <a:ea typeface="楷体_GB2312" pitchFamily="49" charset="-122"/>
              </a:rPr>
              <a:t>E</a:t>
            </a:r>
            <a:endParaRPr lang="en-US" altLang="zh-CN" sz="2000" b="1" i="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B</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i="1" noProof="1">
                <a:solidFill>
                  <a:srgbClr val="FFFF00"/>
                </a:solidFill>
                <a:effectLst>
                  <a:outerShdw blurRad="38100" dist="38100" dir="2700000" algn="tl">
                    <a:srgbClr val="C0C0C0"/>
                  </a:outerShdw>
                </a:effectLst>
                <a:ea typeface="楷体_GB2312" pitchFamily="49" charset="-122"/>
              </a:rPr>
              <a:t>C</a:t>
            </a:r>
            <a:r>
              <a:rPr lang="en-US" altLang="zh-CN" sz="2000" b="1" noProof="1">
                <a:solidFill>
                  <a:srgbClr val="FFFF00"/>
                </a:solidFill>
                <a:effectLst>
                  <a:outerShdw blurRad="38100" dist="38100" dir="2700000" algn="tl">
                    <a:srgbClr val="C0C0C0"/>
                  </a:outerShdw>
                </a:effectLst>
                <a:ea typeface="楷体_GB2312" pitchFamily="49" charset="-122"/>
              </a:rPr>
              <a:t>| </a:t>
            </a:r>
            <a:r>
              <a:rPr lang="en-US" altLang="zh-CN" sz="2000" b="1" i="1" noProof="1">
                <a:solidFill>
                  <a:srgbClr val="FFFF00"/>
                </a:solidFill>
                <a:effectLst>
                  <a:outerShdw blurRad="38100" dist="38100" dir="2700000" algn="tl">
                    <a:srgbClr val="C0C0C0"/>
                  </a:outerShdw>
                </a:effectLst>
                <a:ea typeface="楷体_GB2312" pitchFamily="49" charset="-122"/>
              </a:rPr>
              <a:t>D</a:t>
            </a:r>
            <a:endParaRPr lang="en-US" altLang="zh-CN" sz="2000" b="1" i="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C</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noProof="1">
                <a:solidFill>
                  <a:srgbClr val="FFFF00"/>
                </a:solidFill>
                <a:effectLst>
                  <a:outerShdw blurRad="38100" dist="38100" dir="2700000" algn="tl">
                    <a:srgbClr val="C0C0C0"/>
                  </a:outerShdw>
                </a:effectLst>
                <a:ea typeface="楷体_GB2312" pitchFamily="49" charset="-122"/>
              </a:rPr>
              <a:t>a | b | c</a:t>
            </a:r>
            <a:endParaRPr lang="en-US" altLang="zh-CN" sz="2000" b="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D</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noProof="1">
                <a:solidFill>
                  <a:srgbClr val="FFFF00"/>
                </a:solidFill>
                <a:effectLst>
                  <a:outerShdw blurRad="38100" dist="38100" dir="2700000" algn="tl">
                    <a:srgbClr val="C0C0C0"/>
                  </a:outerShdw>
                </a:effectLst>
                <a:ea typeface="楷体_GB2312" pitchFamily="49" charset="-122"/>
              </a:rPr>
              <a:t>m[1] | m[2]| m[3]</a:t>
            </a:r>
            <a:endParaRPr lang="en-US" altLang="zh-CN" sz="2000" b="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E</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i="1" noProof="1">
                <a:solidFill>
                  <a:srgbClr val="FFFF00"/>
                </a:solidFill>
                <a:effectLst>
                  <a:outerShdw blurRad="38100" dist="38100" dir="2700000" algn="tl">
                    <a:srgbClr val="C0C0C0"/>
                  </a:outerShdw>
                </a:effectLst>
                <a:ea typeface="楷体_GB2312" pitchFamily="49" charset="-122"/>
              </a:rPr>
              <a:t>COC </a:t>
            </a:r>
            <a:r>
              <a:rPr lang="en-US" altLang="zh-CN" sz="2000" b="1" noProof="1">
                <a:solidFill>
                  <a:srgbClr val="FFFF00"/>
                </a:solidFill>
                <a:effectLst>
                  <a:outerShdw blurRad="38100" dist="38100" dir="2700000" algn="tl">
                    <a:srgbClr val="C0C0C0"/>
                  </a:outerShdw>
                </a:effectLst>
                <a:ea typeface="楷体_GB2312" pitchFamily="49" charset="-122"/>
              </a:rPr>
              <a:t>| </a:t>
            </a:r>
            <a:r>
              <a:rPr lang="en-US" altLang="zh-CN" sz="2000" b="1" i="1" noProof="1">
                <a:solidFill>
                  <a:srgbClr val="FFFF00"/>
                </a:solidFill>
                <a:effectLst>
                  <a:outerShdw blurRad="38100" dist="38100" dir="2700000" algn="tl">
                    <a:srgbClr val="C0C0C0"/>
                  </a:outerShdw>
                </a:effectLst>
                <a:ea typeface="楷体_GB2312" pitchFamily="49" charset="-122"/>
              </a:rPr>
              <a:t>COD</a:t>
            </a:r>
            <a:r>
              <a:rPr lang="en-US" altLang="zh-CN" sz="2000" b="1" noProof="1">
                <a:solidFill>
                  <a:srgbClr val="FFFF00"/>
                </a:solidFill>
                <a:effectLst>
                  <a:outerShdw blurRad="38100" dist="38100" dir="2700000" algn="tl">
                    <a:srgbClr val="C0C0C0"/>
                  </a:outerShdw>
                </a:effectLst>
                <a:ea typeface="楷体_GB2312" pitchFamily="49" charset="-122"/>
              </a:rPr>
              <a:t> | </a:t>
            </a:r>
            <a:r>
              <a:rPr lang="en-US" altLang="zh-CN" sz="2000" b="1" i="1" noProof="1">
                <a:solidFill>
                  <a:srgbClr val="FFFF00"/>
                </a:solidFill>
                <a:effectLst>
                  <a:outerShdw blurRad="38100" dist="38100" dir="2700000" algn="tl">
                    <a:srgbClr val="C0C0C0"/>
                  </a:outerShdw>
                </a:effectLst>
                <a:ea typeface="楷体_GB2312" pitchFamily="49" charset="-122"/>
              </a:rPr>
              <a:t>DOC</a:t>
            </a:r>
            <a:r>
              <a:rPr lang="en-US" altLang="zh-CN" sz="2000" b="1" noProof="1">
                <a:solidFill>
                  <a:srgbClr val="FFFF00"/>
                </a:solidFill>
                <a:effectLst>
                  <a:outerShdw blurRad="38100" dist="38100" dir="2700000" algn="tl">
                    <a:srgbClr val="C0C0C0"/>
                  </a:outerShdw>
                </a:effectLst>
                <a:ea typeface="楷体_GB2312" pitchFamily="49" charset="-122"/>
              </a:rPr>
              <a:t> | </a:t>
            </a:r>
            <a:r>
              <a:rPr lang="en-US" altLang="zh-CN" sz="2000" b="1" i="1" noProof="1">
                <a:solidFill>
                  <a:srgbClr val="FFFF00"/>
                </a:solidFill>
                <a:effectLst>
                  <a:outerShdw blurRad="38100" dist="38100" dir="2700000" algn="tl">
                    <a:srgbClr val="C0C0C0"/>
                  </a:outerShdw>
                </a:effectLst>
                <a:ea typeface="楷体_GB2312" pitchFamily="49" charset="-122"/>
              </a:rPr>
              <a:t>DOD</a:t>
            </a:r>
            <a:endParaRPr lang="en-US" altLang="zh-CN" sz="2000" b="1" i="1" noProof="1">
              <a:solidFill>
                <a:srgbClr val="FFFF00"/>
              </a:solidFill>
              <a:effectLst>
                <a:outerShdw blurRad="38100" dist="38100" dir="2700000" algn="tl">
                  <a:srgbClr val="C0C0C0"/>
                </a:outerShdw>
              </a:effectLst>
            </a:endParaRPr>
          </a:p>
          <a:p>
            <a:pPr marL="190500" lvl="1" eaLnBrk="1" hangingPunct="1">
              <a:buFont typeface="Arial" pitchFamily="34" charset="0"/>
              <a:buNone/>
              <a:defRPr/>
            </a:pPr>
            <a:r>
              <a:rPr lang="en-US" altLang="zh-CN" sz="2000" b="1" i="1" noProof="1">
                <a:solidFill>
                  <a:srgbClr val="FFFF00"/>
                </a:solidFill>
                <a:effectLst>
                  <a:outerShdw blurRad="38100" dist="38100" dir="2700000" algn="tl">
                    <a:srgbClr val="C0C0C0"/>
                  </a:outerShdw>
                </a:effectLst>
                <a:ea typeface="楷体_GB2312" pitchFamily="49" charset="-122"/>
              </a:rPr>
              <a:t>O</a:t>
            </a:r>
            <a:r>
              <a:rPr lang="en-US" altLang="zh-CN" sz="2000" b="1" noProof="1">
                <a:solidFill>
                  <a:srgbClr val="FFFF00"/>
                </a:solidFill>
                <a:effectLst>
                  <a:outerShdw blurRad="38100" dist="38100" dir="2700000" algn="tl">
                    <a:srgbClr val="C0C0C0"/>
                  </a:outerShdw>
                </a:effectLst>
                <a:ea typeface="楷体_GB2312" pitchFamily="49" charset="-122"/>
                <a:sym typeface="Symbol" pitchFamily="18" charset="2"/>
              </a:rPr>
              <a:t></a:t>
            </a:r>
            <a:r>
              <a:rPr lang="en-US" altLang="zh-CN" sz="2000" b="1" noProof="1">
                <a:solidFill>
                  <a:srgbClr val="FFFF00"/>
                </a:solidFill>
                <a:effectLst>
                  <a:outerShdw blurRad="38100" dist="38100" dir="2700000" algn="tl">
                    <a:srgbClr val="C0C0C0"/>
                  </a:outerShdw>
                </a:effectLst>
                <a:ea typeface="楷体_GB2312" pitchFamily="49" charset="-122"/>
              </a:rPr>
              <a:t> + | -</a:t>
            </a:r>
            <a:r>
              <a:rPr lang="en-US" altLang="zh-CN" sz="2000" noProof="1">
                <a:solidFill>
                  <a:srgbClr val="FFFF00"/>
                </a:solidFill>
                <a:ea typeface="楷体_GB2312" pitchFamily="49" charset="-122"/>
              </a:rPr>
              <a:t> </a:t>
            </a:r>
            <a:endParaRPr lang="en-US" altLang="zh-CN" sz="2000" noProof="1">
              <a:solidFill>
                <a:srgbClr val="FFFF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4787">
                                            <p:txEl>
                                              <p:pRg st="0" end="0"/>
                                            </p:txEl>
                                          </p:spTgt>
                                        </p:tgtEl>
                                        <p:attrNameLst>
                                          <p:attrName>style.visibility</p:attrName>
                                        </p:attrNameLst>
                                      </p:cBhvr>
                                      <p:to>
                                        <p:strVal val="visible"/>
                                      </p:to>
                                    </p:set>
                                    <p:anim calcmode="lin" valueType="num">
                                      <p:cBhvr additive="base">
                                        <p:cTn id="7" dur="500" fill="hold"/>
                                        <p:tgtEl>
                                          <p:spTgt spid="10147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4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4787">
                                            <p:txEl>
                                              <p:pRg st="1" end="1"/>
                                            </p:txEl>
                                          </p:spTgt>
                                        </p:tgtEl>
                                        <p:attrNameLst>
                                          <p:attrName>style.visibility</p:attrName>
                                        </p:attrNameLst>
                                      </p:cBhvr>
                                      <p:to>
                                        <p:strVal val="visible"/>
                                      </p:to>
                                    </p:set>
                                    <p:anim calcmode="lin" valueType="num">
                                      <p:cBhvr additive="base">
                                        <p:cTn id="13" dur="500" fill="hold"/>
                                        <p:tgtEl>
                                          <p:spTgt spid="10147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147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14787">
                                            <p:txEl>
                                              <p:pRg st="2" end="2"/>
                                            </p:txEl>
                                          </p:spTgt>
                                        </p:tgtEl>
                                        <p:attrNameLst>
                                          <p:attrName>style.visibility</p:attrName>
                                        </p:attrNameLst>
                                      </p:cBhvr>
                                      <p:to>
                                        <p:strVal val="visible"/>
                                      </p:to>
                                    </p:set>
                                    <p:anim calcmode="lin" valueType="num">
                                      <p:cBhvr additive="base">
                                        <p:cTn id="19" dur="500" fill="hold"/>
                                        <p:tgtEl>
                                          <p:spTgt spid="10147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147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14787">
                                            <p:txEl>
                                              <p:pRg st="3" end="3"/>
                                            </p:txEl>
                                          </p:spTgt>
                                        </p:tgtEl>
                                        <p:attrNameLst>
                                          <p:attrName>style.visibility</p:attrName>
                                        </p:attrNameLst>
                                      </p:cBhvr>
                                      <p:to>
                                        <p:strVal val="visible"/>
                                      </p:to>
                                    </p:set>
                                    <p:anim calcmode="lin" valueType="num">
                                      <p:cBhvr additive="base">
                                        <p:cTn id="25" dur="500" fill="hold"/>
                                        <p:tgtEl>
                                          <p:spTgt spid="10147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147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14787">
                                            <p:txEl>
                                              <p:pRg st="4" end="4"/>
                                            </p:txEl>
                                          </p:spTgt>
                                        </p:tgtEl>
                                        <p:attrNameLst>
                                          <p:attrName>style.visibility</p:attrName>
                                        </p:attrNameLst>
                                      </p:cBhvr>
                                      <p:to>
                                        <p:strVal val="visible"/>
                                      </p:to>
                                    </p:set>
                                    <p:anim calcmode="lin" valueType="num">
                                      <p:cBhvr additive="base">
                                        <p:cTn id="31" dur="500" fill="hold"/>
                                        <p:tgtEl>
                                          <p:spTgt spid="10147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147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14787">
                                            <p:txEl>
                                              <p:pRg st="5" end="5"/>
                                            </p:txEl>
                                          </p:spTgt>
                                        </p:tgtEl>
                                        <p:attrNameLst>
                                          <p:attrName>style.visibility</p:attrName>
                                        </p:attrNameLst>
                                      </p:cBhvr>
                                      <p:to>
                                        <p:strVal val="visible"/>
                                      </p:to>
                                    </p:set>
                                    <p:anim calcmode="lin" valueType="num">
                                      <p:cBhvr additive="base">
                                        <p:cTn id="37" dur="500" fill="hold"/>
                                        <p:tgtEl>
                                          <p:spTgt spid="10147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147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14787">
                                            <p:txEl>
                                              <p:pRg st="6" end="6"/>
                                            </p:txEl>
                                          </p:spTgt>
                                        </p:tgtEl>
                                        <p:attrNameLst>
                                          <p:attrName>style.visibility</p:attrName>
                                        </p:attrNameLst>
                                      </p:cBhvr>
                                      <p:to>
                                        <p:strVal val="visible"/>
                                      </p:to>
                                    </p:set>
                                    <p:anim calcmode="lin" valueType="num">
                                      <p:cBhvr additive="base">
                                        <p:cTn id="43" dur="500" fill="hold"/>
                                        <p:tgtEl>
                                          <p:spTgt spid="101478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147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7"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标题 1179649">
            <a:extLst>
              <a:ext uri="{FF2B5EF4-FFF2-40B4-BE49-F238E27FC236}">
                <a16:creationId xmlns:a16="http://schemas.microsoft.com/office/drawing/2014/main" id="{90365A29-8D70-446B-A41C-2DF6D64AA005}"/>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句型与句子</a:t>
            </a:r>
          </a:p>
        </p:txBody>
      </p:sp>
      <p:sp>
        <p:nvSpPr>
          <p:cNvPr id="1179651" name="内容占位符 1179650">
            <a:extLst>
              <a:ext uri="{FF2B5EF4-FFF2-40B4-BE49-F238E27FC236}">
                <a16:creationId xmlns:a16="http://schemas.microsoft.com/office/drawing/2014/main" id="{E70CF2E2-B2D6-4CB6-9E29-9B5EA8662CAC}"/>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定义</a:t>
            </a:r>
            <a:r>
              <a:rPr lang="en-US" altLang="zh-CN" dirty="0">
                <a:latin typeface="Times New Roman" panose="02020603050405020304" pitchFamily="18" charset="0"/>
              </a:rPr>
              <a:t>2.20 </a:t>
            </a:r>
            <a:r>
              <a:rPr lang="zh-CN" altLang="en-US" dirty="0">
                <a:latin typeface="Times New Roman" panose="02020603050405020304" pitchFamily="18" charset="0"/>
              </a:rPr>
              <a:t>设文法</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zh-CN" altLang="en-US" dirty="0">
                <a:latin typeface="Times New Roman" panose="02020603050405020304" pitchFamily="18" charset="0"/>
              </a:rPr>
              <a:t>，</a:t>
            </a:r>
            <a:r>
              <a:rPr lang="en-US" altLang="zh-CN" i="1" dirty="0">
                <a:latin typeface="Times New Roman" panose="02020603050405020304" pitchFamily="18" charset="0"/>
              </a:rPr>
              <a:t>P</a:t>
            </a:r>
            <a:r>
              <a:rPr lang="zh-CN" altLang="en-US"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，对于</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α</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，如果</a:t>
            </a:r>
            <a:r>
              <a:rPr lang="en-US" altLang="zh-CN" i="1" dirty="0">
                <a:latin typeface="Times New Roman" panose="02020603050405020304" pitchFamily="18" charset="0"/>
              </a:rPr>
              <a:t>S   α</a:t>
            </a:r>
            <a:r>
              <a:rPr lang="zh-CN" altLang="en-US" dirty="0">
                <a:latin typeface="Times New Roman" panose="02020603050405020304" pitchFamily="18" charset="0"/>
              </a:rPr>
              <a:t>，则称</a:t>
            </a:r>
            <a:r>
              <a:rPr lang="en-US" altLang="zh-CN" i="1" dirty="0">
                <a:latin typeface="Times New Roman" panose="02020603050405020304" pitchFamily="18" charset="0"/>
              </a:rPr>
              <a:t>α</a:t>
            </a:r>
            <a:r>
              <a:rPr lang="zh-CN" altLang="en-US" dirty="0">
                <a:latin typeface="Times New Roman" panose="02020603050405020304" pitchFamily="18" charset="0"/>
              </a:rPr>
              <a:t>是</a:t>
            </a:r>
            <a:r>
              <a:rPr lang="en-US" altLang="zh-CN" i="1" dirty="0">
                <a:latin typeface="Times New Roman" panose="02020603050405020304" pitchFamily="18" charset="0"/>
              </a:rPr>
              <a:t>G</a:t>
            </a:r>
            <a:r>
              <a:rPr lang="zh-CN" altLang="en-US" dirty="0">
                <a:latin typeface="Times New Roman" panose="02020603050405020304" pitchFamily="18" charset="0"/>
              </a:rPr>
              <a:t>产生的一个句型</a:t>
            </a:r>
            <a:r>
              <a:rPr lang="en-US" altLang="zh-CN" dirty="0">
                <a:latin typeface="Times New Roman" panose="02020603050405020304" pitchFamily="18" charset="0"/>
              </a:rPr>
              <a:t>(sentential form)</a:t>
            </a:r>
            <a:r>
              <a:rPr lang="zh-CN" altLang="en-US" dirty="0">
                <a:latin typeface="Times New Roman" panose="02020603050405020304" pitchFamily="18" charset="0"/>
              </a:rPr>
              <a:t>，简称为</a:t>
            </a:r>
            <a:r>
              <a:rPr lang="zh-CN" altLang="en-US" dirty="0">
                <a:solidFill>
                  <a:srgbClr val="FFFF00"/>
                </a:solidFill>
                <a:latin typeface="Times New Roman" panose="02020603050405020304" pitchFamily="18" charset="0"/>
              </a:rPr>
              <a:t>句型</a:t>
            </a:r>
            <a:r>
              <a:rPr lang="zh-CN" altLang="en-US" dirty="0">
                <a:latin typeface="Times New Roman" panose="02020603050405020304" pitchFamily="18" charset="0"/>
              </a:rPr>
              <a:t> </a:t>
            </a:r>
          </a:p>
          <a:p>
            <a:pPr eaLnBrk="1" hangingPunct="1"/>
            <a:r>
              <a:rPr lang="zh-CN" altLang="en-US" dirty="0">
                <a:latin typeface="Times New Roman" panose="02020603050405020304" pitchFamily="18" charset="0"/>
              </a:rPr>
              <a:t>对于任意文法</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zh-CN" altLang="en-US" dirty="0">
                <a:latin typeface="Times New Roman" panose="02020603050405020304" pitchFamily="18" charset="0"/>
              </a:rPr>
              <a:t>，</a:t>
            </a:r>
            <a:r>
              <a:rPr lang="en-US" altLang="zh-CN" i="1" dirty="0">
                <a:latin typeface="Times New Roman" panose="02020603050405020304" pitchFamily="18" charset="0"/>
              </a:rPr>
              <a:t>P</a:t>
            </a:r>
            <a:r>
              <a:rPr lang="zh-CN" altLang="en-US"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G</a:t>
            </a:r>
            <a:r>
              <a:rPr lang="zh-CN" altLang="en-US" dirty="0">
                <a:latin typeface="Times New Roman" panose="02020603050405020304" pitchFamily="18" charset="0"/>
              </a:rPr>
              <a:t>产生的句子和句型的区别在于句子满足</a:t>
            </a:r>
            <a:r>
              <a:rPr lang="en-US" altLang="zh-CN" i="1" dirty="0" err="1">
                <a:latin typeface="Times New Roman" panose="02020603050405020304" pitchFamily="18" charset="0"/>
              </a:rPr>
              <a:t>w</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，而句型满足</a:t>
            </a:r>
            <a:r>
              <a:rPr lang="en-US" altLang="zh-CN" i="1" dirty="0">
                <a:latin typeface="Times New Roman" panose="02020603050405020304" pitchFamily="18" charset="0"/>
              </a:rPr>
              <a:t>α</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p>
        </p:txBody>
      </p:sp>
      <p:sp>
        <p:nvSpPr>
          <p:cNvPr id="60420" name="矩形 1179651">
            <a:extLst>
              <a:ext uri="{FF2B5EF4-FFF2-40B4-BE49-F238E27FC236}">
                <a16:creationId xmlns:a16="http://schemas.microsoft.com/office/drawing/2014/main" id="{C173760D-E74F-434E-8BB0-0DED7063FC93}"/>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60421" name="对象 1179652">
                <a:extLst>
                  <a:ext uri="{FF2B5EF4-FFF2-40B4-BE49-F238E27FC236}">
                    <a16:creationId xmlns:a16="http://schemas.microsoft.com/office/drawing/2014/main" id="{8A806B6A-787A-4E5F-B0DA-FC92DF202BFB}"/>
                  </a:ext>
                </a:extLst>
              </p:cNvPr>
              <p:cNvSpPr txBox="1"/>
              <p:nvPr/>
            </p:nvSpPr>
            <p:spPr bwMode="auto">
              <a:xfrm>
                <a:off x="4139952" y="2032645"/>
                <a:ext cx="292100" cy="40957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60421" name="对象 1179652">
                <a:extLst>
                  <a:ext uri="{FF2B5EF4-FFF2-40B4-BE49-F238E27FC236}">
                    <a16:creationId xmlns:a16="http://schemas.microsoft.com/office/drawing/2014/main" id="{8A806B6A-787A-4E5F-B0DA-FC92DF202BFB}"/>
                  </a:ext>
                </a:extLst>
              </p:cNvPr>
              <p:cNvSpPr txBox="1">
                <a:spLocks noRot="1" noChangeAspect="1" noMove="1" noResize="1" noEditPoints="1" noAdjustHandles="1" noChangeArrowheads="1" noChangeShapeType="1" noTextEdit="1"/>
              </p:cNvSpPr>
              <p:nvPr/>
            </p:nvSpPr>
            <p:spPr bwMode="auto">
              <a:xfrm>
                <a:off x="4139952" y="2032645"/>
                <a:ext cx="292100" cy="409575"/>
              </a:xfrm>
              <a:prstGeom prst="rect">
                <a:avLst/>
              </a:prstGeom>
              <a:blipFill>
                <a:blip r:embed="rId3"/>
                <a:stretch>
                  <a:fillRect r="-6250"/>
                </a:stretch>
              </a:blipFill>
              <a:ln>
                <a:noFill/>
              </a:ln>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9651">
                                            <p:txEl>
                                              <p:pRg st="0" end="0"/>
                                            </p:txEl>
                                          </p:spTgt>
                                        </p:tgtEl>
                                        <p:attrNameLst>
                                          <p:attrName>style.visibility</p:attrName>
                                        </p:attrNameLst>
                                      </p:cBhvr>
                                      <p:to>
                                        <p:strVal val="visible"/>
                                      </p:to>
                                    </p:set>
                                    <p:animEffect transition="in" filter="blinds(horizontal)">
                                      <p:cBhvr>
                                        <p:cTn id="7" dur="500"/>
                                        <p:tgtEl>
                                          <p:spTgt spid="1179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79651">
                                            <p:txEl>
                                              <p:pRg st="1" end="1"/>
                                            </p:txEl>
                                          </p:spTgt>
                                        </p:tgtEl>
                                        <p:attrNameLst>
                                          <p:attrName>style.visibility</p:attrName>
                                        </p:attrNameLst>
                                      </p:cBhvr>
                                      <p:to>
                                        <p:strVal val="visible"/>
                                      </p:to>
                                    </p:set>
                                    <p:animEffect transition="in" filter="blinds(horizontal)">
                                      <p:cBhvr>
                                        <p:cTn id="12" dur="500"/>
                                        <p:tgtEl>
                                          <p:spTgt spid="11796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标题 1180673">
            <a:extLst>
              <a:ext uri="{FF2B5EF4-FFF2-40B4-BE49-F238E27FC236}">
                <a16:creationId xmlns:a16="http://schemas.microsoft.com/office/drawing/2014/main" id="{7810AD11-C311-4CF6-9085-1D8C8CFCF8C8}"/>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句型与句子</a:t>
            </a:r>
          </a:p>
        </p:txBody>
      </p:sp>
      <p:sp>
        <p:nvSpPr>
          <p:cNvPr id="1180675" name="内容占位符 1180674">
            <a:extLst>
              <a:ext uri="{FF2B5EF4-FFF2-40B4-BE49-F238E27FC236}">
                <a16:creationId xmlns:a16="http://schemas.microsoft.com/office/drawing/2014/main" id="{12DA2D94-F47A-48F9-9A77-D10048CD0737}"/>
              </a:ext>
            </a:extLst>
          </p:cNvPr>
          <p:cNvSpPr>
            <a:spLocks noGrp="1" noChangeArrowheads="1"/>
          </p:cNvSpPr>
          <p:nvPr>
            <p:ph idx="1"/>
          </p:nvPr>
        </p:nvSpPr>
        <p:spPr/>
        <p:txBody>
          <a:bodyPr/>
          <a:lstStyle/>
          <a:p>
            <a:pPr eaLnBrk="1" hangingPunct="1"/>
            <a:r>
              <a:rPr lang="zh-CN" altLang="en-US" dirty="0">
                <a:latin typeface="Times New Roman" panose="02020603050405020304" pitchFamily="18" charset="0"/>
              </a:rPr>
              <a:t>句子</a:t>
            </a:r>
            <a:r>
              <a:rPr lang="en-US" altLang="zh-CN" i="1" dirty="0">
                <a:latin typeface="Times New Roman" panose="02020603050405020304" pitchFamily="18" charset="0"/>
              </a:rPr>
              <a:t>w</a:t>
            </a:r>
            <a:r>
              <a:rPr lang="zh-CN" altLang="en-US" dirty="0">
                <a:latin typeface="Times New Roman" panose="02020603050405020304" pitchFamily="18" charset="0"/>
              </a:rPr>
              <a:t>是从</a:t>
            </a:r>
            <a:r>
              <a:rPr lang="en-US" altLang="zh-CN" i="1" dirty="0">
                <a:latin typeface="Times New Roman" panose="02020603050405020304" pitchFamily="18" charset="0"/>
              </a:rPr>
              <a:t>S</a:t>
            </a:r>
            <a:r>
              <a:rPr lang="zh-CN" altLang="en-US" dirty="0">
                <a:latin typeface="Times New Roman" panose="02020603050405020304" pitchFamily="18" charset="0"/>
              </a:rPr>
              <a:t>开始，在</a:t>
            </a:r>
            <a:r>
              <a:rPr lang="en-US" altLang="zh-CN" i="1" dirty="0">
                <a:latin typeface="Times New Roman" panose="02020603050405020304" pitchFamily="18" charset="0"/>
              </a:rPr>
              <a:t>G</a:t>
            </a:r>
            <a:r>
              <a:rPr lang="zh-CN" altLang="en-US" dirty="0">
                <a:latin typeface="Times New Roman" panose="02020603050405020304" pitchFamily="18" charset="0"/>
              </a:rPr>
              <a:t>中可以推导出来的终结符号行，它不含语法变量；</a:t>
            </a:r>
          </a:p>
          <a:p>
            <a:pPr eaLnBrk="1" hangingPunct="1"/>
            <a:r>
              <a:rPr lang="zh-CN" altLang="en-US" dirty="0">
                <a:latin typeface="Times New Roman" panose="02020603050405020304" pitchFamily="18" charset="0"/>
              </a:rPr>
              <a:t>句型</a:t>
            </a:r>
            <a:r>
              <a:rPr lang="el-GR" altLang="zh-CN" i="1" dirty="0">
                <a:latin typeface="楷体_GB2312" pitchFamily="49" charset="-122"/>
              </a:rPr>
              <a:t>α</a:t>
            </a:r>
            <a:r>
              <a:rPr lang="zh-CN" altLang="en-US" dirty="0">
                <a:latin typeface="Times New Roman" panose="02020603050405020304" pitchFamily="18" charset="0"/>
              </a:rPr>
              <a:t>是从</a:t>
            </a:r>
            <a:r>
              <a:rPr lang="en-US" altLang="zh-CN" i="1" dirty="0">
                <a:latin typeface="Times New Roman" panose="02020603050405020304" pitchFamily="18" charset="0"/>
              </a:rPr>
              <a:t>S</a:t>
            </a:r>
            <a:r>
              <a:rPr lang="zh-CN" altLang="en-US" dirty="0">
                <a:latin typeface="Times New Roman" panose="02020603050405020304" pitchFamily="18" charset="0"/>
              </a:rPr>
              <a:t>开始，在</a:t>
            </a:r>
            <a:r>
              <a:rPr lang="en-US" altLang="zh-CN" i="1" dirty="0">
                <a:latin typeface="Times New Roman" panose="02020603050405020304" pitchFamily="18" charset="0"/>
              </a:rPr>
              <a:t>G</a:t>
            </a:r>
            <a:r>
              <a:rPr lang="zh-CN" altLang="en-US" dirty="0">
                <a:latin typeface="Times New Roman" panose="02020603050405020304" pitchFamily="18" charset="0"/>
              </a:rPr>
              <a:t>中可以推导出来的符号行，它可能含有语法变量；</a:t>
            </a:r>
          </a:p>
          <a:p>
            <a:pPr eaLnBrk="1" hangingPunct="1"/>
            <a:r>
              <a:rPr lang="zh-CN" altLang="en-US" dirty="0">
                <a:latin typeface="Times New Roman" panose="02020603050405020304" pitchFamily="18" charset="0"/>
              </a:rPr>
              <a:t>句子一定是句型；但句型不一定是句子 </a:t>
            </a:r>
          </a:p>
        </p:txBody>
      </p:sp>
      <p:sp>
        <p:nvSpPr>
          <p:cNvPr id="61444" name="矩形 1180675">
            <a:extLst>
              <a:ext uri="{FF2B5EF4-FFF2-40B4-BE49-F238E27FC236}">
                <a16:creationId xmlns:a16="http://schemas.microsoft.com/office/drawing/2014/main" id="{F3273344-D41C-41C1-9435-4B513E9CDC50}"/>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0675">
                                            <p:txEl>
                                              <p:pRg st="0" end="0"/>
                                            </p:txEl>
                                          </p:spTgt>
                                        </p:tgtEl>
                                        <p:attrNameLst>
                                          <p:attrName>style.visibility</p:attrName>
                                        </p:attrNameLst>
                                      </p:cBhvr>
                                      <p:to>
                                        <p:strVal val="visible"/>
                                      </p:to>
                                    </p:set>
                                    <p:animEffect transition="in" filter="blinds(horizontal)">
                                      <p:cBhvr>
                                        <p:cTn id="7" dur="500"/>
                                        <p:tgtEl>
                                          <p:spTgt spid="1180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0675">
                                            <p:txEl>
                                              <p:pRg st="1" end="1"/>
                                            </p:txEl>
                                          </p:spTgt>
                                        </p:tgtEl>
                                        <p:attrNameLst>
                                          <p:attrName>style.visibility</p:attrName>
                                        </p:attrNameLst>
                                      </p:cBhvr>
                                      <p:to>
                                        <p:strVal val="visible"/>
                                      </p:to>
                                    </p:set>
                                    <p:animEffect transition="in" filter="blinds(horizontal)">
                                      <p:cBhvr>
                                        <p:cTn id="12" dur="500"/>
                                        <p:tgtEl>
                                          <p:spTgt spid="1180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0675">
                                            <p:txEl>
                                              <p:pRg st="2" end="2"/>
                                            </p:txEl>
                                          </p:spTgt>
                                        </p:tgtEl>
                                        <p:attrNameLst>
                                          <p:attrName>style.visibility</p:attrName>
                                        </p:attrNameLst>
                                      </p:cBhvr>
                                      <p:to>
                                        <p:strVal val="visible"/>
                                      </p:to>
                                    </p:set>
                                    <p:animEffect transition="in" filter="blinds(horizontal)">
                                      <p:cBhvr>
                                        <p:cTn id="17" dur="500"/>
                                        <p:tgtEl>
                                          <p:spTgt spid="1180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F5C5E-DD98-4917-B49F-48F257D1751E}"/>
              </a:ext>
            </a:extLst>
          </p:cNvPr>
          <p:cNvSpPr>
            <a:spLocks noGrp="1"/>
          </p:cNvSpPr>
          <p:nvPr>
            <p:ph type="title"/>
          </p:nvPr>
        </p:nvSpPr>
        <p:spPr/>
        <p:txBody>
          <a:bodyPr/>
          <a:lstStyle/>
          <a:p>
            <a:r>
              <a:rPr lang="zh-CN" altLang="en-US" dirty="0"/>
              <a:t>复习：基本定义总结</a:t>
            </a:r>
          </a:p>
        </p:txBody>
      </p:sp>
      <p:sp>
        <p:nvSpPr>
          <p:cNvPr id="3" name="内容占位符 2">
            <a:extLst>
              <a:ext uri="{FF2B5EF4-FFF2-40B4-BE49-F238E27FC236}">
                <a16:creationId xmlns:a16="http://schemas.microsoft.com/office/drawing/2014/main" id="{2FD4F352-80C7-4C1E-BDE0-56D8A37DA38E}"/>
              </a:ext>
            </a:extLst>
          </p:cNvPr>
          <p:cNvSpPr>
            <a:spLocks noGrp="1"/>
          </p:cNvSpPr>
          <p:nvPr>
            <p:ph idx="1"/>
          </p:nvPr>
        </p:nvSpPr>
        <p:spPr>
          <a:xfrm>
            <a:off x="483974" y="1268760"/>
            <a:ext cx="8465080" cy="5589239"/>
          </a:xfrm>
        </p:spPr>
        <p:txBody>
          <a:bodyPr>
            <a:normAutofit fontScale="85000" lnSpcReduction="20000"/>
          </a:bodyPr>
          <a:lstStyle/>
          <a:p>
            <a:r>
              <a:rPr lang="zh-CN" altLang="en-US" dirty="0"/>
              <a:t>字母表</a:t>
            </a:r>
            <a:endParaRPr lang="en-US" altLang="zh-CN" dirty="0"/>
          </a:p>
          <a:p>
            <a:pPr lvl="1"/>
            <a:r>
              <a:rPr lang="zh-CN" altLang="en-US" dirty="0"/>
              <a:t>字母表定义</a:t>
            </a:r>
            <a:endParaRPr lang="en-US" altLang="zh-CN" dirty="0"/>
          </a:p>
          <a:p>
            <a:pPr lvl="1"/>
            <a:r>
              <a:rPr lang="zh-CN" altLang="en-US" dirty="0"/>
              <a:t>字母表的乘积、次幂</a:t>
            </a:r>
            <a:endParaRPr lang="en-US" altLang="zh-CN" dirty="0"/>
          </a:p>
          <a:p>
            <a:pPr lvl="1"/>
            <a:r>
              <a:rPr lang="zh-CN" altLang="en-US" dirty="0"/>
              <a:t>字母表的正闭包、克林闭包</a:t>
            </a:r>
            <a:endParaRPr lang="en-US" altLang="zh-CN" dirty="0"/>
          </a:p>
          <a:p>
            <a:r>
              <a:rPr lang="zh-CN" altLang="en-US" dirty="0"/>
              <a:t>句子</a:t>
            </a:r>
            <a:endParaRPr lang="en-US" altLang="zh-CN" dirty="0"/>
          </a:p>
          <a:p>
            <a:pPr lvl="1"/>
            <a:r>
              <a:rPr lang="zh-CN" altLang="en-US" dirty="0"/>
              <a:t>句子、空句子的定义</a:t>
            </a:r>
            <a:endParaRPr lang="en-US" altLang="zh-CN" dirty="0"/>
          </a:p>
          <a:p>
            <a:pPr lvl="1"/>
            <a:r>
              <a:rPr lang="zh-CN" altLang="en-US" dirty="0"/>
              <a:t>句子的出现、长度</a:t>
            </a:r>
            <a:endParaRPr lang="en-US" altLang="zh-CN" dirty="0"/>
          </a:p>
          <a:p>
            <a:pPr lvl="1"/>
            <a:r>
              <a:rPr lang="zh-CN" altLang="en-US" dirty="0"/>
              <a:t>句子的乘积、次幂</a:t>
            </a:r>
            <a:endParaRPr lang="en-US" altLang="zh-CN" dirty="0"/>
          </a:p>
          <a:p>
            <a:pPr lvl="1"/>
            <a:r>
              <a:rPr lang="zh-CN" altLang="en-US" dirty="0"/>
              <a:t>句子的并置、前后缀、公共前后缀、最大公共前后缀</a:t>
            </a:r>
            <a:endParaRPr lang="en-US" altLang="zh-CN" dirty="0"/>
          </a:p>
          <a:p>
            <a:r>
              <a:rPr lang="zh-CN" altLang="en-US" dirty="0"/>
              <a:t>语言</a:t>
            </a:r>
            <a:endParaRPr lang="en-US" altLang="zh-CN" dirty="0"/>
          </a:p>
          <a:p>
            <a:pPr lvl="1"/>
            <a:r>
              <a:rPr lang="zh-CN" altLang="en-US" dirty="0"/>
              <a:t>语言的定义</a:t>
            </a:r>
            <a:endParaRPr lang="en-US" altLang="zh-CN" dirty="0"/>
          </a:p>
          <a:p>
            <a:pPr lvl="1"/>
            <a:r>
              <a:rPr lang="zh-CN" altLang="en-US" dirty="0"/>
              <a:t>语言的乘积、次幂</a:t>
            </a:r>
            <a:endParaRPr lang="en-US" altLang="zh-CN" dirty="0"/>
          </a:p>
          <a:p>
            <a:pPr lvl="1"/>
            <a:r>
              <a:rPr lang="zh-CN" altLang="en-US" dirty="0"/>
              <a:t>语言的正闭包、克林闭包</a:t>
            </a:r>
            <a:endParaRPr lang="en-US" altLang="zh-CN" dirty="0"/>
          </a:p>
          <a:p>
            <a:r>
              <a:rPr lang="zh-CN" altLang="en-US" dirty="0"/>
              <a:t>文法的定义</a:t>
            </a:r>
          </a:p>
        </p:txBody>
      </p:sp>
    </p:spTree>
    <p:custDataLst>
      <p:tags r:id="rId1"/>
    </p:custDataLst>
    <p:extLst>
      <p:ext uri="{BB962C8B-B14F-4D97-AF65-F5344CB8AC3E}">
        <p14:creationId xmlns:p14="http://schemas.microsoft.com/office/powerpoint/2010/main" val="2628241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8" name="Rectangle 2">
            <a:extLst>
              <a:ext uri="{FF2B5EF4-FFF2-40B4-BE49-F238E27FC236}">
                <a16:creationId xmlns:a16="http://schemas.microsoft.com/office/drawing/2014/main" id="{FE4E2EE9-D705-46AE-A9B9-A802EBE26E62}"/>
              </a:ext>
            </a:extLst>
          </p:cNvPr>
          <p:cNvSpPr>
            <a:spLocks noGrp="1" noChangeArrowheads="1"/>
          </p:cNvSpPr>
          <p:nvPr>
            <p:ph type="title"/>
          </p:nvPr>
        </p:nvSpPr>
        <p:spPr>
          <a:xfrm>
            <a:off x="484710" y="452718"/>
            <a:ext cx="7471666" cy="918879"/>
          </a:xfrm>
        </p:spPr>
        <p:txBody>
          <a:bodyPr lIns="92075" tIns="46038" rIns="92075" bIns="46038" anchor="ctr"/>
          <a:lstStyle/>
          <a:p>
            <a:pPr eaLnBrk="1" hangingPunct="1"/>
            <a:r>
              <a:rPr lang="en-US" altLang="zh-CN" sz="4000" dirty="0">
                <a:latin typeface="Times New Roman" panose="02020603050405020304" pitchFamily="18" charset="0"/>
              </a:rPr>
              <a:t>2.</a:t>
            </a:r>
            <a:r>
              <a:rPr lang="zh-CN" altLang="en-US" sz="4000" dirty="0">
                <a:latin typeface="Times New Roman" panose="02020603050405020304" pitchFamily="18" charset="0"/>
              </a:rPr>
              <a:t>４ 文法的分类</a:t>
            </a:r>
            <a:r>
              <a:rPr lang="en-US" altLang="zh-CN" sz="4000" dirty="0">
                <a:latin typeface="Times New Roman" panose="02020603050405020304" pitchFamily="18" charset="0"/>
              </a:rPr>
              <a:t>(Chomsky</a:t>
            </a:r>
            <a:r>
              <a:rPr lang="zh-CN" altLang="en-US" sz="4000" dirty="0">
                <a:latin typeface="Times New Roman" panose="02020603050405020304" pitchFamily="18" charset="0"/>
              </a:rPr>
              <a:t>体系</a:t>
            </a:r>
            <a:r>
              <a:rPr lang="en-US" altLang="zh-CN" sz="4000" dirty="0">
                <a:latin typeface="Times New Roman" panose="02020603050405020304" pitchFamily="18" charset="0"/>
              </a:rPr>
              <a:t>)</a:t>
            </a:r>
          </a:p>
        </p:txBody>
      </p:sp>
      <p:sp>
        <p:nvSpPr>
          <p:cNvPr id="1025027" name="Rectangle 3">
            <a:extLst>
              <a:ext uri="{FF2B5EF4-FFF2-40B4-BE49-F238E27FC236}">
                <a16:creationId xmlns:a16="http://schemas.microsoft.com/office/drawing/2014/main" id="{EF815BF2-3EE4-4B3E-AA73-CE6AC2E68A01}"/>
              </a:ext>
            </a:extLst>
          </p:cNvPr>
          <p:cNvSpPr>
            <a:spLocks noGrp="1" noChangeArrowheads="1"/>
          </p:cNvSpPr>
          <p:nvPr>
            <p:ph idx="1"/>
          </p:nvPr>
        </p:nvSpPr>
        <p:spPr/>
        <p:txBody>
          <a:bodyPr lIns="92075" tIns="46038" rIns="92075" bIns="46038">
            <a:normAutofit/>
          </a:bodyPr>
          <a:lstStyle/>
          <a:p>
            <a:pPr algn="just" eaLnBrk="1" hangingPunct="1">
              <a:lnSpc>
                <a:spcPct val="120000"/>
              </a:lnSpc>
            </a:pPr>
            <a:r>
              <a:rPr lang="zh-CN" altLang="en-US" sz="2800" dirty="0">
                <a:latin typeface="Times New Roman" panose="02020603050405020304" pitchFamily="18" charset="0"/>
              </a:rPr>
              <a:t>根据语言结构的复杂程度（形式语言）</a:t>
            </a:r>
          </a:p>
          <a:p>
            <a:pPr lvl="1" eaLnBrk="1" hangingPunct="1">
              <a:lnSpc>
                <a:spcPct val="120000"/>
              </a:lnSpc>
            </a:pPr>
            <a:r>
              <a:rPr lang="zh-CN" altLang="en-US" sz="2400" dirty="0">
                <a:latin typeface="Times New Roman" panose="02020603050405020304" pitchFamily="18" charset="0"/>
              </a:rPr>
              <a:t>涉及文法的复杂程度、分析方法的选择</a:t>
            </a:r>
          </a:p>
          <a:p>
            <a:pPr lvl="1" eaLnBrk="1" hangingPunct="1">
              <a:lnSpc>
                <a:spcPct val="120000"/>
              </a:lnSpc>
            </a:pPr>
            <a:r>
              <a:rPr lang="zh-CN" altLang="en-US" sz="2400" dirty="0">
                <a:latin typeface="Times New Roman" panose="02020603050405020304" pitchFamily="18" charset="0"/>
              </a:rPr>
              <a:t>反映文法描述语言的能力</a:t>
            </a:r>
          </a:p>
          <a:p>
            <a:pPr eaLnBrk="1" hangingPunct="1">
              <a:lnSpc>
                <a:spcPct val="120000"/>
              </a:lnSpc>
            </a:pPr>
            <a:r>
              <a:rPr lang="zh-CN" altLang="en-US" sz="2800" dirty="0">
                <a:latin typeface="Times New Roman" panose="02020603050405020304" pitchFamily="18" charset="0"/>
              </a:rPr>
              <a:t>如果</a:t>
            </a:r>
            <a:r>
              <a:rPr lang="en-US" altLang="zh-CN" sz="2800" i="1" dirty="0">
                <a:latin typeface="Times New Roman" panose="02020603050405020304" pitchFamily="18" charset="0"/>
              </a:rPr>
              <a:t>G</a:t>
            </a:r>
            <a:r>
              <a:rPr lang="zh-CN" altLang="en-US" sz="2800" dirty="0">
                <a:latin typeface="Times New Roman" panose="02020603050405020304" pitchFamily="18" charset="0"/>
              </a:rPr>
              <a:t>满足文法定义的要求，则</a:t>
            </a:r>
            <a:r>
              <a:rPr lang="zh-CN" altLang="en-US" sz="2800" i="1" dirty="0">
                <a:latin typeface="Times New Roman" panose="02020603050405020304" pitchFamily="18" charset="0"/>
              </a:rPr>
              <a:t>Ｇ</a:t>
            </a:r>
            <a:r>
              <a:rPr lang="zh-CN" altLang="en-US" sz="2800" dirty="0">
                <a:latin typeface="Times New Roman" panose="02020603050405020304" pitchFamily="18" charset="0"/>
              </a:rPr>
              <a:t>是</a:t>
            </a:r>
            <a:r>
              <a:rPr lang="zh-CN" altLang="en-US" sz="2800" dirty="0">
                <a:solidFill>
                  <a:srgbClr val="FFFF00"/>
                </a:solidFill>
                <a:latin typeface="Times New Roman" panose="02020603050405020304" pitchFamily="18" charset="0"/>
              </a:rPr>
              <a:t>０型文法</a:t>
            </a:r>
            <a:r>
              <a:rPr lang="zh-CN" altLang="en-US" sz="2800" dirty="0">
                <a:latin typeface="Times New Roman" panose="02020603050405020304" pitchFamily="18" charset="0"/>
              </a:rPr>
              <a:t>（短语结构文法</a:t>
            </a:r>
            <a:r>
              <a:rPr lang="en-US" altLang="zh-CN" sz="2800" dirty="0">
                <a:latin typeface="Times New Roman" panose="02020603050405020304" pitchFamily="18" charset="0"/>
              </a:rPr>
              <a:t>PSG: Phrase Structure Grammar </a:t>
            </a:r>
            <a:r>
              <a:rPr lang="zh-CN" altLang="en-US" sz="2800" dirty="0">
                <a:latin typeface="Times New Roman" panose="02020603050405020304" pitchFamily="18" charset="0"/>
              </a:rPr>
              <a:t>）。</a:t>
            </a:r>
          </a:p>
          <a:p>
            <a:pPr algn="just" eaLnBrk="1" hangingPunct="1">
              <a:lnSpc>
                <a:spcPct val="120000"/>
              </a:lnSpc>
            </a:pPr>
            <a:r>
              <a:rPr lang="en-US" altLang="zh-CN" sz="2800" i="1" dirty="0">
                <a:latin typeface="Times New Roman" panose="02020603050405020304" pitchFamily="18" charset="0"/>
              </a:rPr>
              <a:t>L</a:t>
            </a:r>
            <a:r>
              <a:rPr lang="en-US" altLang="zh-CN" sz="2800" dirty="0">
                <a:latin typeface="Times New Roman" panose="02020603050405020304" pitchFamily="18" charset="0"/>
              </a:rPr>
              <a:t>(</a:t>
            </a:r>
            <a:r>
              <a:rPr lang="en-US" altLang="zh-CN" sz="2800" i="1" dirty="0">
                <a:latin typeface="Times New Roman" panose="02020603050405020304" pitchFamily="18" charset="0"/>
              </a:rPr>
              <a:t>G</a:t>
            </a:r>
            <a:r>
              <a:rPr lang="en-US" altLang="zh-CN" sz="2800" dirty="0">
                <a:latin typeface="Times New Roman" panose="02020603050405020304" pitchFamily="18" charset="0"/>
              </a:rPr>
              <a:t>)</a:t>
            </a:r>
            <a:r>
              <a:rPr lang="zh-CN" altLang="en-US" sz="2800" dirty="0">
                <a:latin typeface="Times New Roman" panose="02020603050405020304" pitchFamily="18" charset="0"/>
              </a:rPr>
              <a:t>为</a:t>
            </a:r>
            <a:r>
              <a:rPr lang="en-US" altLang="zh-CN" sz="2800" dirty="0">
                <a:latin typeface="Times New Roman" panose="02020603050405020304" pitchFamily="18" charset="0"/>
              </a:rPr>
              <a:t>PSL</a:t>
            </a:r>
            <a:r>
              <a:rPr lang="zh-CN" altLang="en-US" sz="2800" dirty="0">
                <a:latin typeface="Times New Roman" panose="02020603050405020304" pitchFamily="18" charset="0"/>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5027">
                                            <p:txEl>
                                              <p:pRg st="0" end="0"/>
                                            </p:txEl>
                                          </p:spTgt>
                                        </p:tgtEl>
                                        <p:attrNameLst>
                                          <p:attrName>style.visibility</p:attrName>
                                        </p:attrNameLst>
                                      </p:cBhvr>
                                      <p:to>
                                        <p:strVal val="visible"/>
                                      </p:to>
                                    </p:set>
                                    <p:animEffect transition="in" filter="box(out)">
                                      <p:cBhvr>
                                        <p:cTn id="7" dur="500"/>
                                        <p:tgtEl>
                                          <p:spTgt spid="102502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25027">
                                            <p:txEl>
                                              <p:pRg st="1" end="1"/>
                                            </p:txEl>
                                          </p:spTgt>
                                        </p:tgtEl>
                                        <p:attrNameLst>
                                          <p:attrName>style.visibility</p:attrName>
                                        </p:attrNameLst>
                                      </p:cBhvr>
                                      <p:to>
                                        <p:strVal val="visible"/>
                                      </p:to>
                                    </p:set>
                                    <p:animEffect transition="in" filter="box(out)">
                                      <p:cBhvr>
                                        <p:cTn id="10" dur="500"/>
                                        <p:tgtEl>
                                          <p:spTgt spid="1025027">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025027">
                                            <p:txEl>
                                              <p:pRg st="2" end="2"/>
                                            </p:txEl>
                                          </p:spTgt>
                                        </p:tgtEl>
                                        <p:attrNameLst>
                                          <p:attrName>style.visibility</p:attrName>
                                        </p:attrNameLst>
                                      </p:cBhvr>
                                      <p:to>
                                        <p:strVal val="visible"/>
                                      </p:to>
                                    </p:set>
                                    <p:animEffect transition="in" filter="box(out)">
                                      <p:cBhvr>
                                        <p:cTn id="13" dur="500"/>
                                        <p:tgtEl>
                                          <p:spTgt spid="102502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25027">
                                            <p:txEl>
                                              <p:pRg st="3" end="3"/>
                                            </p:txEl>
                                          </p:spTgt>
                                        </p:tgtEl>
                                        <p:attrNameLst>
                                          <p:attrName>style.visibility</p:attrName>
                                        </p:attrNameLst>
                                      </p:cBhvr>
                                      <p:to>
                                        <p:strVal val="visible"/>
                                      </p:to>
                                    </p:set>
                                    <p:animEffect transition="in" filter="box(out)">
                                      <p:cBhvr>
                                        <p:cTn id="18" dur="500"/>
                                        <p:tgtEl>
                                          <p:spTgt spid="10250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25027">
                                            <p:txEl>
                                              <p:pRg st="4" end="4"/>
                                            </p:txEl>
                                          </p:spTgt>
                                        </p:tgtEl>
                                        <p:attrNameLst>
                                          <p:attrName>style.visibility</p:attrName>
                                        </p:attrNameLst>
                                      </p:cBhvr>
                                      <p:to>
                                        <p:strVal val="visible"/>
                                      </p:to>
                                    </p:set>
                                    <p:animEffect transition="in" filter="box(out)">
                                      <p:cBhvr>
                                        <p:cTn id="23" dur="500"/>
                                        <p:tgtEl>
                                          <p:spTgt spid="1025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7"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2" name="Rectangle 2">
            <a:extLst>
              <a:ext uri="{FF2B5EF4-FFF2-40B4-BE49-F238E27FC236}">
                <a16:creationId xmlns:a16="http://schemas.microsoft.com/office/drawing/2014/main" id="{976D0008-5532-4F93-8BEB-3AD32B237227}"/>
              </a:ext>
            </a:extLst>
          </p:cNvPr>
          <p:cNvSpPr>
            <a:spLocks noGrp="1" noChangeArrowheads="1"/>
          </p:cNvSpPr>
          <p:nvPr>
            <p:ph type="title"/>
          </p:nvPr>
        </p:nvSpPr>
        <p:spPr/>
        <p:txBody>
          <a:bodyPr lIns="92075" tIns="46038" rIns="92075" bIns="46038" anchor="ctr"/>
          <a:lstStyle/>
          <a:p>
            <a:pPr eaLnBrk="1" hangingPunct="1"/>
            <a:r>
              <a:rPr lang="en-US" altLang="zh-CN" sz="4000">
                <a:latin typeface="Times New Roman" panose="02020603050405020304" pitchFamily="18" charset="0"/>
              </a:rPr>
              <a:t>1. </a:t>
            </a:r>
            <a:r>
              <a:rPr lang="zh-CN" altLang="en-US" sz="4000">
                <a:latin typeface="Times New Roman" panose="02020603050405020304" pitchFamily="18" charset="0"/>
              </a:rPr>
              <a:t>上下文有关文法</a:t>
            </a:r>
            <a:r>
              <a:rPr lang="en-US" altLang="zh-CN" sz="4000">
                <a:latin typeface="Times New Roman" panose="02020603050405020304" pitchFamily="18" charset="0"/>
              </a:rPr>
              <a:t>(CSG)</a:t>
            </a:r>
          </a:p>
        </p:txBody>
      </p:sp>
      <p:sp>
        <p:nvSpPr>
          <p:cNvPr id="1026051" name="Rectangle 3">
            <a:extLst>
              <a:ext uri="{FF2B5EF4-FFF2-40B4-BE49-F238E27FC236}">
                <a16:creationId xmlns:a16="http://schemas.microsoft.com/office/drawing/2014/main" id="{04637ECF-AF1D-4194-9AA9-39337CC5186D}"/>
              </a:ext>
            </a:extLst>
          </p:cNvPr>
          <p:cNvSpPr>
            <a:spLocks noGrp="1" noChangeArrowheads="1"/>
          </p:cNvSpPr>
          <p:nvPr>
            <p:ph idx="1"/>
          </p:nvPr>
        </p:nvSpPr>
        <p:spPr/>
        <p:txBody>
          <a:bodyPr lIns="92075" tIns="46038" rIns="92075" bIns="46038"/>
          <a:lstStyle/>
          <a:p>
            <a:pPr algn="just" eaLnBrk="1" hangingPunct="1">
              <a:lnSpc>
                <a:spcPct val="120000"/>
              </a:lnSpc>
            </a:pPr>
            <a:r>
              <a:rPr lang="zh-CN" altLang="en-US" dirty="0">
                <a:latin typeface="Times New Roman" panose="02020603050405020304" pitchFamily="18" charset="0"/>
              </a:rPr>
              <a:t>如果对于</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α</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β</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zh-CN" altLang="en-US" dirty="0">
                <a:latin typeface="Times New Roman" panose="02020603050405020304" pitchFamily="18" charset="0"/>
              </a:rPr>
              <a:t>，均有</a:t>
            </a:r>
            <a:r>
              <a:rPr lang="en-US" altLang="zh-CN" dirty="0">
                <a:latin typeface="Times New Roman" panose="02020603050405020304" pitchFamily="18" charset="0"/>
              </a:rPr>
              <a:t>|</a:t>
            </a:r>
            <a:r>
              <a:rPr lang="en-US" altLang="zh-CN" i="1" dirty="0">
                <a:latin typeface="Times New Roman" panose="02020603050405020304" pitchFamily="18" charset="0"/>
              </a:rPr>
              <a:t>β</a:t>
            </a:r>
            <a:r>
              <a:rPr lang="en-US" altLang="zh-CN" dirty="0">
                <a:latin typeface="Times New Roman" panose="02020603050405020304" pitchFamily="18" charset="0"/>
              </a:rPr>
              <a:t>|≥|</a:t>
            </a:r>
            <a:r>
              <a:rPr lang="en-US" altLang="zh-CN" i="1" dirty="0">
                <a:latin typeface="Times New Roman" panose="02020603050405020304" pitchFamily="18" charset="0"/>
              </a:rPr>
              <a:t>α</a:t>
            </a:r>
            <a:r>
              <a:rPr lang="en-US" altLang="zh-CN" dirty="0">
                <a:latin typeface="Times New Roman" panose="02020603050405020304" pitchFamily="18" charset="0"/>
              </a:rPr>
              <a:t>|</a:t>
            </a:r>
            <a:r>
              <a:rPr lang="zh-CN" altLang="en-US" dirty="0">
                <a:latin typeface="Times New Roman" panose="02020603050405020304" pitchFamily="18" charset="0"/>
              </a:rPr>
              <a:t>成立</a:t>
            </a:r>
            <a:r>
              <a:rPr lang="en-US" altLang="zh-CN" dirty="0">
                <a:latin typeface="Times New Roman" panose="02020603050405020304" pitchFamily="18" charset="0"/>
              </a:rPr>
              <a:t>(</a:t>
            </a:r>
            <a:r>
              <a:rPr lang="zh-CN" altLang="en-US" i="1" dirty="0">
                <a:latin typeface="Times New Roman" panose="02020603050405020304" pitchFamily="18" charset="0"/>
              </a:rPr>
              <a:t>Ｓ</a:t>
            </a:r>
            <a:r>
              <a:rPr lang="zh-CN" altLang="en-US" dirty="0">
                <a:latin typeface="Times New Roman" panose="02020603050405020304" pitchFamily="18" charset="0"/>
              </a:rPr>
              <a:t>→</a:t>
            </a:r>
            <a:r>
              <a:rPr lang="en-US" altLang="zh-CN" i="1" dirty="0">
                <a:latin typeface="Times New Roman" panose="02020603050405020304" pitchFamily="18" charset="0"/>
              </a:rPr>
              <a:t>ε</a:t>
            </a:r>
            <a:r>
              <a:rPr lang="zh-CN" altLang="en-US" dirty="0">
                <a:latin typeface="Times New Roman" panose="02020603050405020304" pitchFamily="18" charset="0"/>
              </a:rPr>
              <a:t>除外</a:t>
            </a:r>
            <a:r>
              <a:rPr lang="en-US" altLang="zh-CN" dirty="0">
                <a:latin typeface="Times New Roman" panose="02020603050405020304" pitchFamily="18" charset="0"/>
              </a:rPr>
              <a:t>)</a:t>
            </a:r>
            <a:r>
              <a:rPr lang="zh-CN" altLang="en-US" dirty="0">
                <a:latin typeface="Times New Roman" panose="02020603050405020304" pitchFamily="18" charset="0"/>
              </a:rPr>
              <a:t>，则称</a:t>
            </a:r>
            <a:r>
              <a:rPr lang="zh-CN" altLang="en-US" i="1" dirty="0">
                <a:latin typeface="Times New Roman" panose="02020603050405020304" pitchFamily="18" charset="0"/>
              </a:rPr>
              <a:t>Ｇ</a:t>
            </a:r>
            <a:r>
              <a:rPr lang="zh-CN" altLang="en-US" dirty="0">
                <a:latin typeface="Times New Roman" panose="02020603050405020304" pitchFamily="18" charset="0"/>
              </a:rPr>
              <a:t>为</a:t>
            </a:r>
            <a:r>
              <a:rPr lang="zh-CN" altLang="en-US" b="1" dirty="0">
                <a:solidFill>
                  <a:srgbClr val="FFFF00"/>
                </a:solidFill>
                <a:latin typeface="Times New Roman" panose="02020603050405020304" pitchFamily="18" charset="0"/>
              </a:rPr>
              <a:t>１型文法</a:t>
            </a:r>
          </a:p>
          <a:p>
            <a:pPr lvl="1" algn="just" eaLnBrk="1" hangingPunct="1">
              <a:lnSpc>
                <a:spcPct val="120000"/>
              </a:lnSpc>
            </a:pPr>
            <a:r>
              <a:rPr lang="zh-CN" altLang="en-US" dirty="0">
                <a:latin typeface="Times New Roman" panose="02020603050405020304" pitchFamily="18" charset="0"/>
              </a:rPr>
              <a:t>即：上下文有关文法（</a:t>
            </a:r>
            <a:r>
              <a:rPr lang="en-US" altLang="zh-CN" dirty="0">
                <a:latin typeface="Times New Roman" panose="02020603050405020304" pitchFamily="18" charset="0"/>
              </a:rPr>
              <a:t>CSG——Context Sensitive Grammar</a:t>
            </a:r>
            <a:r>
              <a:rPr lang="zh-CN" altLang="en-US" dirty="0">
                <a:latin typeface="Times New Roman" panose="02020603050405020304" pitchFamily="18" charset="0"/>
              </a:rPr>
              <a:t>） </a:t>
            </a:r>
          </a:p>
          <a:p>
            <a:pPr algn="just" eaLnBrk="1" hangingPunct="1">
              <a:lnSpc>
                <a:spcPct val="120000"/>
              </a:lnSpc>
            </a:pPr>
            <a:r>
              <a:rPr lang="en-US" altLang="zh-CN" i="1" dirty="0">
                <a:latin typeface="Times New Roman" panose="02020603050405020304" pitchFamily="18" charset="0"/>
              </a:rPr>
              <a:t>L</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dirty="0">
                <a:latin typeface="Times New Roman" panose="02020603050405020304" pitchFamily="18" charset="0"/>
              </a:rPr>
              <a:t>1</a:t>
            </a:r>
            <a:r>
              <a:rPr lang="zh-CN" altLang="en-US" dirty="0">
                <a:latin typeface="Times New Roman" panose="02020603050405020304" pitchFamily="18" charset="0"/>
              </a:rPr>
              <a:t>型</a:t>
            </a:r>
            <a:r>
              <a:rPr lang="en-US" altLang="zh-CN" dirty="0">
                <a:latin typeface="Times New Roman" panose="02020603050405020304" pitchFamily="18" charset="0"/>
              </a:rPr>
              <a:t>/</a:t>
            </a:r>
            <a:r>
              <a:rPr lang="zh-CN" altLang="en-US" dirty="0">
                <a:latin typeface="Times New Roman" panose="02020603050405020304" pitchFamily="18" charset="0"/>
              </a:rPr>
              <a:t>上下文有关</a:t>
            </a:r>
            <a:r>
              <a:rPr lang="en-US" altLang="zh-CN" dirty="0">
                <a:latin typeface="Times New Roman" panose="02020603050405020304" pitchFamily="18" charset="0"/>
              </a:rPr>
              <a:t>/</a:t>
            </a:r>
            <a:r>
              <a:rPr lang="zh-CN" altLang="en-US" dirty="0">
                <a:latin typeface="Times New Roman" panose="02020603050405020304" pitchFamily="18" charset="0"/>
              </a:rPr>
              <a:t>敏感语言</a:t>
            </a:r>
            <a:r>
              <a:rPr lang="en-US" altLang="zh-CN" dirty="0">
                <a:latin typeface="Times New Roman" panose="02020603050405020304" pitchFamily="18" charset="0"/>
              </a:rPr>
              <a:t>(CSL)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6051"/>
                                        </p:tgtEl>
                                        <p:attrNameLst>
                                          <p:attrName>style.visibility</p:attrName>
                                        </p:attrNameLst>
                                      </p:cBhvr>
                                      <p:to>
                                        <p:strVal val="visible"/>
                                      </p:to>
                                    </p:set>
                                    <p:animEffect transition="in" filter="box(out)">
                                      <p:cBhvr>
                                        <p:cTn id="7" dur="500"/>
                                        <p:tgtEl>
                                          <p:spTgt spid="1026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6" name="Rectangle 2">
            <a:extLst>
              <a:ext uri="{FF2B5EF4-FFF2-40B4-BE49-F238E27FC236}">
                <a16:creationId xmlns:a16="http://schemas.microsoft.com/office/drawing/2014/main" id="{F0289CE5-A933-431C-80C8-25E08AD602C7}"/>
              </a:ext>
            </a:extLst>
          </p:cNvPr>
          <p:cNvSpPr>
            <a:spLocks noGrp="1" noChangeArrowheads="1"/>
          </p:cNvSpPr>
          <p:nvPr>
            <p:ph type="title"/>
          </p:nvPr>
        </p:nvSpPr>
        <p:spPr/>
        <p:txBody>
          <a:bodyPr anchor="ctr"/>
          <a:lstStyle/>
          <a:p>
            <a:pPr algn="just" eaLnBrk="1" hangingPunct="1"/>
            <a:r>
              <a:rPr lang="en-US" altLang="zh-CN">
                <a:latin typeface="Times New Roman" panose="02020603050405020304" pitchFamily="18" charset="0"/>
              </a:rPr>
              <a:t>2.</a:t>
            </a:r>
            <a:r>
              <a:rPr lang="zh-CN" altLang="en-US">
                <a:latin typeface="Times New Roman" panose="02020603050405020304" pitchFamily="18" charset="0"/>
              </a:rPr>
              <a:t>上下文无关文法</a:t>
            </a:r>
            <a:r>
              <a:rPr lang="en-US" altLang="zh-CN">
                <a:latin typeface="Times New Roman" panose="02020603050405020304" pitchFamily="18" charset="0"/>
              </a:rPr>
              <a:t>(CFG)</a:t>
            </a:r>
          </a:p>
        </p:txBody>
      </p:sp>
      <p:sp>
        <p:nvSpPr>
          <p:cNvPr id="1027075" name="Rectangle 3">
            <a:extLst>
              <a:ext uri="{FF2B5EF4-FFF2-40B4-BE49-F238E27FC236}">
                <a16:creationId xmlns:a16="http://schemas.microsoft.com/office/drawing/2014/main" id="{46018CAE-332C-480E-B22D-6279C2621579}"/>
              </a:ext>
            </a:extLst>
          </p:cNvPr>
          <p:cNvSpPr>
            <a:spLocks noGrp="1" noChangeArrowheads="1"/>
          </p:cNvSpPr>
          <p:nvPr>
            <p:ph idx="1"/>
          </p:nvPr>
        </p:nvSpPr>
        <p:spPr/>
        <p:txBody>
          <a:bodyPr/>
          <a:lstStyle/>
          <a:p>
            <a:pPr algn="just" eaLnBrk="1" hangingPunct="1">
              <a:lnSpc>
                <a:spcPct val="130000"/>
              </a:lnSpc>
            </a:pPr>
            <a:r>
              <a:rPr lang="zh-CN" altLang="en-US" sz="2800" dirty="0">
                <a:latin typeface="Times New Roman" panose="02020603050405020304" pitchFamily="18" charset="0"/>
              </a:rPr>
              <a:t>如果对于</a:t>
            </a:r>
            <a:r>
              <a:rPr lang="zh-CN" altLang="en-US"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α</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β</a:t>
            </a:r>
            <a:r>
              <a:rPr lang="en-US" altLang="zh-CN" sz="2800" dirty="0">
                <a:latin typeface="Times New Roman" panose="02020603050405020304" pitchFamily="18" charset="0"/>
              </a:rPr>
              <a:t>∈</a:t>
            </a:r>
            <a:r>
              <a:rPr lang="en-US" altLang="zh-CN" sz="2800" i="1" dirty="0">
                <a:latin typeface="Times New Roman" panose="02020603050405020304" pitchFamily="18" charset="0"/>
              </a:rPr>
              <a:t>P</a:t>
            </a:r>
            <a:r>
              <a:rPr lang="zh-CN" altLang="en-US" sz="2800" dirty="0">
                <a:latin typeface="Times New Roman" panose="02020603050405020304" pitchFamily="18" charset="0"/>
              </a:rPr>
              <a:t>，均有</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en-US" altLang="zh-CN" sz="2800" dirty="0">
                <a:latin typeface="Times New Roman" panose="02020603050405020304" pitchFamily="18" charset="0"/>
              </a:rPr>
              <a:t>|≥|</a:t>
            </a:r>
            <a:r>
              <a:rPr lang="en-US" altLang="zh-CN" sz="2800" i="1" dirty="0">
                <a:latin typeface="Times New Roman" panose="02020603050405020304" pitchFamily="18" charset="0"/>
              </a:rPr>
              <a:t>α</a:t>
            </a:r>
            <a:r>
              <a:rPr lang="en-US" altLang="zh-CN" sz="2800" dirty="0">
                <a:latin typeface="Times New Roman" panose="02020603050405020304" pitchFamily="18" charset="0"/>
              </a:rPr>
              <a:t>| (</a:t>
            </a:r>
            <a:r>
              <a:rPr lang="zh-CN" altLang="en-US" sz="2800" i="1" dirty="0">
                <a:latin typeface="Times New Roman" panose="02020603050405020304" pitchFamily="18" charset="0"/>
              </a:rPr>
              <a:t>Ｓ</a:t>
            </a:r>
            <a:r>
              <a:rPr lang="zh-CN" altLang="en-US" sz="2800" dirty="0">
                <a:latin typeface="Times New Roman" panose="02020603050405020304" pitchFamily="18" charset="0"/>
              </a:rPr>
              <a:t>→</a:t>
            </a:r>
            <a:r>
              <a:rPr lang="en-US" altLang="zh-CN" sz="2800" i="1" dirty="0">
                <a:latin typeface="Times New Roman" panose="02020603050405020304" pitchFamily="18" charset="0"/>
              </a:rPr>
              <a:t>ε</a:t>
            </a:r>
            <a:r>
              <a:rPr lang="zh-CN" altLang="en-US" sz="2800" dirty="0">
                <a:latin typeface="Times New Roman" panose="02020603050405020304" pitchFamily="18" charset="0"/>
              </a:rPr>
              <a:t>除外</a:t>
            </a:r>
            <a:r>
              <a:rPr lang="en-US" altLang="zh-CN" sz="2800" dirty="0">
                <a:latin typeface="Times New Roman" panose="02020603050405020304" pitchFamily="18" charset="0"/>
              </a:rPr>
              <a:t>) </a:t>
            </a:r>
            <a:r>
              <a:rPr lang="zh-CN" altLang="en-US" sz="2800" dirty="0">
                <a:latin typeface="Times New Roman" panose="02020603050405020304" pitchFamily="18" charset="0"/>
              </a:rPr>
              <a:t>，并且</a:t>
            </a: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V</a:t>
            </a:r>
            <a:r>
              <a:rPr lang="zh-CN" altLang="en-US" sz="2800" dirty="0">
                <a:latin typeface="Times New Roman" panose="02020603050405020304" pitchFamily="18" charset="0"/>
              </a:rPr>
              <a:t>成立，则称</a:t>
            </a:r>
            <a:r>
              <a:rPr lang="en-US" altLang="zh-CN" sz="2800" i="1" dirty="0">
                <a:latin typeface="Times New Roman" panose="02020603050405020304" pitchFamily="18" charset="0"/>
              </a:rPr>
              <a:t>G</a:t>
            </a:r>
            <a:r>
              <a:rPr lang="zh-CN" altLang="en-US" sz="2800" dirty="0">
                <a:latin typeface="Times New Roman" panose="02020603050405020304" pitchFamily="18" charset="0"/>
              </a:rPr>
              <a:t>为</a:t>
            </a:r>
            <a:r>
              <a:rPr lang="zh-CN" altLang="en-US" sz="2800" b="1" dirty="0">
                <a:solidFill>
                  <a:srgbClr val="FFFF00"/>
                </a:solidFill>
                <a:latin typeface="Times New Roman" panose="02020603050405020304" pitchFamily="18" charset="0"/>
              </a:rPr>
              <a:t>２型文法</a:t>
            </a:r>
          </a:p>
          <a:p>
            <a:pPr lvl="1" algn="just" eaLnBrk="1" hangingPunct="1">
              <a:lnSpc>
                <a:spcPct val="130000"/>
              </a:lnSpc>
            </a:pPr>
            <a:r>
              <a:rPr lang="zh-CN" altLang="en-US" sz="2400" dirty="0">
                <a:latin typeface="Times New Roman" panose="02020603050405020304" pitchFamily="18" charset="0"/>
              </a:rPr>
              <a:t>即：上下文无关文法</a:t>
            </a:r>
            <a:r>
              <a:rPr lang="en-US" altLang="zh-CN" sz="2400" dirty="0">
                <a:latin typeface="Times New Roman" panose="02020603050405020304" pitchFamily="18" charset="0"/>
              </a:rPr>
              <a:t>(CFG: Context Free Grammar)</a:t>
            </a:r>
          </a:p>
          <a:p>
            <a:pPr algn="just" eaLnBrk="1" hangingPunct="1">
              <a:lnSpc>
                <a:spcPct val="130000"/>
              </a:lnSpc>
            </a:pPr>
            <a:r>
              <a:rPr lang="en-US" altLang="zh-CN" sz="2800" i="1" dirty="0">
                <a:latin typeface="Times New Roman" panose="02020603050405020304" pitchFamily="18" charset="0"/>
              </a:rPr>
              <a:t>L</a:t>
            </a:r>
            <a:r>
              <a:rPr lang="en-US" altLang="zh-CN" sz="2800" dirty="0">
                <a:latin typeface="Times New Roman" panose="02020603050405020304" pitchFamily="18" charset="0"/>
              </a:rPr>
              <a:t>(</a:t>
            </a:r>
            <a:r>
              <a:rPr lang="en-US" altLang="zh-CN" sz="2800" i="1" dirty="0">
                <a:latin typeface="Times New Roman" panose="02020603050405020304" pitchFamily="18" charset="0"/>
              </a:rPr>
              <a:t>G</a:t>
            </a:r>
            <a:r>
              <a:rPr lang="en-US" altLang="zh-CN" sz="2800" dirty="0">
                <a:latin typeface="Times New Roman" panose="02020603050405020304" pitchFamily="18" charset="0"/>
              </a:rPr>
              <a:t>)</a:t>
            </a:r>
            <a:r>
              <a:rPr lang="zh-CN" altLang="en-US" sz="2800" dirty="0">
                <a:latin typeface="Times New Roman" panose="02020603050405020304" pitchFamily="18" charset="0"/>
              </a:rPr>
              <a:t>为</a:t>
            </a:r>
            <a:r>
              <a:rPr lang="en-US" altLang="zh-CN" sz="2800" dirty="0">
                <a:latin typeface="Times New Roman" panose="02020603050405020304" pitchFamily="18" charset="0"/>
              </a:rPr>
              <a:t>2</a:t>
            </a:r>
            <a:r>
              <a:rPr lang="zh-CN" altLang="en-US" sz="2800" dirty="0">
                <a:latin typeface="Times New Roman" panose="02020603050405020304" pitchFamily="18" charset="0"/>
              </a:rPr>
              <a:t>型</a:t>
            </a:r>
            <a:r>
              <a:rPr lang="en-US" altLang="zh-CN" sz="2800" dirty="0">
                <a:latin typeface="Times New Roman" panose="02020603050405020304" pitchFamily="18" charset="0"/>
              </a:rPr>
              <a:t>/</a:t>
            </a:r>
            <a:r>
              <a:rPr lang="zh-CN" altLang="en-US" sz="2800" dirty="0">
                <a:latin typeface="Times New Roman" panose="02020603050405020304" pitchFamily="18" charset="0"/>
              </a:rPr>
              <a:t>上下文无关语言（</a:t>
            </a:r>
            <a:r>
              <a:rPr lang="en-US" altLang="zh-CN" sz="2800" dirty="0">
                <a:latin typeface="Times New Roman" panose="02020603050405020304" pitchFamily="18" charset="0"/>
              </a:rPr>
              <a:t>CFL</a:t>
            </a:r>
            <a:r>
              <a:rPr lang="zh-CN" altLang="en-US" sz="2800" dirty="0">
                <a:latin typeface="Times New Roman" panose="02020603050405020304" pitchFamily="18" charset="0"/>
              </a:rPr>
              <a:t>）</a:t>
            </a:r>
          </a:p>
          <a:p>
            <a:pPr lvl="1" algn="just" eaLnBrk="1" hangingPunct="1"/>
            <a:r>
              <a:rPr lang="en-US" altLang="zh-CN" sz="2400" dirty="0">
                <a:latin typeface="Times New Roman" panose="02020603050405020304" pitchFamily="18" charset="0"/>
              </a:rPr>
              <a:t>CFG</a:t>
            </a:r>
            <a:r>
              <a:rPr lang="zh-CN" altLang="en-US" sz="2400" dirty="0">
                <a:latin typeface="Times New Roman" panose="02020603050405020304" pitchFamily="18" charset="0"/>
              </a:rPr>
              <a:t>能描述程序设计语言的多数语法成分</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7075"/>
                                        </p:tgtEl>
                                        <p:attrNameLst>
                                          <p:attrName>style.visibility</p:attrName>
                                        </p:attrNameLst>
                                      </p:cBhvr>
                                      <p:to>
                                        <p:strVal val="visible"/>
                                      </p:to>
                                    </p:set>
                                    <p:animEffect transition="in" filter="box(out)">
                                      <p:cBhvr>
                                        <p:cTn id="7" dur="500"/>
                                        <p:tgtEl>
                                          <p:spTgt spid="1027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Rectangle 2">
            <a:extLst>
              <a:ext uri="{FF2B5EF4-FFF2-40B4-BE49-F238E27FC236}">
                <a16:creationId xmlns:a16="http://schemas.microsoft.com/office/drawing/2014/main" id="{DFA31D56-C634-4E8B-B18F-8014A6D99E28}"/>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例  标识符的文法</a:t>
            </a:r>
          </a:p>
        </p:txBody>
      </p:sp>
      <p:sp>
        <p:nvSpPr>
          <p:cNvPr id="1028099" name="Rectangle 3">
            <a:extLst>
              <a:ext uri="{FF2B5EF4-FFF2-40B4-BE49-F238E27FC236}">
                <a16:creationId xmlns:a16="http://schemas.microsoft.com/office/drawing/2014/main" id="{8508E6FF-ADA1-484A-8199-5DCE6E329A55}"/>
              </a:ext>
            </a:extLst>
          </p:cNvPr>
          <p:cNvSpPr>
            <a:spLocks noGrp="1" noChangeArrowheads="1"/>
          </p:cNvSpPr>
          <p:nvPr>
            <p:ph idx="1"/>
          </p:nvPr>
        </p:nvSpPr>
        <p:spPr/>
        <p:txBody>
          <a:bodyPr/>
          <a:lstStyle/>
          <a:p>
            <a:pPr eaLnBrk="1" hangingPunct="1">
              <a:spcBef>
                <a:spcPct val="80000"/>
              </a:spcBef>
            </a:pPr>
            <a:r>
              <a:rPr lang="en-US" altLang="zh-CN" b="0" i="1" dirty="0">
                <a:solidFill>
                  <a:schemeClr val="tx2"/>
                </a:solidFill>
                <a:latin typeface="Times New Roman" panose="02020603050405020304" pitchFamily="18" charset="0"/>
              </a:rPr>
              <a:t>S</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L</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LT</a:t>
            </a:r>
          </a:p>
          <a:p>
            <a:pPr eaLnBrk="1" hangingPunct="1">
              <a:spcBef>
                <a:spcPct val="80000"/>
              </a:spcBef>
              <a:buFont typeface="Wingdings" panose="05000000000000000000" pitchFamily="2" charset="2"/>
              <a:buNone/>
            </a:pPr>
            <a:r>
              <a:rPr lang="en-US" altLang="zh-CN" b="0" dirty="0">
                <a:solidFill>
                  <a:schemeClr val="tx2"/>
                </a:solidFill>
                <a:latin typeface="Times New Roman" panose="02020603050405020304" pitchFamily="18" charset="0"/>
              </a:rPr>
              <a:t>	</a:t>
            </a:r>
            <a:r>
              <a:rPr lang="en-US" altLang="zh-CN" b="0" i="1" dirty="0">
                <a:solidFill>
                  <a:schemeClr val="tx2"/>
                </a:solidFill>
                <a:latin typeface="Times New Roman" panose="02020603050405020304" pitchFamily="18" charset="0"/>
              </a:rPr>
              <a:t>T</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L</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N</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TL</a:t>
            </a:r>
            <a:r>
              <a:rPr lang="en-US" altLang="zh-CN" b="0" dirty="0">
                <a:solidFill>
                  <a:schemeClr val="tx2"/>
                </a:solidFill>
                <a:latin typeface="Times New Roman" panose="02020603050405020304" pitchFamily="18" charset="0"/>
              </a:rPr>
              <a:t>|</a:t>
            </a:r>
            <a:r>
              <a:rPr lang="en-US" altLang="zh-CN" b="0" i="1" dirty="0">
                <a:solidFill>
                  <a:schemeClr val="tx2"/>
                </a:solidFill>
                <a:latin typeface="Times New Roman" panose="02020603050405020304" pitchFamily="18" charset="0"/>
              </a:rPr>
              <a:t>TN</a:t>
            </a:r>
            <a:r>
              <a:rPr lang="en-US" altLang="zh-CN" b="0" dirty="0">
                <a:solidFill>
                  <a:schemeClr val="tx2"/>
                </a:solidFill>
                <a:latin typeface="Times New Roman" panose="02020603050405020304" pitchFamily="18" charset="0"/>
              </a:rPr>
              <a:t> </a:t>
            </a:r>
          </a:p>
          <a:p>
            <a:pPr eaLnBrk="1" hangingPunct="1">
              <a:spcBef>
                <a:spcPct val="80000"/>
              </a:spcBef>
              <a:buFont typeface="Wingdings" panose="05000000000000000000" pitchFamily="2" charset="2"/>
              <a:buNone/>
            </a:pPr>
            <a:r>
              <a:rPr lang="en-US" altLang="zh-CN" b="0" dirty="0">
                <a:solidFill>
                  <a:schemeClr val="tx2"/>
                </a:solidFill>
                <a:latin typeface="Times New Roman" panose="02020603050405020304" pitchFamily="18" charset="0"/>
              </a:rPr>
              <a:t>	</a:t>
            </a:r>
            <a:r>
              <a:rPr lang="en-US" altLang="zh-CN" b="0" i="1" dirty="0" err="1">
                <a:solidFill>
                  <a:schemeClr val="tx2"/>
                </a:solidFill>
                <a:latin typeface="Times New Roman" panose="02020603050405020304" pitchFamily="18" charset="0"/>
              </a:rPr>
              <a:t>L</a:t>
            </a:r>
            <a:r>
              <a:rPr lang="en-US" altLang="zh-CN" b="0" dirty="0" err="1">
                <a:solidFill>
                  <a:schemeClr val="tx2"/>
                </a:solidFill>
                <a:latin typeface="Times New Roman" panose="02020603050405020304" pitchFamily="18" charset="0"/>
              </a:rPr>
              <a:t>→</a:t>
            </a:r>
            <a:r>
              <a:rPr lang="en-US" altLang="zh-CN" b="0" i="1" dirty="0" err="1">
                <a:solidFill>
                  <a:schemeClr val="tx2"/>
                </a:solidFill>
                <a:latin typeface="Times New Roman" panose="02020603050405020304" pitchFamily="18" charset="0"/>
              </a:rPr>
              <a:t>a</a:t>
            </a:r>
            <a:r>
              <a:rPr lang="en-US" altLang="zh-CN" b="0" dirty="0" err="1">
                <a:solidFill>
                  <a:schemeClr val="tx2"/>
                </a:solidFill>
                <a:latin typeface="Times New Roman" panose="02020603050405020304" pitchFamily="18" charset="0"/>
              </a:rPr>
              <a:t>|</a:t>
            </a:r>
            <a:r>
              <a:rPr lang="en-US" altLang="zh-CN" b="0" i="1" dirty="0" err="1">
                <a:solidFill>
                  <a:schemeClr val="tx2"/>
                </a:solidFill>
                <a:latin typeface="Times New Roman" panose="02020603050405020304" pitchFamily="18" charset="0"/>
              </a:rPr>
              <a:t>b</a:t>
            </a:r>
            <a:r>
              <a:rPr lang="en-US" altLang="zh-CN" b="0" dirty="0" err="1">
                <a:solidFill>
                  <a:schemeClr val="tx2"/>
                </a:solidFill>
                <a:latin typeface="Times New Roman" panose="02020603050405020304" pitchFamily="18" charset="0"/>
              </a:rPr>
              <a:t>|</a:t>
            </a:r>
            <a:r>
              <a:rPr lang="en-US" altLang="zh-CN" b="0" i="1" dirty="0" err="1">
                <a:solidFill>
                  <a:schemeClr val="tx2"/>
                </a:solidFill>
                <a:latin typeface="Times New Roman" panose="02020603050405020304" pitchFamily="18" charset="0"/>
              </a:rPr>
              <a:t>c</a:t>
            </a:r>
            <a:r>
              <a:rPr lang="en-US" altLang="zh-CN" b="0" dirty="0" err="1">
                <a:solidFill>
                  <a:schemeClr val="tx2"/>
                </a:solidFill>
                <a:latin typeface="Times New Roman" panose="02020603050405020304" pitchFamily="18" charset="0"/>
              </a:rPr>
              <a:t>|</a:t>
            </a:r>
            <a:r>
              <a:rPr lang="en-US" altLang="zh-CN" b="0" i="1" dirty="0" err="1">
                <a:solidFill>
                  <a:schemeClr val="tx2"/>
                </a:solidFill>
                <a:latin typeface="Times New Roman" panose="02020603050405020304" pitchFamily="18" charset="0"/>
              </a:rPr>
              <a:t>d</a:t>
            </a:r>
            <a:endParaRPr lang="en-US" altLang="zh-CN" b="0" i="1" dirty="0">
              <a:solidFill>
                <a:schemeClr val="tx2"/>
              </a:solidFill>
              <a:latin typeface="Times New Roman" panose="02020603050405020304" pitchFamily="18" charset="0"/>
            </a:endParaRPr>
          </a:p>
          <a:p>
            <a:pPr eaLnBrk="1" hangingPunct="1">
              <a:spcBef>
                <a:spcPct val="80000"/>
              </a:spcBef>
              <a:buFont typeface="Wingdings" panose="05000000000000000000" pitchFamily="2" charset="2"/>
              <a:buNone/>
            </a:pPr>
            <a:r>
              <a:rPr lang="en-US" altLang="zh-CN" b="0" dirty="0">
                <a:solidFill>
                  <a:schemeClr val="tx2"/>
                </a:solidFill>
                <a:latin typeface="Times New Roman" panose="02020603050405020304" pitchFamily="18" charset="0"/>
              </a:rPr>
              <a:t>	</a:t>
            </a:r>
            <a:r>
              <a:rPr lang="en-US" altLang="zh-CN" b="0" i="1" dirty="0">
                <a:solidFill>
                  <a:schemeClr val="tx2"/>
                </a:solidFill>
                <a:latin typeface="Times New Roman" panose="02020603050405020304" pitchFamily="18" charset="0"/>
              </a:rPr>
              <a:t>N</a:t>
            </a:r>
            <a:r>
              <a:rPr lang="en-US" altLang="zh-CN" b="0" dirty="0">
                <a:solidFill>
                  <a:schemeClr val="tx2"/>
                </a:solidFill>
                <a:latin typeface="Times New Roman" panose="02020603050405020304" pitchFamily="18" charset="0"/>
              </a:rPr>
              <a:t>→0|1|2|3|4|5</a:t>
            </a:r>
          </a:p>
        </p:txBody>
      </p:sp>
      <p:sp>
        <p:nvSpPr>
          <p:cNvPr id="1028100" name="Rectangle 4">
            <a:extLst>
              <a:ext uri="{FF2B5EF4-FFF2-40B4-BE49-F238E27FC236}">
                <a16:creationId xmlns:a16="http://schemas.microsoft.com/office/drawing/2014/main" id="{04F8DC1B-7170-4C7C-B8CE-7E46A631B0FB}"/>
              </a:ext>
            </a:extLst>
          </p:cNvPr>
          <p:cNvSpPr>
            <a:spLocks noChangeArrowheads="1"/>
          </p:cNvSpPr>
          <p:nvPr/>
        </p:nvSpPr>
        <p:spPr bwMode="auto">
          <a:xfrm>
            <a:off x="3706813" y="1773238"/>
            <a:ext cx="5257800" cy="4475162"/>
          </a:xfrm>
          <a:prstGeom prst="rect">
            <a:avLst/>
          </a:prstGeom>
          <a:noFill/>
          <a:ln w="9525">
            <a:noFill/>
            <a:miter lim="800000"/>
          </a:ln>
          <a:effectLst/>
        </p:spPr>
        <p:txBody>
          <a:bodyPr lIns="92075" tIns="46038" rIns="92075" bIns="46038"/>
          <a:lstStyle/>
          <a:p>
            <a:pPr marL="342900" indent="-342900">
              <a:spcBef>
                <a:spcPct val="80000"/>
              </a:spcBef>
              <a:buClr>
                <a:schemeClr val="tx2"/>
              </a:buClr>
              <a:buSzPct val="75000"/>
              <a:buFont typeface="Monotype Sorts" charset="2"/>
              <a:buChar char="n"/>
              <a:defRPr/>
            </a:pPr>
            <a:r>
              <a:rPr lang="en-US" altLang="zh-CN" sz="3200" b="1" i="1" dirty="0" err="1">
                <a:effectLst>
                  <a:outerShdw blurRad="38100" dist="38100" dir="2700000" algn="tl">
                    <a:srgbClr val="C0C0C0"/>
                  </a:outerShdw>
                </a:effectLst>
                <a:ea typeface="楷体_GB2312" pitchFamily="49" charset="-122"/>
              </a:rPr>
              <a:t>S</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a</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b</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c</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d</a:t>
            </a:r>
            <a:endParaRPr lang="en-US" altLang="zh-CN" sz="3200" b="1" i="1" dirty="0">
              <a:effectLst>
                <a:outerShdw blurRad="38100" dist="38100" dir="2700000" algn="tl">
                  <a:srgbClr val="C0C0C0"/>
                </a:outerShdw>
              </a:effectLst>
              <a:ea typeface="楷体_GB2312" pitchFamily="49" charset="-122"/>
            </a:endParaRPr>
          </a:p>
          <a:p>
            <a:pPr marL="342900" indent="-342900">
              <a:spcBef>
                <a:spcPct val="80000"/>
              </a:spcBef>
              <a:buClr>
                <a:schemeClr val="tx2"/>
              </a:buClr>
              <a:buSzPct val="75000"/>
              <a:buFont typeface="Monotype Sorts" charset="2"/>
              <a:buNone/>
              <a:defRPr/>
            </a:pPr>
            <a:r>
              <a:rPr lang="en-US" altLang="zh-CN" sz="3200" b="1" dirty="0">
                <a:effectLst>
                  <a:outerShdw blurRad="38100" dist="38100" dir="2700000" algn="tl">
                    <a:srgbClr val="C0C0C0"/>
                  </a:outerShdw>
                </a:effectLst>
                <a:ea typeface="楷体_GB2312" pitchFamily="49" charset="-122"/>
              </a:rPr>
              <a:t>	</a:t>
            </a:r>
            <a:r>
              <a:rPr lang="en-US" altLang="zh-CN" sz="3200" b="1" i="1" dirty="0" err="1">
                <a:effectLst>
                  <a:outerShdw blurRad="38100" dist="38100" dir="2700000" algn="tl">
                    <a:srgbClr val="C0C0C0"/>
                  </a:outerShdw>
                </a:effectLst>
                <a:ea typeface="楷体_GB2312" pitchFamily="49" charset="-122"/>
              </a:rPr>
              <a:t>S</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aT</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bT</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cT</a:t>
            </a:r>
            <a:r>
              <a:rPr lang="en-US" altLang="zh-CN" sz="3200" b="1" dirty="0" err="1">
                <a:effectLst>
                  <a:outerShdw blurRad="38100" dist="38100" dir="2700000" algn="tl">
                    <a:srgbClr val="C0C0C0"/>
                  </a:outerShdw>
                </a:effectLst>
                <a:ea typeface="楷体_GB2312" pitchFamily="49" charset="-122"/>
              </a:rPr>
              <a:t>|</a:t>
            </a:r>
            <a:r>
              <a:rPr lang="en-US" altLang="zh-CN" sz="3200" b="1" i="1" dirty="0" err="1">
                <a:effectLst>
                  <a:outerShdw blurRad="38100" dist="38100" dir="2700000" algn="tl">
                    <a:srgbClr val="C0C0C0"/>
                  </a:outerShdw>
                </a:effectLst>
                <a:ea typeface="楷体_GB2312" pitchFamily="49" charset="-122"/>
              </a:rPr>
              <a:t>dT</a:t>
            </a:r>
            <a:endParaRPr lang="en-US" altLang="zh-CN" sz="3200" b="1" i="1" dirty="0">
              <a:effectLst>
                <a:outerShdw blurRad="38100" dist="38100" dir="2700000" algn="tl">
                  <a:srgbClr val="C0C0C0"/>
                </a:outerShdw>
              </a:effectLst>
              <a:ea typeface="楷体_GB2312" pitchFamily="49" charset="-122"/>
            </a:endParaRPr>
          </a:p>
          <a:p>
            <a:pPr marL="342900" indent="-342900">
              <a:spcBef>
                <a:spcPct val="80000"/>
              </a:spcBef>
              <a:buClr>
                <a:schemeClr val="tx2"/>
              </a:buClr>
              <a:buSzPct val="75000"/>
              <a:buFont typeface="Monotype Sorts" charset="2"/>
              <a:buNone/>
              <a:defRPr/>
            </a:pPr>
            <a:r>
              <a:rPr lang="en-US" altLang="zh-CN" sz="3200" b="1" dirty="0">
                <a:effectLst>
                  <a:outerShdw blurRad="38100" dist="38100" dir="2700000" algn="tl">
                    <a:srgbClr val="C0C0C0"/>
                  </a:outerShdw>
                </a:effectLst>
                <a:ea typeface="楷体_GB2312" pitchFamily="49" charset="-122"/>
              </a:rPr>
              <a:t>	</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a</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b</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c</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d</a:t>
            </a:r>
            <a:r>
              <a:rPr lang="en-US" altLang="zh-CN" sz="3200" b="1" dirty="0">
                <a:effectLst>
                  <a:outerShdw blurRad="38100" dist="38100" dir="2700000" algn="tl">
                    <a:srgbClr val="C0C0C0"/>
                  </a:outerShdw>
                </a:effectLst>
                <a:ea typeface="楷体_GB2312" pitchFamily="49" charset="-122"/>
              </a:rPr>
              <a:t>|0|1|2|3|4|5</a:t>
            </a:r>
          </a:p>
          <a:p>
            <a:pPr marL="342900" indent="-342900">
              <a:spcBef>
                <a:spcPct val="80000"/>
              </a:spcBef>
              <a:buClr>
                <a:schemeClr val="tx2"/>
              </a:buClr>
              <a:buSzPct val="75000"/>
              <a:buFont typeface="Monotype Sorts" charset="2"/>
              <a:buNone/>
              <a:defRPr/>
            </a:pPr>
            <a:r>
              <a:rPr lang="en-US" altLang="zh-CN" sz="3200" b="1" dirty="0">
                <a:effectLst>
                  <a:outerShdw blurRad="38100" dist="38100" dir="2700000" algn="tl">
                    <a:srgbClr val="C0C0C0"/>
                  </a:outerShdw>
                </a:effectLst>
                <a:ea typeface="楷体_GB2312" pitchFamily="49" charset="-122"/>
              </a:rPr>
              <a:t>	</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aT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bT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cT</a:t>
            </a:r>
            <a:r>
              <a:rPr lang="en-US" altLang="zh-CN" sz="3200" b="1" dirty="0">
                <a:effectLst>
                  <a:outerShdw blurRad="38100" dist="38100" dir="2700000" algn="tl">
                    <a:srgbClr val="C0C0C0"/>
                  </a:outerShdw>
                </a:effectLst>
                <a:ea typeface="楷体_GB2312" pitchFamily="49" charset="-122"/>
              </a:rPr>
              <a:t>|</a:t>
            </a:r>
            <a:r>
              <a:rPr lang="en-US" altLang="zh-CN" sz="3200" b="1" i="1" dirty="0">
                <a:effectLst>
                  <a:outerShdw blurRad="38100" dist="38100" dir="2700000" algn="tl">
                    <a:srgbClr val="C0C0C0"/>
                  </a:outerShdw>
                </a:effectLst>
                <a:ea typeface="楷体_GB2312" pitchFamily="49" charset="-122"/>
              </a:rPr>
              <a:t>dT</a:t>
            </a:r>
            <a:r>
              <a:rPr lang="en-US" altLang="zh-CN" sz="3200" b="1" dirty="0">
                <a:effectLst>
                  <a:outerShdw blurRad="38100" dist="38100" dir="2700000" algn="tl">
                    <a:srgbClr val="C0C0C0"/>
                  </a:outerShdw>
                </a:effectLst>
                <a:ea typeface="楷体_GB2312" pitchFamily="49" charset="-122"/>
              </a:rPr>
              <a:t>|0</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|1T|2T|3T|4T|5T</a:t>
            </a:r>
            <a:endParaRPr lang="en-US" altLang="zh-CN" sz="3200" b="1" i="1" dirty="0">
              <a:effectLst>
                <a:outerShdw blurRad="38100" dist="38100" dir="2700000" algn="tl">
                  <a:srgbClr val="C0C0C0"/>
                </a:outerShdw>
              </a:effectLst>
              <a:ea typeface="楷体_GB2312" pitchFamily="49" charset="-122"/>
            </a:endParaRPr>
          </a:p>
          <a:p>
            <a:pPr marL="342900" indent="-342900">
              <a:spcBef>
                <a:spcPct val="80000"/>
              </a:spcBef>
              <a:buClr>
                <a:schemeClr val="tx2"/>
              </a:buClr>
              <a:buSzPct val="75000"/>
              <a:buFont typeface="Monotype Sorts" charset="2"/>
              <a:buNone/>
              <a:defRPr/>
            </a:pPr>
            <a:r>
              <a:rPr lang="en-US" altLang="zh-CN" sz="3200" b="1" dirty="0">
                <a:effectLst>
                  <a:outerShdw blurRad="38100" dist="38100" dir="2700000" algn="tl">
                    <a:srgbClr val="C0C0C0"/>
                  </a:outerShdw>
                </a:effectLst>
                <a:ea typeface="楷体_GB2312" pitchFamily="49" charset="-122"/>
              </a:rPr>
              <a:t>	</a:t>
            </a:r>
            <a:r>
              <a:rPr lang="en-US" altLang="zh-CN" sz="3200" b="1" i="1" dirty="0">
                <a:effectLst>
                  <a:outerShdw blurRad="38100" dist="38100" dir="2700000" algn="tl">
                    <a:srgbClr val="C0C0C0"/>
                  </a:outerShdw>
                </a:effectLst>
                <a:ea typeface="楷体_GB2312" pitchFamily="49" charset="-122"/>
              </a:rPr>
              <a:t>N</a:t>
            </a:r>
            <a:r>
              <a:rPr lang="en-US" altLang="zh-CN" sz="3200" b="1" dirty="0">
                <a:effectLst>
                  <a:outerShdw blurRad="38100" dist="38100" dir="2700000" algn="tl">
                    <a:srgbClr val="C0C0C0"/>
                  </a:outerShdw>
                </a:effectLst>
                <a:ea typeface="楷体_GB2312" pitchFamily="49" charset="-122"/>
              </a:rPr>
              <a:t>→1</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|2</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|3</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|4</a:t>
            </a:r>
            <a:r>
              <a:rPr lang="en-US" altLang="zh-CN" sz="3200" b="1" i="1" dirty="0">
                <a:effectLst>
                  <a:outerShdw blurRad="38100" dist="38100" dir="2700000" algn="tl">
                    <a:srgbClr val="C0C0C0"/>
                  </a:outerShdw>
                </a:effectLst>
                <a:ea typeface="楷体_GB2312" pitchFamily="49" charset="-122"/>
              </a:rPr>
              <a:t>T</a:t>
            </a:r>
            <a:r>
              <a:rPr lang="en-US" altLang="zh-CN" sz="3200" b="1" dirty="0">
                <a:effectLst>
                  <a:outerShdw blurRad="38100" dist="38100" dir="2700000" algn="tl">
                    <a:srgbClr val="C0C0C0"/>
                  </a:outerShdw>
                </a:effectLst>
                <a:ea typeface="楷体_GB2312" pitchFamily="49" charset="-122"/>
              </a:rPr>
              <a:t>|5</a:t>
            </a:r>
            <a:r>
              <a:rPr lang="en-US" altLang="zh-CN" sz="3200" b="1" i="1" dirty="0">
                <a:effectLst>
                  <a:outerShdw blurRad="38100" dist="38100" dir="2700000" algn="tl">
                    <a:srgbClr val="C0C0C0"/>
                  </a:outerShdw>
                </a:effectLst>
                <a:ea typeface="楷体_GB2312" pitchFamily="49" charset="-122"/>
              </a:rPr>
              <a:t>T</a:t>
            </a:r>
          </a:p>
        </p:txBody>
      </p:sp>
      <p:sp>
        <p:nvSpPr>
          <p:cNvPr id="2" name="文本框 1">
            <a:extLst>
              <a:ext uri="{FF2B5EF4-FFF2-40B4-BE49-F238E27FC236}">
                <a16:creationId xmlns:a16="http://schemas.microsoft.com/office/drawing/2014/main" id="{48FAD786-A743-4743-9D50-780F05FC6C5F}"/>
              </a:ext>
            </a:extLst>
          </p:cNvPr>
          <p:cNvSpPr txBox="1"/>
          <p:nvPr/>
        </p:nvSpPr>
        <p:spPr>
          <a:xfrm>
            <a:off x="1187624" y="5301208"/>
            <a:ext cx="2232248" cy="584775"/>
          </a:xfrm>
          <a:prstGeom prst="rect">
            <a:avLst/>
          </a:prstGeom>
          <a:noFill/>
        </p:spPr>
        <p:txBody>
          <a:bodyPr wrap="square" rtlCol="0">
            <a:spAutoFit/>
          </a:bodyPr>
          <a:lstStyle/>
          <a:p>
            <a:r>
              <a:rPr lang="en-US" altLang="zh-CN" sz="3200" b="1" dirty="0"/>
              <a:t>c1dd5</a:t>
            </a:r>
            <a:endParaRPr lang="zh-CN" altLang="en-US" sz="3200" b="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8099"/>
                                        </p:tgtEl>
                                        <p:attrNameLst>
                                          <p:attrName>style.visibility</p:attrName>
                                        </p:attrNameLst>
                                      </p:cBhvr>
                                      <p:to>
                                        <p:strVal val="visible"/>
                                      </p:to>
                                    </p:set>
                                    <p:animEffect transition="in" filter="blinds(horizontal)">
                                      <p:cBhvr>
                                        <p:cTn id="7" dur="500"/>
                                        <p:tgtEl>
                                          <p:spTgt spid="1028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28100">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28100">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28100">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28100">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281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p:bldP spid="1028100"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4" name="Rectangle 2">
            <a:extLst>
              <a:ext uri="{FF2B5EF4-FFF2-40B4-BE49-F238E27FC236}">
                <a16:creationId xmlns:a16="http://schemas.microsoft.com/office/drawing/2014/main" id="{9C6B310A-36AB-4992-A521-2D89D6B452A6}"/>
              </a:ext>
            </a:extLst>
          </p:cNvPr>
          <p:cNvSpPr>
            <a:spLocks noGrp="1" noChangeArrowheads="1"/>
          </p:cNvSpPr>
          <p:nvPr>
            <p:ph type="title"/>
          </p:nvPr>
        </p:nvSpPr>
        <p:spPr/>
        <p:txBody>
          <a:bodyPr lIns="92075" tIns="46038" rIns="92075" bIns="46038" anchor="ctr"/>
          <a:lstStyle/>
          <a:p>
            <a:pPr eaLnBrk="1" hangingPunct="1"/>
            <a:r>
              <a:rPr lang="en-US" altLang="zh-CN">
                <a:latin typeface="Times New Roman" panose="02020603050405020304" pitchFamily="18" charset="0"/>
              </a:rPr>
              <a:t>3. </a:t>
            </a:r>
            <a:r>
              <a:rPr lang="zh-CN" altLang="en-US">
                <a:latin typeface="Times New Roman" panose="02020603050405020304" pitchFamily="18" charset="0"/>
              </a:rPr>
              <a:t>正规文法</a:t>
            </a:r>
            <a:r>
              <a:rPr lang="en-US" altLang="zh-CN">
                <a:latin typeface="Times New Roman" panose="02020603050405020304" pitchFamily="18" charset="0"/>
              </a:rPr>
              <a:t>(RG)</a:t>
            </a:r>
          </a:p>
        </p:txBody>
      </p:sp>
      <p:sp>
        <p:nvSpPr>
          <p:cNvPr id="1029123" name="Rectangle 3">
            <a:extLst>
              <a:ext uri="{FF2B5EF4-FFF2-40B4-BE49-F238E27FC236}">
                <a16:creationId xmlns:a16="http://schemas.microsoft.com/office/drawing/2014/main" id="{7A5FCAB1-560C-4799-B048-E3CE963E9025}"/>
              </a:ext>
            </a:extLst>
          </p:cNvPr>
          <p:cNvSpPr>
            <a:spLocks noGrp="1" noChangeArrowheads="1"/>
          </p:cNvSpPr>
          <p:nvPr>
            <p:ph idx="1"/>
          </p:nvPr>
        </p:nvSpPr>
        <p:spPr/>
        <p:txBody>
          <a:bodyPr lIns="92075" tIns="46038" rIns="92075" bIns="46038">
            <a:normAutofit/>
          </a:bodyPr>
          <a:lstStyle/>
          <a:p>
            <a:pPr algn="just" eaLnBrk="1" hangingPunct="1">
              <a:lnSpc>
                <a:spcPct val="130000"/>
              </a:lnSpc>
            </a:pPr>
            <a:r>
              <a:rPr lang="zh-CN" altLang="en-US" sz="3000" dirty="0">
                <a:latin typeface="Times New Roman" panose="02020603050405020304" pitchFamily="18" charset="0"/>
              </a:rPr>
              <a:t>设</a:t>
            </a:r>
            <a:r>
              <a:rPr lang="en-US" altLang="zh-CN" sz="3000" i="1" dirty="0">
                <a:latin typeface="Times New Roman" panose="02020603050405020304" pitchFamily="18" charset="0"/>
              </a:rPr>
              <a:t>A</a:t>
            </a:r>
            <a:r>
              <a:rPr lang="zh-CN" altLang="en-US" sz="3000" dirty="0">
                <a:latin typeface="Times New Roman" panose="02020603050405020304" pitchFamily="18" charset="0"/>
              </a:rPr>
              <a:t>、</a:t>
            </a:r>
            <a:r>
              <a:rPr lang="en-US" altLang="zh-CN" sz="3000" i="1" dirty="0">
                <a:latin typeface="Times New Roman" panose="02020603050405020304" pitchFamily="18" charset="0"/>
              </a:rPr>
              <a:t>B</a:t>
            </a:r>
            <a:r>
              <a:rPr lang="en-US" altLang="zh-CN" sz="3000" dirty="0">
                <a:latin typeface="Times New Roman" panose="02020603050405020304" pitchFamily="18" charset="0"/>
              </a:rPr>
              <a:t>∈</a:t>
            </a:r>
            <a:r>
              <a:rPr lang="en-US" altLang="zh-CN" sz="3000" i="1" dirty="0">
                <a:latin typeface="Times New Roman" panose="02020603050405020304" pitchFamily="18" charset="0"/>
              </a:rPr>
              <a:t>V</a:t>
            </a:r>
            <a:r>
              <a:rPr lang="zh-CN" altLang="en-US" sz="3000" dirty="0">
                <a:latin typeface="Times New Roman" panose="02020603050405020304" pitchFamily="18" charset="0"/>
              </a:rPr>
              <a:t>，</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T</a:t>
            </a:r>
            <a:r>
              <a:rPr lang="zh-CN" altLang="en-US" sz="3000" dirty="0">
                <a:latin typeface="Times New Roman" panose="02020603050405020304" pitchFamily="18" charset="0"/>
              </a:rPr>
              <a:t>或为</a:t>
            </a:r>
            <a:r>
              <a:rPr lang="en-US" altLang="zh-CN" sz="3000" i="1" dirty="0">
                <a:latin typeface="Times New Roman" panose="02020603050405020304" pitchFamily="18" charset="0"/>
                <a:sym typeface="Symbol" panose="05050102010706020507" pitchFamily="18" charset="2"/>
              </a:rPr>
              <a:t></a:t>
            </a:r>
            <a:endParaRPr lang="zh-CN" altLang="en-US" sz="3000" i="1" dirty="0">
              <a:latin typeface="Times New Roman" panose="02020603050405020304" pitchFamily="18" charset="0"/>
            </a:endParaRPr>
          </a:p>
          <a:p>
            <a:pPr algn="just" eaLnBrk="1" hangingPunct="1">
              <a:lnSpc>
                <a:spcPct val="130000"/>
              </a:lnSpc>
            </a:pPr>
            <a:r>
              <a:rPr lang="zh-CN" altLang="en-US" sz="3000" dirty="0">
                <a:latin typeface="Times New Roman" panose="02020603050405020304" pitchFamily="18" charset="0"/>
              </a:rPr>
              <a:t>右线性</a:t>
            </a:r>
            <a:r>
              <a:rPr lang="en-US" altLang="zh-CN" sz="3000" dirty="0">
                <a:latin typeface="Times New Roman" panose="02020603050405020304" pitchFamily="18" charset="0"/>
              </a:rPr>
              <a:t>(Right Linear)</a:t>
            </a:r>
            <a:r>
              <a:rPr lang="zh-CN" altLang="en-US" sz="3000" dirty="0">
                <a:latin typeface="Times New Roman" panose="02020603050405020304" pitchFamily="18" charset="0"/>
              </a:rPr>
              <a:t>文法：</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aB</a:t>
            </a:r>
            <a:r>
              <a:rPr lang="zh-CN" altLang="en-US" sz="3000" dirty="0">
                <a:latin typeface="Times New Roman" panose="02020603050405020304" pitchFamily="18" charset="0"/>
              </a:rPr>
              <a:t>或</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a:t>
            </a:r>
            <a:endParaRPr lang="en-US" altLang="zh-CN" sz="3000" i="1" dirty="0">
              <a:latin typeface="Times New Roman" panose="02020603050405020304" pitchFamily="18" charset="0"/>
            </a:endParaRPr>
          </a:p>
          <a:p>
            <a:pPr algn="just" eaLnBrk="1" hangingPunct="1">
              <a:lnSpc>
                <a:spcPct val="130000"/>
              </a:lnSpc>
            </a:pPr>
            <a:r>
              <a:rPr lang="zh-CN" altLang="en-US" sz="3000" dirty="0">
                <a:latin typeface="Times New Roman" panose="02020603050405020304" pitchFamily="18" charset="0"/>
              </a:rPr>
              <a:t>左线性</a:t>
            </a:r>
            <a:r>
              <a:rPr lang="en-US" altLang="zh-CN" sz="3000" dirty="0">
                <a:latin typeface="Times New Roman" panose="02020603050405020304" pitchFamily="18" charset="0"/>
              </a:rPr>
              <a:t>(Left Linear)</a:t>
            </a:r>
            <a:r>
              <a:rPr lang="zh-CN" altLang="en-US" sz="3000" dirty="0">
                <a:latin typeface="Times New Roman" panose="02020603050405020304" pitchFamily="18" charset="0"/>
              </a:rPr>
              <a:t>文法：</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Ba</a:t>
            </a:r>
            <a:r>
              <a:rPr lang="zh-CN" altLang="en-US" sz="3000" dirty="0">
                <a:latin typeface="Times New Roman" panose="02020603050405020304" pitchFamily="18" charset="0"/>
              </a:rPr>
              <a:t>或</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a:t>
            </a:r>
            <a:endParaRPr lang="zh-CN" altLang="en-US" sz="3000" i="1" dirty="0">
              <a:latin typeface="Times New Roman" panose="02020603050405020304" pitchFamily="18" charset="0"/>
            </a:endParaRPr>
          </a:p>
          <a:p>
            <a:pPr eaLnBrk="1" hangingPunct="1">
              <a:buFont typeface="Wingdings" panose="05000000000000000000" pitchFamily="2" charset="2"/>
              <a:buNone/>
            </a:pPr>
            <a:r>
              <a:rPr lang="zh-CN" altLang="en-US" sz="3000" dirty="0">
                <a:latin typeface="Times New Roman" panose="02020603050405020304" pitchFamily="18" charset="0"/>
              </a:rPr>
              <a:t>  都是</a:t>
            </a:r>
            <a:r>
              <a:rPr lang="zh-CN" altLang="en-US" sz="3000" dirty="0">
                <a:solidFill>
                  <a:srgbClr val="FFFF00"/>
                </a:solidFill>
                <a:latin typeface="Times New Roman" panose="02020603050405020304" pitchFamily="18" charset="0"/>
              </a:rPr>
              <a:t>３型文法</a:t>
            </a:r>
            <a:r>
              <a:rPr lang="en-US" altLang="zh-CN" sz="3000" dirty="0">
                <a:latin typeface="Times New Roman" panose="02020603050405020304" pitchFamily="18" charset="0"/>
              </a:rPr>
              <a:t>(</a:t>
            </a:r>
            <a:r>
              <a:rPr lang="zh-CN" altLang="en-US" sz="3000" dirty="0">
                <a:latin typeface="Times New Roman" panose="02020603050405020304" pitchFamily="18" charset="0"/>
              </a:rPr>
              <a:t>正规文法 </a:t>
            </a:r>
            <a:r>
              <a:rPr lang="en-US" altLang="zh-CN" sz="3000" dirty="0">
                <a:latin typeface="Times New Roman" panose="02020603050405020304" pitchFamily="18" charset="0"/>
              </a:rPr>
              <a:t>Regular Grammar -RG)</a:t>
            </a:r>
          </a:p>
          <a:p>
            <a:pPr algn="just" eaLnBrk="1" hangingPunct="1"/>
            <a:r>
              <a:rPr lang="en-US" altLang="zh-CN" sz="3000" i="1" dirty="0">
                <a:latin typeface="Times New Roman" panose="02020603050405020304" pitchFamily="18" charset="0"/>
              </a:rPr>
              <a:t>L</a:t>
            </a:r>
            <a:r>
              <a:rPr lang="en-US" altLang="zh-CN" sz="3000" dirty="0">
                <a:latin typeface="Times New Roman" panose="02020603050405020304" pitchFamily="18" charset="0"/>
              </a:rPr>
              <a:t>(</a:t>
            </a:r>
            <a:r>
              <a:rPr lang="en-US" altLang="zh-CN" sz="3000" i="1" dirty="0">
                <a:latin typeface="Times New Roman" panose="02020603050405020304" pitchFamily="18" charset="0"/>
              </a:rPr>
              <a:t>G</a:t>
            </a:r>
            <a:r>
              <a:rPr lang="en-US" altLang="zh-CN" sz="3000" dirty="0">
                <a:latin typeface="Times New Roman" panose="02020603050405020304" pitchFamily="18" charset="0"/>
              </a:rPr>
              <a:t>)</a:t>
            </a:r>
            <a:r>
              <a:rPr lang="zh-CN" altLang="en-US" sz="3000" dirty="0">
                <a:latin typeface="Times New Roman" panose="02020603050405020304" pitchFamily="18" charset="0"/>
              </a:rPr>
              <a:t>为</a:t>
            </a:r>
            <a:r>
              <a:rPr lang="en-US" altLang="zh-CN" sz="3000" dirty="0">
                <a:latin typeface="Times New Roman" panose="02020603050405020304" pitchFamily="18" charset="0"/>
              </a:rPr>
              <a:t>3</a:t>
            </a:r>
            <a:r>
              <a:rPr lang="zh-CN" altLang="en-US" sz="3000" dirty="0">
                <a:latin typeface="Times New Roman" panose="02020603050405020304" pitchFamily="18" charset="0"/>
              </a:rPr>
              <a:t>型</a:t>
            </a:r>
            <a:r>
              <a:rPr lang="en-US" altLang="zh-CN" sz="3000" dirty="0">
                <a:latin typeface="Times New Roman" panose="02020603050405020304" pitchFamily="18" charset="0"/>
              </a:rPr>
              <a:t>/</a:t>
            </a:r>
            <a:r>
              <a:rPr lang="zh-CN" altLang="en-US" sz="3000" dirty="0">
                <a:latin typeface="Times New Roman" panose="02020603050405020304" pitchFamily="18" charset="0"/>
              </a:rPr>
              <a:t>正规集</a:t>
            </a:r>
            <a:r>
              <a:rPr lang="en-US" altLang="zh-CN" sz="3000" dirty="0">
                <a:latin typeface="Times New Roman" panose="02020603050405020304" pitchFamily="18" charset="0"/>
              </a:rPr>
              <a:t>/</a:t>
            </a:r>
            <a:r>
              <a:rPr lang="zh-CN" altLang="en-US" sz="3000" dirty="0">
                <a:latin typeface="Times New Roman" panose="02020603050405020304" pitchFamily="18" charset="0"/>
              </a:rPr>
              <a:t>正则集</a:t>
            </a:r>
            <a:r>
              <a:rPr lang="en-US" altLang="zh-CN" sz="3000" dirty="0">
                <a:latin typeface="Times New Roman" panose="02020603050405020304" pitchFamily="18" charset="0"/>
              </a:rPr>
              <a:t>/</a:t>
            </a:r>
            <a:r>
              <a:rPr lang="zh-CN" altLang="en-US" sz="3000" dirty="0">
                <a:latin typeface="Times New Roman" panose="02020603050405020304" pitchFamily="18" charset="0"/>
              </a:rPr>
              <a:t>正则语言（</a:t>
            </a:r>
            <a:r>
              <a:rPr lang="en-US" altLang="zh-CN" sz="3000" dirty="0">
                <a:latin typeface="Times New Roman" panose="02020603050405020304" pitchFamily="18" charset="0"/>
              </a:rPr>
              <a:t>RL</a:t>
            </a:r>
            <a:r>
              <a:rPr lang="zh-CN" altLang="en-US" sz="3000" dirty="0">
                <a:latin typeface="Times New Roman" panose="02020603050405020304" pitchFamily="18" charset="0"/>
              </a:rPr>
              <a:t>）</a:t>
            </a:r>
          </a:p>
          <a:p>
            <a:pPr lvl="1" algn="just" eaLnBrk="1" hangingPunct="1"/>
            <a:r>
              <a:rPr lang="zh-CN" altLang="en-US" sz="3000" dirty="0">
                <a:latin typeface="Times New Roman" panose="02020603050405020304" pitchFamily="18" charset="0"/>
              </a:rPr>
              <a:t>能描述程序设计语言的多数单词</a:t>
            </a:r>
          </a:p>
          <a:p>
            <a:pPr lvl="1" algn="just" eaLnBrk="1" hangingPunct="1"/>
            <a:r>
              <a:rPr lang="zh-CN" altLang="en-US" sz="3000" dirty="0">
                <a:latin typeface="Times New Roman" panose="02020603050405020304" pitchFamily="18" charset="0"/>
              </a:rPr>
              <a:t>左、右线性文法不可混用</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9123"/>
                                        </p:tgtEl>
                                        <p:attrNameLst>
                                          <p:attrName>style.visibility</p:attrName>
                                        </p:attrNameLst>
                                      </p:cBhvr>
                                      <p:to>
                                        <p:strVal val="visible"/>
                                      </p:to>
                                    </p:set>
                                    <p:animEffect transition="in" filter="box(out)">
                                      <p:cBhvr>
                                        <p:cTn id="7" dur="500"/>
                                        <p:tgtEl>
                                          <p:spTgt spid="1029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182721">
            <a:extLst>
              <a:ext uri="{FF2B5EF4-FFF2-40B4-BE49-F238E27FC236}">
                <a16:creationId xmlns:a16="http://schemas.microsoft.com/office/drawing/2014/main" id="{E3C37D22-6740-4CFF-8679-01748ADA704F}"/>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非上下文无关的语言结构</a:t>
            </a:r>
          </a:p>
        </p:txBody>
      </p:sp>
      <p:sp>
        <p:nvSpPr>
          <p:cNvPr id="1182723" name="内容占位符 1182722">
            <a:extLst>
              <a:ext uri="{FF2B5EF4-FFF2-40B4-BE49-F238E27FC236}">
                <a16:creationId xmlns:a16="http://schemas.microsoft.com/office/drawing/2014/main" id="{2D9E988A-BBE7-4C32-9EBA-DF58F448AF8E}"/>
              </a:ext>
            </a:extLst>
          </p:cNvPr>
          <p:cNvSpPr>
            <a:spLocks noGrp="1" noChangeArrowheads="1"/>
          </p:cNvSpPr>
          <p:nvPr>
            <p:ph idx="1"/>
          </p:nvPr>
        </p:nvSpPr>
        <p:spPr>
          <a:xfrm>
            <a:off x="483974" y="1371598"/>
            <a:ext cx="8465080" cy="5486402"/>
          </a:xfrm>
        </p:spPr>
        <p:txBody>
          <a:bodyPr>
            <a:noAutofit/>
          </a:bodyPr>
          <a:lstStyle/>
          <a:p>
            <a:pPr eaLnBrk="1" hangingPunct="1"/>
            <a:r>
              <a:rPr lang="zh-CN" altLang="en-US" sz="1600" dirty="0">
                <a:latin typeface="Times New Roman" panose="02020603050405020304" pitchFamily="18" charset="0"/>
              </a:rPr>
              <a:t>程序设计语言的有些语言结构不能用上下文无关文法描述</a:t>
            </a:r>
          </a:p>
          <a:p>
            <a:pPr eaLnBrk="1" hangingPunct="1"/>
            <a:r>
              <a:rPr lang="zh-CN" altLang="en-US" sz="1600" dirty="0">
                <a:latin typeface="Times New Roman" panose="02020603050405020304" pitchFamily="18" charset="0"/>
              </a:rPr>
              <a:t> 例</a:t>
            </a:r>
            <a:r>
              <a:rPr lang="en-US" altLang="zh-CN" sz="1600" dirty="0">
                <a:latin typeface="Times New Roman" panose="02020603050405020304" pitchFamily="18" charset="0"/>
              </a:rPr>
              <a:t>2.9   </a:t>
            </a:r>
            <a:r>
              <a:rPr lang="en-US" altLang="zh-CN" sz="1600" i="1" dirty="0">
                <a:latin typeface="Times New Roman" panose="02020603050405020304" pitchFamily="18" charset="0"/>
              </a:rPr>
              <a:t>L</a:t>
            </a:r>
            <a:r>
              <a:rPr lang="en-US" altLang="zh-CN" sz="1600" baseline="-25000" dirty="0">
                <a:latin typeface="Times New Roman" panose="02020603050405020304" pitchFamily="18" charset="0"/>
              </a:rPr>
              <a:t>1</a:t>
            </a:r>
            <a:r>
              <a:rPr lang="en-US" altLang="zh-CN" sz="1600" dirty="0">
                <a:latin typeface="Times New Roman" panose="02020603050405020304" pitchFamily="18" charset="0"/>
              </a:rPr>
              <a:t>={</a:t>
            </a:r>
            <a:r>
              <a:rPr lang="en-US" altLang="zh-CN" sz="1600" i="1" dirty="0" err="1">
                <a:latin typeface="Times New Roman" panose="02020603050405020304" pitchFamily="18" charset="0"/>
              </a:rPr>
              <a:t>wcw</a:t>
            </a:r>
            <a:r>
              <a:rPr lang="en-US" altLang="zh-CN" sz="1600" dirty="0" err="1">
                <a:latin typeface="Times New Roman" panose="02020603050405020304" pitchFamily="18" charset="0"/>
              </a:rPr>
              <a:t>|</a:t>
            </a:r>
            <a:r>
              <a:rPr lang="en-US" altLang="zh-CN" sz="1600" i="1" dirty="0" err="1">
                <a:latin typeface="Times New Roman" panose="02020603050405020304" pitchFamily="18" charset="0"/>
              </a:rPr>
              <a:t>w</a:t>
            </a:r>
            <a:r>
              <a:rPr lang="en-US" altLang="zh-CN" sz="1600" dirty="0">
                <a:latin typeface="Times New Roman" panose="02020603050405020304" pitchFamily="18" charset="0"/>
              </a:rPr>
              <a:t>∈{</a:t>
            </a:r>
            <a:r>
              <a:rPr lang="en-US" altLang="zh-CN" sz="1600" i="1" dirty="0" err="1">
                <a:latin typeface="Times New Roman" panose="02020603050405020304" pitchFamily="18" charset="0"/>
              </a:rPr>
              <a:t>a</a:t>
            </a:r>
            <a:r>
              <a:rPr lang="en-US" altLang="zh-CN" sz="1600" dirty="0" err="1">
                <a:latin typeface="Times New Roman" panose="02020603050405020304" pitchFamily="18" charset="0"/>
              </a:rPr>
              <a:t>,</a:t>
            </a:r>
            <a:r>
              <a:rPr lang="en-US" altLang="zh-CN" sz="1600" i="1" dirty="0" err="1">
                <a:latin typeface="Times New Roman" panose="02020603050405020304" pitchFamily="18" charset="0"/>
              </a:rPr>
              <a:t>b</a:t>
            </a:r>
            <a:r>
              <a:rPr lang="en-US" altLang="zh-CN" sz="1600" dirty="0">
                <a:latin typeface="Times New Roman" panose="02020603050405020304" pitchFamily="18" charset="0"/>
              </a:rPr>
              <a:t>}</a:t>
            </a:r>
            <a:r>
              <a:rPr lang="en-US" altLang="zh-CN" sz="1600" baseline="30000" dirty="0">
                <a:latin typeface="Times New Roman" panose="02020603050405020304" pitchFamily="18" charset="0"/>
              </a:rPr>
              <a:t>+</a:t>
            </a:r>
            <a:r>
              <a:rPr lang="en-US" altLang="zh-CN" sz="1600" dirty="0">
                <a:latin typeface="Times New Roman" panose="02020603050405020304" pitchFamily="18" charset="0"/>
              </a:rPr>
              <a:t>}</a:t>
            </a:r>
          </a:p>
          <a:p>
            <a:pPr eaLnBrk="1" hangingPunct="1">
              <a:buFont typeface="Wingdings" panose="05000000000000000000" pitchFamily="2" charset="2"/>
              <a:buNone/>
            </a:pPr>
            <a:r>
              <a:rPr lang="en-US" altLang="zh-CN" sz="1600" dirty="0">
                <a:latin typeface="Times New Roman" panose="02020603050405020304" pitchFamily="18" charset="0"/>
              </a:rPr>
              <a:t>       </a:t>
            </a:r>
            <a:r>
              <a:rPr lang="en-US" altLang="zh-CN" sz="1600" i="1" dirty="0">
                <a:latin typeface="Times New Roman" panose="02020603050405020304" pitchFamily="18" charset="0"/>
              </a:rPr>
              <a:t> </a:t>
            </a:r>
            <a:r>
              <a:rPr lang="en-US" altLang="zh-CN" sz="1600" i="1" dirty="0" err="1">
                <a:latin typeface="Times New Roman" panose="02020603050405020304" pitchFamily="18" charset="0"/>
              </a:rPr>
              <a:t>aabcaab</a:t>
            </a:r>
            <a:r>
              <a:rPr lang="zh-CN" altLang="en-US" sz="1600" dirty="0">
                <a:latin typeface="Times New Roman" panose="02020603050405020304" pitchFamily="18" charset="0"/>
              </a:rPr>
              <a:t>就是</a:t>
            </a:r>
            <a:r>
              <a:rPr lang="en-US" altLang="zh-CN" sz="1600" i="1" dirty="0">
                <a:latin typeface="Times New Roman" panose="02020603050405020304" pitchFamily="18" charset="0"/>
              </a:rPr>
              <a:t>L</a:t>
            </a:r>
            <a:r>
              <a:rPr lang="en-US" altLang="zh-CN" sz="1600" baseline="-25000" dirty="0">
                <a:latin typeface="Times New Roman" panose="02020603050405020304" pitchFamily="18" charset="0"/>
              </a:rPr>
              <a:t>1</a:t>
            </a:r>
            <a:r>
              <a:rPr lang="zh-CN" altLang="en-US" sz="1600" dirty="0">
                <a:latin typeface="Times New Roman" panose="02020603050405020304" pitchFamily="18" charset="0"/>
              </a:rPr>
              <a:t>的一个句子</a:t>
            </a:r>
          </a:p>
          <a:p>
            <a:pPr eaLnBrk="1" hangingPunct="1">
              <a:buFont typeface="Wingdings" panose="05000000000000000000" pitchFamily="2" charset="2"/>
              <a:buNone/>
            </a:pPr>
            <a:r>
              <a:rPr lang="zh-CN" altLang="en-US" sz="1600" dirty="0">
                <a:latin typeface="Times New Roman" panose="02020603050405020304" pitchFamily="18" charset="0"/>
              </a:rPr>
              <a:t>        这个语言是检查程序中标识符的声明应先于引用的抽象</a:t>
            </a:r>
            <a:endParaRPr lang="en-US" altLang="zh-CN" sz="1600" dirty="0">
              <a:latin typeface="Times New Roman" panose="02020603050405020304" pitchFamily="18" charset="0"/>
            </a:endParaRPr>
          </a:p>
          <a:p>
            <a:pPr>
              <a:buFont typeface="+mj-lt"/>
              <a:buAutoNum type="arabicPeriod"/>
            </a:pPr>
            <a:r>
              <a:rPr lang="en-US" altLang="zh-CN" sz="1600" dirty="0"/>
              <a:t> S → AYS | BZS | C </a:t>
            </a:r>
            <a:r>
              <a:rPr lang="en-US" altLang="zh-CN" sz="1600" dirty="0">
                <a:solidFill>
                  <a:srgbClr val="FFC000"/>
                </a:solidFill>
              </a:rPr>
              <a:t>(Generate w and the copies of each character with dummy symbols) </a:t>
            </a:r>
          </a:p>
          <a:p>
            <a:pPr>
              <a:buFont typeface="+mj-lt"/>
              <a:buAutoNum type="arabicPeriod"/>
            </a:pPr>
            <a:r>
              <a:rPr lang="en-US" altLang="zh-CN" sz="1600" dirty="0"/>
              <a:t> YA → AY </a:t>
            </a:r>
            <a:r>
              <a:rPr lang="en-US" altLang="zh-CN" sz="1600" dirty="0">
                <a:solidFill>
                  <a:srgbClr val="FFC000"/>
                </a:solidFill>
              </a:rPr>
              <a:t>(Move Y towards the end of the generated string) </a:t>
            </a:r>
          </a:p>
          <a:p>
            <a:pPr>
              <a:buFont typeface="+mj-lt"/>
              <a:buAutoNum type="arabicPeriod"/>
            </a:pPr>
            <a:r>
              <a:rPr lang="en-US" altLang="zh-CN" sz="1600" dirty="0"/>
              <a:t> YB → BY</a:t>
            </a:r>
            <a:r>
              <a:rPr lang="en-US" altLang="zh-CN" sz="1600" dirty="0">
                <a:solidFill>
                  <a:srgbClr val="FFC000"/>
                </a:solidFill>
              </a:rPr>
              <a:t> (Move Y towards the end of the generated string) </a:t>
            </a:r>
          </a:p>
          <a:p>
            <a:pPr>
              <a:buFont typeface="+mj-lt"/>
              <a:buAutoNum type="arabicPeriod"/>
            </a:pPr>
            <a:r>
              <a:rPr lang="en-US" altLang="zh-CN" sz="1600" dirty="0"/>
              <a:t> ZA → AZ </a:t>
            </a:r>
            <a:r>
              <a:rPr lang="en-US" altLang="zh-CN" sz="1600" dirty="0">
                <a:solidFill>
                  <a:srgbClr val="FFC000"/>
                </a:solidFill>
              </a:rPr>
              <a:t>(Move Z towards the end of the generated string) </a:t>
            </a:r>
          </a:p>
          <a:p>
            <a:pPr>
              <a:buFont typeface="+mj-lt"/>
              <a:buAutoNum type="arabicPeriod"/>
            </a:pPr>
            <a:r>
              <a:rPr lang="en-US" altLang="zh-CN" sz="1600" dirty="0"/>
              <a:t> ZB → BZ</a:t>
            </a:r>
            <a:r>
              <a:rPr lang="en-US" altLang="zh-CN" sz="1600" dirty="0">
                <a:solidFill>
                  <a:srgbClr val="FFC000"/>
                </a:solidFill>
              </a:rPr>
              <a:t> (Move Z towards the end of the generated string) </a:t>
            </a:r>
          </a:p>
          <a:p>
            <a:pPr>
              <a:buFont typeface="+mj-lt"/>
              <a:buAutoNum type="arabicPeriod"/>
            </a:pPr>
            <a:r>
              <a:rPr lang="en-US" altLang="zh-CN" sz="1600" dirty="0"/>
              <a:t> YC → Ca </a:t>
            </a:r>
            <a:r>
              <a:rPr lang="en-US" altLang="zh-CN" sz="1600" dirty="0">
                <a:solidFill>
                  <a:srgbClr val="FFC000"/>
                </a:solidFill>
              </a:rPr>
              <a:t>(Turn a Y into a since the second part of the string has been reached) </a:t>
            </a:r>
          </a:p>
          <a:p>
            <a:pPr>
              <a:buFont typeface="+mj-lt"/>
              <a:buAutoNum type="arabicPeriod"/>
            </a:pPr>
            <a:r>
              <a:rPr lang="en-US" altLang="zh-CN" sz="1600" dirty="0"/>
              <a:t> ZC → </a:t>
            </a:r>
            <a:r>
              <a:rPr lang="en-US" altLang="zh-CN" sz="1600" dirty="0" err="1"/>
              <a:t>Cb</a:t>
            </a:r>
            <a:r>
              <a:rPr lang="en-US" altLang="zh-CN" sz="1600" dirty="0"/>
              <a:t> </a:t>
            </a:r>
            <a:r>
              <a:rPr lang="en-US" altLang="zh-CN" sz="1600" dirty="0">
                <a:solidFill>
                  <a:srgbClr val="FFC000"/>
                </a:solidFill>
              </a:rPr>
              <a:t>(Turn a Z into b since the second part of the string has been reached) </a:t>
            </a:r>
          </a:p>
          <a:p>
            <a:pPr>
              <a:buFont typeface="+mj-lt"/>
              <a:buAutoNum type="arabicPeriod"/>
            </a:pPr>
            <a:r>
              <a:rPr lang="en-US" altLang="zh-CN" sz="1600" dirty="0"/>
              <a:t> A → a</a:t>
            </a:r>
            <a:r>
              <a:rPr lang="en-US" altLang="zh-CN" sz="1600" dirty="0">
                <a:solidFill>
                  <a:srgbClr val="FFC000"/>
                </a:solidFill>
              </a:rPr>
              <a:t> (Generate a) </a:t>
            </a:r>
          </a:p>
          <a:p>
            <a:pPr>
              <a:buFont typeface="+mj-lt"/>
              <a:buAutoNum type="arabicPeriod"/>
            </a:pPr>
            <a:r>
              <a:rPr lang="en-US" altLang="zh-CN" sz="1600" dirty="0"/>
              <a:t> B → b </a:t>
            </a:r>
            <a:r>
              <a:rPr lang="en-US" altLang="zh-CN" sz="1600" dirty="0">
                <a:solidFill>
                  <a:srgbClr val="FFC000"/>
                </a:solidFill>
              </a:rPr>
              <a:t>(Generate b) </a:t>
            </a:r>
            <a:endParaRPr lang="en-US" altLang="zh-CN" sz="1600" dirty="0"/>
          </a:p>
          <a:p>
            <a:pPr>
              <a:buFont typeface="+mj-lt"/>
              <a:buAutoNum type="arabicPeriod"/>
            </a:pPr>
            <a:r>
              <a:rPr lang="en-US" altLang="zh-CN" sz="1600" dirty="0"/>
              <a:t> C → c</a:t>
            </a:r>
            <a:endParaRPr lang="zh-CN" altLang="en-US" sz="16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2723">
                                            <p:txEl>
                                              <p:pRg st="0" end="0"/>
                                            </p:txEl>
                                          </p:spTgt>
                                        </p:tgtEl>
                                        <p:attrNameLst>
                                          <p:attrName>style.visibility</p:attrName>
                                        </p:attrNameLst>
                                      </p:cBhvr>
                                      <p:to>
                                        <p:strVal val="visible"/>
                                      </p:to>
                                    </p:set>
                                    <p:animEffect transition="in" filter="blinds(horizontal)">
                                      <p:cBhvr>
                                        <p:cTn id="7" dur="500"/>
                                        <p:tgtEl>
                                          <p:spTgt spid="1182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2723">
                                            <p:txEl>
                                              <p:pRg st="1" end="1"/>
                                            </p:txEl>
                                          </p:spTgt>
                                        </p:tgtEl>
                                        <p:attrNameLst>
                                          <p:attrName>style.visibility</p:attrName>
                                        </p:attrNameLst>
                                      </p:cBhvr>
                                      <p:to>
                                        <p:strVal val="visible"/>
                                      </p:to>
                                    </p:set>
                                    <p:animEffect transition="in" filter="blinds(horizontal)">
                                      <p:cBhvr>
                                        <p:cTn id="12" dur="500"/>
                                        <p:tgtEl>
                                          <p:spTgt spid="1182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2723">
                                            <p:txEl>
                                              <p:pRg st="2" end="2"/>
                                            </p:txEl>
                                          </p:spTgt>
                                        </p:tgtEl>
                                        <p:attrNameLst>
                                          <p:attrName>style.visibility</p:attrName>
                                        </p:attrNameLst>
                                      </p:cBhvr>
                                      <p:to>
                                        <p:strVal val="visible"/>
                                      </p:to>
                                    </p:set>
                                    <p:animEffect transition="in" filter="blinds(horizontal)">
                                      <p:cBhvr>
                                        <p:cTn id="17" dur="500"/>
                                        <p:tgtEl>
                                          <p:spTgt spid="1182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2723">
                                            <p:txEl>
                                              <p:pRg st="3" end="3"/>
                                            </p:txEl>
                                          </p:spTgt>
                                        </p:tgtEl>
                                        <p:attrNameLst>
                                          <p:attrName>style.visibility</p:attrName>
                                        </p:attrNameLst>
                                      </p:cBhvr>
                                      <p:to>
                                        <p:strVal val="visible"/>
                                      </p:to>
                                    </p:set>
                                    <p:animEffect transition="in" filter="blinds(horizontal)">
                                      <p:cBhvr>
                                        <p:cTn id="22" dur="500"/>
                                        <p:tgtEl>
                                          <p:spTgt spid="1182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2723">
                                            <p:txEl>
                                              <p:pRg st="4" end="4"/>
                                            </p:txEl>
                                          </p:spTgt>
                                        </p:tgtEl>
                                        <p:attrNameLst>
                                          <p:attrName>style.visibility</p:attrName>
                                        </p:attrNameLst>
                                      </p:cBhvr>
                                      <p:to>
                                        <p:strVal val="visible"/>
                                      </p:to>
                                    </p:set>
                                    <p:animEffect transition="in" filter="blinds(horizontal)">
                                      <p:cBhvr>
                                        <p:cTn id="27" dur="500"/>
                                        <p:tgtEl>
                                          <p:spTgt spid="1182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82723">
                                            <p:txEl>
                                              <p:pRg st="5" end="5"/>
                                            </p:txEl>
                                          </p:spTgt>
                                        </p:tgtEl>
                                        <p:attrNameLst>
                                          <p:attrName>style.visibility</p:attrName>
                                        </p:attrNameLst>
                                      </p:cBhvr>
                                      <p:to>
                                        <p:strVal val="visible"/>
                                      </p:to>
                                    </p:set>
                                    <p:animEffect transition="in" filter="blinds(horizontal)">
                                      <p:cBhvr>
                                        <p:cTn id="32" dur="500"/>
                                        <p:tgtEl>
                                          <p:spTgt spid="1182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82723">
                                            <p:txEl>
                                              <p:pRg st="6" end="6"/>
                                            </p:txEl>
                                          </p:spTgt>
                                        </p:tgtEl>
                                        <p:attrNameLst>
                                          <p:attrName>style.visibility</p:attrName>
                                        </p:attrNameLst>
                                      </p:cBhvr>
                                      <p:to>
                                        <p:strVal val="visible"/>
                                      </p:to>
                                    </p:set>
                                    <p:animEffect transition="in" filter="blinds(horizontal)">
                                      <p:cBhvr>
                                        <p:cTn id="37" dur="500"/>
                                        <p:tgtEl>
                                          <p:spTgt spid="11827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82723">
                                            <p:txEl>
                                              <p:pRg st="7" end="7"/>
                                            </p:txEl>
                                          </p:spTgt>
                                        </p:tgtEl>
                                        <p:attrNameLst>
                                          <p:attrName>style.visibility</p:attrName>
                                        </p:attrNameLst>
                                      </p:cBhvr>
                                      <p:to>
                                        <p:strVal val="visible"/>
                                      </p:to>
                                    </p:set>
                                    <p:animEffect transition="in" filter="blinds(horizontal)">
                                      <p:cBhvr>
                                        <p:cTn id="42" dur="500"/>
                                        <p:tgtEl>
                                          <p:spTgt spid="11827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82723">
                                            <p:txEl>
                                              <p:pRg st="8" end="8"/>
                                            </p:txEl>
                                          </p:spTgt>
                                        </p:tgtEl>
                                        <p:attrNameLst>
                                          <p:attrName>style.visibility</p:attrName>
                                        </p:attrNameLst>
                                      </p:cBhvr>
                                      <p:to>
                                        <p:strVal val="visible"/>
                                      </p:to>
                                    </p:set>
                                    <p:animEffect transition="in" filter="blinds(horizontal)">
                                      <p:cBhvr>
                                        <p:cTn id="47" dur="500"/>
                                        <p:tgtEl>
                                          <p:spTgt spid="11827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82723">
                                            <p:txEl>
                                              <p:pRg st="9" end="9"/>
                                            </p:txEl>
                                          </p:spTgt>
                                        </p:tgtEl>
                                        <p:attrNameLst>
                                          <p:attrName>style.visibility</p:attrName>
                                        </p:attrNameLst>
                                      </p:cBhvr>
                                      <p:to>
                                        <p:strVal val="visible"/>
                                      </p:to>
                                    </p:set>
                                    <p:animEffect transition="in" filter="blinds(horizontal)">
                                      <p:cBhvr>
                                        <p:cTn id="52" dur="500"/>
                                        <p:tgtEl>
                                          <p:spTgt spid="11827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82723">
                                            <p:txEl>
                                              <p:pRg st="10" end="10"/>
                                            </p:txEl>
                                          </p:spTgt>
                                        </p:tgtEl>
                                        <p:attrNameLst>
                                          <p:attrName>style.visibility</p:attrName>
                                        </p:attrNameLst>
                                      </p:cBhvr>
                                      <p:to>
                                        <p:strVal val="visible"/>
                                      </p:to>
                                    </p:set>
                                    <p:animEffect transition="in" filter="blinds(horizontal)">
                                      <p:cBhvr>
                                        <p:cTn id="57" dur="500"/>
                                        <p:tgtEl>
                                          <p:spTgt spid="118272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82723">
                                            <p:txEl>
                                              <p:pRg st="11" end="11"/>
                                            </p:txEl>
                                          </p:spTgt>
                                        </p:tgtEl>
                                        <p:attrNameLst>
                                          <p:attrName>style.visibility</p:attrName>
                                        </p:attrNameLst>
                                      </p:cBhvr>
                                      <p:to>
                                        <p:strVal val="visible"/>
                                      </p:to>
                                    </p:set>
                                    <p:animEffect transition="in" filter="blinds(horizontal)">
                                      <p:cBhvr>
                                        <p:cTn id="62" dur="500"/>
                                        <p:tgtEl>
                                          <p:spTgt spid="118272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82723">
                                            <p:txEl>
                                              <p:pRg st="12" end="12"/>
                                            </p:txEl>
                                          </p:spTgt>
                                        </p:tgtEl>
                                        <p:attrNameLst>
                                          <p:attrName>style.visibility</p:attrName>
                                        </p:attrNameLst>
                                      </p:cBhvr>
                                      <p:to>
                                        <p:strVal val="visible"/>
                                      </p:to>
                                    </p:set>
                                    <p:animEffect transition="in" filter="blinds(horizontal)">
                                      <p:cBhvr>
                                        <p:cTn id="67" dur="500"/>
                                        <p:tgtEl>
                                          <p:spTgt spid="118272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82723">
                                            <p:txEl>
                                              <p:pRg st="13" end="13"/>
                                            </p:txEl>
                                          </p:spTgt>
                                        </p:tgtEl>
                                        <p:attrNameLst>
                                          <p:attrName>style.visibility</p:attrName>
                                        </p:attrNameLst>
                                      </p:cBhvr>
                                      <p:to>
                                        <p:strVal val="visible"/>
                                      </p:to>
                                    </p:set>
                                    <p:animEffect transition="in" filter="blinds(horizontal)">
                                      <p:cBhvr>
                                        <p:cTn id="72" dur="500"/>
                                        <p:tgtEl>
                                          <p:spTgt spid="118272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2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183745">
            <a:extLst>
              <a:ext uri="{FF2B5EF4-FFF2-40B4-BE49-F238E27FC236}">
                <a16:creationId xmlns:a16="http://schemas.microsoft.com/office/drawing/2014/main" id="{AA9CD6BB-DCCF-445C-A853-328AA0BC57AB}"/>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非上下文无关的语言结构</a:t>
            </a:r>
          </a:p>
        </p:txBody>
      </p:sp>
      <mc:AlternateContent xmlns:mc="http://schemas.openxmlformats.org/markup-compatibility/2006" xmlns:a14="http://schemas.microsoft.com/office/drawing/2010/main">
        <mc:Choice Requires="a14">
          <p:sp>
            <p:nvSpPr>
              <p:cNvPr id="1183747" name="内容占位符 1183746">
                <a:extLst>
                  <a:ext uri="{FF2B5EF4-FFF2-40B4-BE49-F238E27FC236}">
                    <a16:creationId xmlns:a16="http://schemas.microsoft.com/office/drawing/2014/main" id="{DFA3B042-B9A6-4884-95E7-BE6C0EC465AB}"/>
                  </a:ext>
                </a:extLst>
              </p:cNvPr>
              <p:cNvSpPr>
                <a:spLocks noGrp="1" noChangeArrowheads="1"/>
              </p:cNvSpPr>
              <p:nvPr>
                <p:ph idx="1"/>
              </p:nvPr>
            </p:nvSpPr>
            <p:spPr>
              <a:xfrm>
                <a:off x="483974" y="1550400"/>
                <a:ext cx="8465080" cy="5155197"/>
              </a:xfrm>
            </p:spPr>
            <p:txBody>
              <a:bodyPr>
                <a:normAutofit fontScale="77500" lnSpcReduction="20000"/>
              </a:bodyPr>
              <a:lstStyle/>
              <a:p>
                <a:pPr eaLnBrk="1" hangingPunct="1"/>
                <a:r>
                  <a:rPr lang="zh-CN" altLang="en-US" dirty="0">
                    <a:latin typeface="Times New Roman" panose="02020603050405020304" pitchFamily="18" charset="0"/>
                    <a:ea typeface="宋体" panose="02010600030101010101" pitchFamily="2" charset="-122"/>
                  </a:rPr>
                  <a:t> 例</a:t>
                </a:r>
                <a:r>
                  <a:rPr lang="en-US" altLang="zh-CN" dirty="0">
                    <a:latin typeface="Times New Roman" panose="02020603050405020304" pitchFamily="18" charset="0"/>
                    <a:ea typeface="宋体" panose="02010600030101010101" pitchFamily="2" charset="-122"/>
                  </a:rPr>
                  <a:t>2.10 </a:t>
                </a:r>
              </a:p>
              <a:p>
                <a:pPr algn="ctr" eaLnBrk="1" hangingPunct="1">
                  <a:buFont typeface="Wingdings" panose="05000000000000000000" pitchFamily="2" charset="2"/>
                  <a:buNone/>
                </a:pPr>
                <a:r>
                  <a:rPr lang="en-US" altLang="zh-CN" i="1" dirty="0">
                    <a:latin typeface="Times New Roman" panose="02020603050405020304" pitchFamily="18" charset="0"/>
                    <a:ea typeface="宋体" panose="02010600030101010101" pitchFamily="2" charset="-122"/>
                  </a:rPr>
                  <a:t>L</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a</a:t>
                </a:r>
                <a:r>
                  <a:rPr lang="en-US" altLang="zh-CN" i="1" baseline="30000" dirty="0">
                    <a:latin typeface="Times New Roman" panose="02020603050405020304" pitchFamily="18" charset="0"/>
                    <a:ea typeface="宋体" panose="02010600030101010101" pitchFamily="2" charset="-122"/>
                  </a:rPr>
                  <a:t>m</a:t>
                </a:r>
                <a:r>
                  <a:rPr lang="en-US" altLang="zh-CN" i="1" dirty="0">
                    <a:latin typeface="Times New Roman" panose="02020603050405020304" pitchFamily="18" charset="0"/>
                    <a:ea typeface="宋体" panose="02010600030101010101" pitchFamily="2" charset="-122"/>
                  </a:rPr>
                  <a:t>b</a:t>
                </a:r>
                <a:r>
                  <a:rPr lang="en-US" altLang="zh-CN" i="1" baseline="30000" dirty="0">
                    <a:latin typeface="Times New Roman" panose="02020603050405020304" pitchFamily="18" charset="0"/>
                    <a:ea typeface="宋体" panose="02010600030101010101" pitchFamily="2" charset="-122"/>
                  </a:rPr>
                  <a:t>n</a:t>
                </a:r>
                <a:r>
                  <a:rPr lang="en-US" altLang="zh-CN" i="1" dirty="0">
                    <a:latin typeface="Times New Roman" panose="02020603050405020304" pitchFamily="18" charset="0"/>
                    <a:ea typeface="宋体" panose="02010600030101010101" pitchFamily="2" charset="-122"/>
                  </a:rPr>
                  <a:t>c</a:t>
                </a:r>
                <a:r>
                  <a:rPr lang="en-US" altLang="zh-CN" i="1" baseline="30000" dirty="0">
                    <a:latin typeface="Times New Roman" panose="02020603050405020304" pitchFamily="18" charset="0"/>
                    <a:ea typeface="宋体" panose="02010600030101010101" pitchFamily="2" charset="-122"/>
                  </a:rPr>
                  <a:t>m</a:t>
                </a:r>
                <a:r>
                  <a:rPr lang="en-US" altLang="zh-CN" i="1" dirty="0">
                    <a:latin typeface="Times New Roman" panose="02020603050405020304" pitchFamily="18" charset="0"/>
                    <a:ea typeface="宋体" panose="02010600030101010101" pitchFamily="2" charset="-122"/>
                  </a:rPr>
                  <a:t>d</a:t>
                </a:r>
                <a:r>
                  <a:rPr lang="en-US" altLang="zh-CN" i="1" baseline="30000"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m</a:t>
                </a:r>
                <a:r>
                  <a:rPr lang="en-US" altLang="zh-CN" dirty="0">
                    <a:latin typeface="Times New Roman" panose="02020603050405020304" pitchFamily="18" charset="0"/>
                    <a:ea typeface="宋体" panose="02010600030101010101" pitchFamily="2" charset="-122"/>
                  </a:rPr>
                  <a:t>≥0}</a:t>
                </a:r>
              </a:p>
              <a:p>
                <a:pPr eaLnBrk="1" hangingPunct="1"/>
                <a:r>
                  <a:rPr lang="zh-CN" altLang="en-US" dirty="0">
                    <a:latin typeface="Times New Roman" panose="02020603050405020304" pitchFamily="18" charset="0"/>
                    <a:ea typeface="宋体" panose="02010600030101010101" pitchFamily="2" charset="-122"/>
                  </a:rPr>
                  <a:t>它是检查过程声明的形参个数和过程引用的参数个数是否一致问题的抽象</a:t>
                </a:r>
                <a:endParaRPr lang="en-US" altLang="zh-CN" dirty="0">
                  <a:latin typeface="Times New Roman" panose="02020603050405020304" pitchFamily="18" charset="0"/>
                  <a:ea typeface="宋体" panose="02010600030101010101" pitchFamily="2" charset="-122"/>
                </a:endParaRPr>
              </a:p>
              <a:p>
                <a14:m>
                  <m:oMath xmlns:m="http://schemas.openxmlformats.org/officeDocument/2006/math">
                    <m:r>
                      <a:rPr lang="en-US" altLang="zh-CN" i="1">
                        <a:latin typeface="Cambria Math" panose="02040503050406030204" pitchFamily="18" charset="0"/>
                      </a:rPr>
                      <m:t>𝑅</m:t>
                    </m:r>
                    <m:r>
                      <a:rPr lang="en-US" altLang="zh-CN" i="1" smtClean="0">
                        <a:latin typeface="Cambria Math" panose="02040503050406030204" pitchFamily="18" charset="0"/>
                      </a:rPr>
                      <m:t>→</m:t>
                    </m:r>
                    <m:r>
                      <a:rPr lang="en-US" altLang="zh-CN" i="1">
                        <a:latin typeface="Cambria Math" panose="02040503050406030204" pitchFamily="18" charset="0"/>
                      </a:rPr>
                      <m:t>𝑎𝑅𝐶</m:t>
                    </m:r>
                    <m:r>
                      <a:rPr lang="en-US" altLang="zh-CN" i="1">
                        <a:latin typeface="Cambria Math" panose="02040503050406030204" pitchFamily="18" charset="0"/>
                      </a:rPr>
                      <m:t>|</m:t>
                    </m:r>
                    <m:r>
                      <a:rPr lang="en-US" altLang="zh-CN" i="1">
                        <a:latin typeface="Cambria Math" panose="02040503050406030204" pitchFamily="18" charset="0"/>
                      </a:rPr>
                      <m:t>𝑎𝐶</m:t>
                    </m:r>
                  </m:oMath>
                </a14:m>
                <a:endParaRPr lang="en-US" altLang="zh-CN" dirty="0">
                  <a:latin typeface="Times New Roman" panose="02020603050405020304" pitchFamily="18" charset="0"/>
                  <a:ea typeface="宋体" panose="02010600030101010101" pitchFamily="2" charset="-122"/>
                </a:endParaRPr>
              </a:p>
              <a:p>
                <a14:m>
                  <m:oMath xmlns:m="http://schemas.openxmlformats.org/officeDocument/2006/math">
                    <m:r>
                      <a:rPr lang="en-US" altLang="zh-CN" i="1">
                        <a:latin typeface="Cambria Math" panose="02040503050406030204" pitchFamily="18" charset="0"/>
                      </a:rPr>
                      <m:t>𝑇</m:t>
                    </m:r>
                    <m:r>
                      <a:rPr lang="en-US" altLang="zh-CN" i="1" smtClean="0">
                        <a:latin typeface="Cambria Math" panose="02040503050406030204" pitchFamily="18" charset="0"/>
                      </a:rPr>
                      <m:t>→</m:t>
                    </m:r>
                    <m:r>
                      <a:rPr lang="en-US" altLang="zh-CN" i="1">
                        <a:latin typeface="Cambria Math" panose="02040503050406030204" pitchFamily="18" charset="0"/>
                      </a:rPr>
                      <m:t>𝐵𝑇𝑑</m:t>
                    </m:r>
                    <m:r>
                      <a:rPr lang="en-US" altLang="zh-CN" i="1">
                        <a:latin typeface="Cambria Math" panose="02040503050406030204" pitchFamily="18" charset="0"/>
                      </a:rPr>
                      <m:t>|</m:t>
                    </m:r>
                    <m:r>
                      <a:rPr lang="en-US" altLang="zh-CN" i="1">
                        <a:latin typeface="Cambria Math" panose="02040503050406030204" pitchFamily="18" charset="0"/>
                      </a:rPr>
                      <m:t>𝐵𝑑</m:t>
                    </m:r>
                  </m:oMath>
                </a14:m>
                <a:endParaRPr lang="en-US" altLang="zh-CN" dirty="0">
                  <a:latin typeface="Times New Roman" panose="02020603050405020304" pitchFamily="18" charset="0"/>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𝐶𝐵</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𝐵𝐶</m:t>
                    </m:r>
                  </m:oMath>
                </a14:m>
                <a:endParaRPr lang="en-US" altLang="zh-CN" b="0" dirty="0">
                  <a:latin typeface="Times New Roman" panose="02020603050405020304" pitchFamily="18" charset="0"/>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𝑆</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𝑅𝑇</m:t>
                    </m:r>
                  </m:oMath>
                </a14:m>
                <a:endParaRPr lang="en-US" altLang="zh-CN" b="0" dirty="0">
                  <a:latin typeface="Times New Roman" panose="02020603050405020304" pitchFamily="18" charset="0"/>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ea typeface="宋体" panose="02010600030101010101" pitchFamily="2" charset="-122"/>
                      </a:rPr>
                      <m:t>𝑎𝐵</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𝑎𝑏</m:t>
                    </m:r>
                  </m:oMath>
                </a14:m>
                <a:endParaRPr lang="en-US" altLang="zh-CN" b="0" dirty="0">
                  <a:latin typeface="Times New Roman" panose="02020603050405020304" pitchFamily="18" charset="0"/>
                  <a:ea typeface="宋体" panose="02010600030101010101" pitchFamily="2" charset="-122"/>
                </a:endParaRPr>
              </a:p>
              <a:p>
                <a14:m>
                  <m:oMath xmlns:m="http://schemas.openxmlformats.org/officeDocument/2006/math">
                    <m:r>
                      <a:rPr lang="en-US" altLang="zh-CN" b="0" i="1" smtClean="0">
                        <a:latin typeface="Cambria Math" panose="02040503050406030204" pitchFamily="18" charset="0"/>
                      </a:rPr>
                      <m:t>𝑏</m:t>
                    </m:r>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𝑏</m:t>
                    </m:r>
                  </m:oMath>
                </a14:m>
                <a:endParaRPr lang="en-US" altLang="zh-CN" dirty="0">
                  <a:latin typeface="Times New Roman" panose="02020603050405020304" pitchFamily="18" charset="0"/>
                </a:endParaRPr>
              </a:p>
              <a:p>
                <a14:m>
                  <m:oMath xmlns:m="http://schemas.openxmlformats.org/officeDocument/2006/math">
                    <m:r>
                      <m:rPr>
                        <m:sty m:val="p"/>
                      </m:rPr>
                      <a:rPr lang="en-US" altLang="zh-CN" b="0" i="0" smtClean="0">
                        <a:latin typeface="Cambria Math" panose="02040503050406030204" pitchFamily="18" charset="0"/>
                      </a:rPr>
                      <m:t>C</m:t>
                    </m:r>
                    <m:r>
                      <a:rPr lang="en-US" altLang="zh-CN" b="0" i="1" smtClean="0">
                        <a:latin typeface="Cambria Math" panose="02040503050406030204" pitchFamily="18" charset="0"/>
                      </a:rPr>
                      <m:t>𝑑</m:t>
                    </m:r>
                    <m:r>
                      <a:rPr lang="en-US" altLang="zh-CN" i="1">
                        <a:latin typeface="Cambria Math" panose="02040503050406030204" pitchFamily="18" charset="0"/>
                      </a:rPr>
                      <m:t>→</m:t>
                    </m:r>
                    <m:r>
                      <a:rPr lang="en-US" altLang="zh-CN" b="0" i="1" smtClean="0">
                        <a:latin typeface="Cambria Math" panose="02040503050406030204" pitchFamily="18" charset="0"/>
                      </a:rPr>
                      <m:t>𝑐𝑑</m:t>
                    </m:r>
                  </m:oMath>
                </a14:m>
                <a:endParaRPr lang="en-US" altLang="zh-CN" dirty="0">
                  <a:latin typeface="Times New Roman" panose="02020603050405020304" pitchFamily="18" charset="0"/>
                </a:endParaRPr>
              </a:p>
              <a:p>
                <a14:m>
                  <m:oMath xmlns:m="http://schemas.openxmlformats.org/officeDocument/2006/math">
                    <m:r>
                      <m:rPr>
                        <m:sty m:val="p"/>
                      </m:rPr>
                      <a:rPr lang="en-US" altLang="zh-CN" b="0" i="0" smtClean="0">
                        <a:latin typeface="Cambria Math" panose="02040503050406030204" pitchFamily="18" charset="0"/>
                      </a:rPr>
                      <m:t>Cc</m:t>
                    </m:r>
                    <m:r>
                      <a:rPr lang="en-US" altLang="zh-CN" i="1">
                        <a:latin typeface="Cambria Math" panose="02040503050406030204" pitchFamily="18" charset="0"/>
                      </a:rPr>
                      <m:t>→</m:t>
                    </m:r>
                    <m:r>
                      <a:rPr lang="en-US" altLang="zh-CN" b="0" i="1" smtClean="0">
                        <a:latin typeface="Cambria Math" panose="02040503050406030204" pitchFamily="18" charset="0"/>
                      </a:rPr>
                      <m:t>𝑐𝑐</m:t>
                    </m:r>
                  </m:oMath>
                </a14:m>
                <a:endParaRPr lang="zh-CN" altLang="en-US" dirty="0">
                  <a:latin typeface="Times New Roman" panose="02020603050405020304" pitchFamily="18" charset="0"/>
                  <a:ea typeface="宋体" panose="02010600030101010101" pitchFamily="2" charset="-122"/>
                </a:endParaRPr>
              </a:p>
            </p:txBody>
          </p:sp>
        </mc:Choice>
        <mc:Fallback xmlns="">
          <p:sp>
            <p:nvSpPr>
              <p:cNvPr id="1183747" name="内容占位符 1183746">
                <a:extLst>
                  <a:ext uri="{FF2B5EF4-FFF2-40B4-BE49-F238E27FC236}">
                    <a16:creationId xmlns:a16="http://schemas.microsoft.com/office/drawing/2014/main" id="{DFA3B042-B9A6-4884-95E7-BE6C0EC465AB}"/>
                  </a:ext>
                </a:extLst>
              </p:cNvPr>
              <p:cNvSpPr>
                <a:spLocks noGrp="1" noRot="1" noChangeAspect="1" noMove="1" noResize="1" noEditPoints="1" noAdjustHandles="1" noChangeArrowheads="1" noChangeShapeType="1" noTextEdit="1"/>
              </p:cNvSpPr>
              <p:nvPr>
                <p:ph idx="1"/>
              </p:nvPr>
            </p:nvSpPr>
            <p:spPr>
              <a:xfrm>
                <a:off x="483974" y="1550400"/>
                <a:ext cx="8465080" cy="5155197"/>
              </a:xfrm>
              <a:blipFill>
                <a:blip r:embed="rId2"/>
                <a:stretch>
                  <a:fillRect l="-432" t="-2364" b="-591"/>
                </a:stretch>
              </a:blipFill>
            </p:spPr>
            <p:txBody>
              <a:bodyPr/>
              <a:lstStyle/>
              <a:p>
                <a:r>
                  <a:rPr lang="zh-CN" altLang="en-US">
                    <a:noFill/>
                  </a:rPr>
                  <a:t> </a:t>
                </a:r>
              </a:p>
            </p:txBody>
          </p:sp>
        </mc:Fallback>
      </mc:AlternateContent>
      <p:sp>
        <p:nvSpPr>
          <p:cNvPr id="24" name="Rectangle 23">
            <a:extLst>
              <a:ext uri="{FF2B5EF4-FFF2-40B4-BE49-F238E27FC236}">
                <a16:creationId xmlns:a16="http://schemas.microsoft.com/office/drawing/2014/main" id="{743B2296-1E66-D9F0-34D8-7BF9F3BBE14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zh-CN" altLang="zh-CN" sz="19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zh-CN" altLang="zh-CN" sz="1000" b="0" i="0" u="none" strike="noStrike" cap="none" normalizeH="0" baseline="0">
                <a:ln>
                  <a:noFill/>
                </a:ln>
                <a:solidFill>
                  <a:srgbClr val="202122"/>
                </a:solidFill>
                <a:effectLst/>
                <a:latin typeface="Arial" panose="020B0604020202020204" pitchFamily="34" charset="0"/>
                <a:cs typeface="Arial" panose="020B0604020202020204" pitchFamily="34" charset="0"/>
              </a:rPr>
              <a:t>,</a:t>
            </a:r>
            <a:r>
              <a:rPr kumimoji="0" lang="zh-CN" altLang="zh-CN" sz="6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AutoShape 24" descr="{\displaystyle p_{1}:R\rightarrow aRC|aC}">
            <a:extLst>
              <a:ext uri="{FF2B5EF4-FFF2-40B4-BE49-F238E27FC236}">
                <a16:creationId xmlns:a16="http://schemas.microsoft.com/office/drawing/2014/main" id="{030C05AF-02DB-3E4A-4152-BF26124B7285}"/>
              </a:ext>
            </a:extLst>
          </p:cNvPr>
          <p:cNvSpPr>
            <a:spLocks noChangeAspect="1" noChangeArrowheads="1"/>
          </p:cNvSpPr>
          <p:nvPr/>
        </p:nvSpPr>
        <p:spPr bwMode="auto">
          <a:xfrm>
            <a:off x="698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5">
            <a:extLst>
              <a:ext uri="{FF2B5EF4-FFF2-40B4-BE49-F238E27FC236}">
                <a16:creationId xmlns:a16="http://schemas.microsoft.com/office/drawing/2014/main" id="{EF7C1884-2B13-3517-A8E0-B98CA4C7BCA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zh-CN" altLang="zh-CN" sz="19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zh-CN" altLang="zh-CN" sz="1000" b="0" i="0" u="none" strike="noStrike" cap="none" normalizeH="0" baseline="0">
                <a:ln>
                  <a:noFill/>
                </a:ln>
                <a:solidFill>
                  <a:srgbClr val="202122"/>
                </a:solidFill>
                <a:effectLst/>
                <a:latin typeface="Arial" panose="020B0604020202020204" pitchFamily="34" charset="0"/>
                <a:cs typeface="Arial" panose="020B0604020202020204" pitchFamily="34" charset="0"/>
              </a:rPr>
              <a:t>,</a:t>
            </a:r>
            <a:r>
              <a:rPr kumimoji="0" lang="zh-CN" altLang="zh-CN" sz="6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AutoShape 26" descr="{\displaystyle p_{1}:R\rightarrow aRC|aC}">
            <a:extLst>
              <a:ext uri="{FF2B5EF4-FFF2-40B4-BE49-F238E27FC236}">
                <a16:creationId xmlns:a16="http://schemas.microsoft.com/office/drawing/2014/main" id="{5F3C0D15-1237-4ED3-3602-B8BB5F002D28}"/>
              </a:ext>
            </a:extLst>
          </p:cNvPr>
          <p:cNvSpPr>
            <a:spLocks noChangeAspect="1" noChangeArrowheads="1"/>
          </p:cNvSpPr>
          <p:nvPr/>
        </p:nvSpPr>
        <p:spPr bwMode="auto">
          <a:xfrm>
            <a:off x="22225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animEffect transition="in" filter="blinds(horizontal)">
                                      <p:cBhvr>
                                        <p:cTn id="7" dur="500"/>
                                        <p:tgtEl>
                                          <p:spTgt spid="1183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3747">
                                            <p:txEl>
                                              <p:pRg st="1" end="1"/>
                                            </p:txEl>
                                          </p:spTgt>
                                        </p:tgtEl>
                                        <p:attrNameLst>
                                          <p:attrName>style.visibility</p:attrName>
                                        </p:attrNameLst>
                                      </p:cBhvr>
                                      <p:to>
                                        <p:strVal val="visible"/>
                                      </p:to>
                                    </p:set>
                                    <p:animEffect transition="in" filter="blinds(horizontal)">
                                      <p:cBhvr>
                                        <p:cTn id="12" dur="500"/>
                                        <p:tgtEl>
                                          <p:spTgt spid="1183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3747">
                                            <p:txEl>
                                              <p:pRg st="2" end="2"/>
                                            </p:txEl>
                                          </p:spTgt>
                                        </p:tgtEl>
                                        <p:attrNameLst>
                                          <p:attrName>style.visibility</p:attrName>
                                        </p:attrNameLst>
                                      </p:cBhvr>
                                      <p:to>
                                        <p:strVal val="visible"/>
                                      </p:to>
                                    </p:set>
                                    <p:animEffect transition="in" filter="blinds(horizontal)">
                                      <p:cBhvr>
                                        <p:cTn id="17" dur="500"/>
                                        <p:tgtEl>
                                          <p:spTgt spid="1183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3747">
                                            <p:txEl>
                                              <p:pRg st="3" end="3"/>
                                            </p:txEl>
                                          </p:spTgt>
                                        </p:tgtEl>
                                        <p:attrNameLst>
                                          <p:attrName>style.visibility</p:attrName>
                                        </p:attrNameLst>
                                      </p:cBhvr>
                                      <p:to>
                                        <p:strVal val="visible"/>
                                      </p:to>
                                    </p:set>
                                    <p:animEffect transition="in" filter="blinds(horizontal)">
                                      <p:cBhvr>
                                        <p:cTn id="22" dur="500"/>
                                        <p:tgtEl>
                                          <p:spTgt spid="1183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3747">
                                            <p:txEl>
                                              <p:pRg st="4" end="4"/>
                                            </p:txEl>
                                          </p:spTgt>
                                        </p:tgtEl>
                                        <p:attrNameLst>
                                          <p:attrName>style.visibility</p:attrName>
                                        </p:attrNameLst>
                                      </p:cBhvr>
                                      <p:to>
                                        <p:strVal val="visible"/>
                                      </p:to>
                                    </p:set>
                                    <p:animEffect transition="in" filter="blinds(horizontal)">
                                      <p:cBhvr>
                                        <p:cTn id="27" dur="500"/>
                                        <p:tgtEl>
                                          <p:spTgt spid="1183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83747">
                                            <p:txEl>
                                              <p:pRg st="5" end="5"/>
                                            </p:txEl>
                                          </p:spTgt>
                                        </p:tgtEl>
                                        <p:attrNameLst>
                                          <p:attrName>style.visibility</p:attrName>
                                        </p:attrNameLst>
                                      </p:cBhvr>
                                      <p:to>
                                        <p:strVal val="visible"/>
                                      </p:to>
                                    </p:set>
                                    <p:animEffect transition="in" filter="blinds(horizontal)">
                                      <p:cBhvr>
                                        <p:cTn id="32" dur="500"/>
                                        <p:tgtEl>
                                          <p:spTgt spid="11837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83747">
                                            <p:txEl>
                                              <p:pRg st="6" end="6"/>
                                            </p:txEl>
                                          </p:spTgt>
                                        </p:tgtEl>
                                        <p:attrNameLst>
                                          <p:attrName>style.visibility</p:attrName>
                                        </p:attrNameLst>
                                      </p:cBhvr>
                                      <p:to>
                                        <p:strVal val="visible"/>
                                      </p:to>
                                    </p:set>
                                    <p:animEffect transition="in" filter="blinds(horizontal)">
                                      <p:cBhvr>
                                        <p:cTn id="37" dur="500"/>
                                        <p:tgtEl>
                                          <p:spTgt spid="11837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83747">
                                            <p:txEl>
                                              <p:pRg st="7" end="7"/>
                                            </p:txEl>
                                          </p:spTgt>
                                        </p:tgtEl>
                                        <p:attrNameLst>
                                          <p:attrName>style.visibility</p:attrName>
                                        </p:attrNameLst>
                                      </p:cBhvr>
                                      <p:to>
                                        <p:strVal val="visible"/>
                                      </p:to>
                                    </p:set>
                                    <p:animEffect transition="in" filter="blinds(horizontal)">
                                      <p:cBhvr>
                                        <p:cTn id="42" dur="500"/>
                                        <p:tgtEl>
                                          <p:spTgt spid="11837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83747">
                                            <p:txEl>
                                              <p:pRg st="8" end="8"/>
                                            </p:txEl>
                                          </p:spTgt>
                                        </p:tgtEl>
                                        <p:attrNameLst>
                                          <p:attrName>style.visibility</p:attrName>
                                        </p:attrNameLst>
                                      </p:cBhvr>
                                      <p:to>
                                        <p:strVal val="visible"/>
                                      </p:to>
                                    </p:set>
                                    <p:animEffect transition="in" filter="blinds(horizontal)">
                                      <p:cBhvr>
                                        <p:cTn id="47" dur="500"/>
                                        <p:tgtEl>
                                          <p:spTgt spid="11837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83747">
                                            <p:txEl>
                                              <p:pRg st="9" end="9"/>
                                            </p:txEl>
                                          </p:spTgt>
                                        </p:tgtEl>
                                        <p:attrNameLst>
                                          <p:attrName>style.visibility</p:attrName>
                                        </p:attrNameLst>
                                      </p:cBhvr>
                                      <p:to>
                                        <p:strVal val="visible"/>
                                      </p:to>
                                    </p:set>
                                    <p:animEffect transition="in" filter="blinds(horizontal)">
                                      <p:cBhvr>
                                        <p:cTn id="52" dur="500"/>
                                        <p:tgtEl>
                                          <p:spTgt spid="11837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83747">
                                            <p:txEl>
                                              <p:pRg st="10" end="10"/>
                                            </p:txEl>
                                          </p:spTgt>
                                        </p:tgtEl>
                                        <p:attrNameLst>
                                          <p:attrName>style.visibility</p:attrName>
                                        </p:attrNameLst>
                                      </p:cBhvr>
                                      <p:to>
                                        <p:strVal val="visible"/>
                                      </p:to>
                                    </p:set>
                                    <p:animEffect transition="in" filter="blinds(horizontal)">
                                      <p:cBhvr>
                                        <p:cTn id="57" dur="500"/>
                                        <p:tgtEl>
                                          <p:spTgt spid="11837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183745">
            <a:extLst>
              <a:ext uri="{FF2B5EF4-FFF2-40B4-BE49-F238E27FC236}">
                <a16:creationId xmlns:a16="http://schemas.microsoft.com/office/drawing/2014/main" id="{AA9CD6BB-DCCF-445C-A853-328AA0BC57AB}"/>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rPr>
              <a:t>非上下文无关的语言结构</a:t>
            </a:r>
          </a:p>
        </p:txBody>
      </p:sp>
      <mc:AlternateContent xmlns:mc="http://schemas.openxmlformats.org/markup-compatibility/2006" xmlns:a14="http://schemas.microsoft.com/office/drawing/2010/main">
        <mc:Choice Requires="a14">
          <p:sp>
            <p:nvSpPr>
              <p:cNvPr id="1183747" name="内容占位符 1183746">
                <a:extLst>
                  <a:ext uri="{FF2B5EF4-FFF2-40B4-BE49-F238E27FC236}">
                    <a16:creationId xmlns:a16="http://schemas.microsoft.com/office/drawing/2014/main" id="{DFA3B042-B9A6-4884-95E7-BE6C0EC465AB}"/>
                  </a:ext>
                </a:extLst>
              </p:cNvPr>
              <p:cNvSpPr>
                <a:spLocks noGrp="1" noChangeArrowheads="1"/>
              </p:cNvSpPr>
              <p:nvPr>
                <p:ph idx="1"/>
              </p:nvPr>
            </p:nvSpPr>
            <p:spPr/>
            <p:txBody>
              <a:bodyPr>
                <a:normAutofit lnSpcReduction="10000"/>
              </a:bodyPr>
              <a:lstStyle/>
              <a:p>
                <a:pPr eaLnBrk="1" hangingPunct="1"/>
                <a:r>
                  <a:rPr lang="zh-CN" altLang="en-US" dirty="0">
                    <a:latin typeface="Times New Roman" panose="02020603050405020304" pitchFamily="18" charset="0"/>
                    <a:ea typeface="宋体" panose="02010600030101010101" pitchFamily="2" charset="-122"/>
                  </a:rPr>
                  <a:t> 例</a:t>
                </a:r>
                <a:r>
                  <a:rPr lang="en-US" altLang="zh-CN" dirty="0">
                    <a:latin typeface="Times New Roman" panose="02020603050405020304" pitchFamily="18" charset="0"/>
                    <a:ea typeface="宋体" panose="02010600030101010101" pitchFamily="2" charset="-122"/>
                  </a:rPr>
                  <a:t>2.11 </a:t>
                </a:r>
              </a:p>
              <a:p>
                <a:pPr algn="ctr" eaLnBrk="1" hangingPunct="1">
                  <a:buFont typeface="Wingdings" panose="05000000000000000000" pitchFamily="2" charset="2"/>
                  <a:buNone/>
                </a:pPr>
                <a:r>
                  <a:rPr lang="en-US" altLang="zh-CN" i="1" dirty="0">
                    <a:latin typeface="Times New Roman" panose="02020603050405020304" pitchFamily="18" charset="0"/>
                    <a:ea typeface="宋体" panose="02010600030101010101" pitchFamily="2" charset="-122"/>
                  </a:rPr>
                  <a:t>L</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a</a:t>
                </a:r>
                <a:r>
                  <a:rPr lang="en-US" altLang="zh-CN" i="1" baseline="30000" dirty="0">
                    <a:latin typeface="Times New Roman" panose="02020603050405020304" pitchFamily="18" charset="0"/>
                    <a:ea typeface="宋体" panose="02010600030101010101" pitchFamily="2" charset="-122"/>
                  </a:rPr>
                  <a:t>n</a:t>
                </a:r>
                <a:r>
                  <a:rPr lang="en-US" altLang="zh-CN" i="1" dirty="0">
                    <a:latin typeface="Times New Roman" panose="02020603050405020304" pitchFamily="18" charset="0"/>
                    <a:ea typeface="宋体" panose="02010600030101010101" pitchFamily="2" charset="-122"/>
                  </a:rPr>
                  <a:t>b</a:t>
                </a:r>
                <a:r>
                  <a:rPr lang="en-US" altLang="zh-CN" i="1" baseline="30000" dirty="0">
                    <a:latin typeface="Times New Roman" panose="02020603050405020304" pitchFamily="18" charset="0"/>
                    <a:ea typeface="宋体" panose="02010600030101010101" pitchFamily="2" charset="-122"/>
                  </a:rPr>
                  <a:t>n</a:t>
                </a:r>
                <a:r>
                  <a:rPr lang="en-US" altLang="zh-CN" i="1" dirty="0">
                    <a:latin typeface="Times New Roman" panose="02020603050405020304" pitchFamily="18" charset="0"/>
                    <a:ea typeface="宋体" panose="02010600030101010101" pitchFamily="2" charset="-122"/>
                  </a:rPr>
                  <a:t>c</a:t>
                </a:r>
                <a:r>
                  <a:rPr lang="en-US" altLang="zh-CN" i="1" baseline="30000"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m</a:t>
                </a:r>
                <a:r>
                  <a:rPr lang="en-US" altLang="zh-CN" dirty="0">
                    <a:latin typeface="Times New Roman" panose="02020603050405020304" pitchFamily="18" charset="0"/>
                    <a:ea typeface="宋体" panose="02010600030101010101" pitchFamily="2" charset="-122"/>
                  </a:rPr>
                  <a:t>≥0}</a:t>
                </a:r>
              </a:p>
              <a:p>
                <a:r>
                  <a:rPr lang="en-US" altLang="zh-CN" dirty="0"/>
                  <a:t>T = {a, b, c}</a:t>
                </a:r>
              </a:p>
              <a:p>
                <a:r>
                  <a:rPr lang="pt-BR" altLang="zh-CN" dirty="0"/>
                  <a:t>N = {S, A, B, C, T}</a:t>
                </a:r>
              </a:p>
              <a:p>
                <a:r>
                  <a:rPr lang="en-US" altLang="zh-CN" dirty="0"/>
                  <a:t>R = {S→ </a:t>
                </a:r>
                <a14:m>
                  <m:oMath xmlns:m="http://schemas.openxmlformats.org/officeDocument/2006/math">
                    <m:r>
                      <m:rPr>
                        <m:sty m:val="p"/>
                      </m:rPr>
                      <a:rPr lang="en-US" altLang="zh-CN" b="0" i="1" smtClean="0">
                        <a:latin typeface="Cambria Math" panose="02040503050406030204" pitchFamily="18" charset="0"/>
                      </a:rPr>
                      <m:t>ϵ</m:t>
                    </m:r>
                  </m:oMath>
                </a14:m>
                <a:r>
                  <a:rPr lang="en-US" altLang="zh-CN" dirty="0"/>
                  <a:t>, S→ T, T→ </a:t>
                </a:r>
                <a:r>
                  <a:rPr lang="en-US" altLang="zh-CN" dirty="0" err="1"/>
                  <a:t>aBC</a:t>
                </a:r>
                <a:r>
                  <a:rPr lang="en-US" altLang="zh-CN" dirty="0"/>
                  <a:t>, T→ </a:t>
                </a:r>
                <a:r>
                  <a:rPr lang="en-US" altLang="zh-CN" dirty="0" err="1"/>
                  <a:t>aTBC</a:t>
                </a:r>
                <a:r>
                  <a:rPr lang="en-US" altLang="zh-CN" dirty="0"/>
                  <a:t>,</a:t>
                </a:r>
                <a:endParaRPr lang="pt-BR" altLang="zh-CN" dirty="0"/>
              </a:p>
              <a:p>
                <a:pPr marL="0" indent="0">
                  <a:buNone/>
                </a:pPr>
                <a:r>
                  <a:rPr lang="pt-BR" altLang="zh-CN" dirty="0"/>
                  <a:t>	</a:t>
                </a:r>
                <a:r>
                  <a:rPr lang="pt-BR" altLang="zh-CN" dirty="0">
                    <a:solidFill>
                      <a:srgbClr val="FFC000"/>
                    </a:solidFill>
                  </a:rPr>
                  <a:t>(recursively generating </a:t>
                </a:r>
                <a:r>
                  <a:rPr lang="en-US" altLang="zh-CN" i="1" dirty="0">
                    <a:solidFill>
                      <a:srgbClr val="FFC000"/>
                    </a:solidFill>
                    <a:latin typeface="Times New Roman" panose="02020603050405020304" pitchFamily="18" charset="0"/>
                  </a:rPr>
                  <a:t>a</a:t>
                </a:r>
                <a:r>
                  <a:rPr lang="en-US" altLang="zh-CN" i="1" baseline="30000" dirty="0">
                    <a:solidFill>
                      <a:srgbClr val="FFC000"/>
                    </a:solidFill>
                    <a:latin typeface="Times New Roman" panose="02020603050405020304" pitchFamily="18" charset="0"/>
                  </a:rPr>
                  <a:t>n</a:t>
                </a:r>
                <a:r>
                  <a:rPr lang="en-US" altLang="zh-CN" i="1" dirty="0">
                    <a:solidFill>
                      <a:srgbClr val="FFC000"/>
                    </a:solidFill>
                    <a:latin typeface="Times New Roman" panose="02020603050405020304" pitchFamily="18" charset="0"/>
                  </a:rPr>
                  <a:t>(BC)</a:t>
                </a:r>
                <a:r>
                  <a:rPr lang="en-US" altLang="zh-CN" i="1" baseline="30000" dirty="0">
                    <a:solidFill>
                      <a:srgbClr val="FFC000"/>
                    </a:solidFill>
                    <a:latin typeface="Times New Roman" panose="02020603050405020304" pitchFamily="18" charset="0"/>
                  </a:rPr>
                  <a:t>n</a:t>
                </a:r>
                <a:r>
                  <a:rPr lang="pt-BR" altLang="zh-CN" dirty="0">
                    <a:solidFill>
                      <a:srgbClr val="FFC000"/>
                    </a:solidFill>
                  </a:rPr>
                  <a:t> )               </a:t>
                </a:r>
              </a:p>
              <a:p>
                <a:pPr marL="0" indent="0">
                  <a:buNone/>
                </a:pPr>
                <a:r>
                  <a:rPr lang="pt-BR" altLang="zh-CN" dirty="0"/>
                  <a:t>	</a:t>
                </a:r>
                <a:r>
                  <a:rPr lang="en-US" altLang="zh-CN" dirty="0"/>
                  <a:t>CB → CX, CX → BX, BX → BC, </a:t>
                </a:r>
              </a:p>
              <a:p>
                <a:pPr marL="0" indent="0">
                  <a:buNone/>
                </a:pPr>
                <a:r>
                  <a:rPr lang="en-US" altLang="zh-CN" dirty="0"/>
                  <a:t>	</a:t>
                </a:r>
                <a:r>
                  <a:rPr lang="en-US" altLang="zh-CN" dirty="0">
                    <a:solidFill>
                      <a:srgbClr val="FFC000"/>
                    </a:solidFill>
                  </a:rPr>
                  <a:t>(swapping two non-terminals: CB → BC)</a:t>
                </a:r>
              </a:p>
              <a:p>
                <a:pPr marL="0" indent="0">
                  <a:buNone/>
                </a:pPr>
                <a:r>
                  <a:rPr lang="en-US" altLang="zh-CN" dirty="0">
                    <a:latin typeface="Times New Roman" panose="02020603050405020304" pitchFamily="18" charset="0"/>
                    <a:ea typeface="宋体" panose="02010600030101010101" pitchFamily="2" charset="-122"/>
                  </a:rPr>
                  <a:t>	</a:t>
                </a:r>
                <a:r>
                  <a:rPr lang="pt-BR" altLang="zh-CN" dirty="0"/>
                  <a:t> aB → ab, bB → bb, bC → bc, cC → cc}</a:t>
                </a:r>
              </a:p>
              <a:p>
                <a:pPr marL="0" indent="0">
                  <a:buNone/>
                </a:pPr>
                <a:r>
                  <a:rPr lang="pt-BR" altLang="zh-CN" dirty="0"/>
                  <a:t>	</a:t>
                </a:r>
                <a:r>
                  <a:rPr lang="pt-BR" altLang="zh-CN" dirty="0">
                    <a:solidFill>
                      <a:srgbClr val="FFC000"/>
                    </a:solidFill>
                  </a:rPr>
                  <a:t>(from </a:t>
                </a:r>
                <a:r>
                  <a:rPr lang="en-US" altLang="zh-CN" i="1" dirty="0" err="1">
                    <a:solidFill>
                      <a:srgbClr val="FFC000"/>
                    </a:solidFill>
                    <a:latin typeface="Times New Roman" panose="02020603050405020304" pitchFamily="18" charset="0"/>
                  </a:rPr>
                  <a:t>a</a:t>
                </a:r>
                <a:r>
                  <a:rPr lang="en-US" altLang="zh-CN" i="1" baseline="30000" dirty="0" err="1">
                    <a:solidFill>
                      <a:srgbClr val="FFC000"/>
                    </a:solidFill>
                    <a:latin typeface="Times New Roman" panose="02020603050405020304" pitchFamily="18" charset="0"/>
                  </a:rPr>
                  <a:t>n</a:t>
                </a:r>
                <a:r>
                  <a:rPr lang="en-US" altLang="zh-CN" i="1" dirty="0" err="1">
                    <a:solidFill>
                      <a:srgbClr val="FFC000"/>
                    </a:solidFill>
                    <a:latin typeface="Times New Roman" panose="02020603050405020304" pitchFamily="18" charset="0"/>
                  </a:rPr>
                  <a:t>B</a:t>
                </a:r>
                <a:r>
                  <a:rPr lang="en-US" altLang="zh-CN" i="1" baseline="30000" dirty="0" err="1">
                    <a:solidFill>
                      <a:srgbClr val="FFC000"/>
                    </a:solidFill>
                    <a:latin typeface="Times New Roman" panose="02020603050405020304" pitchFamily="18" charset="0"/>
                  </a:rPr>
                  <a:t>n</a:t>
                </a:r>
                <a:r>
                  <a:rPr lang="en-US" altLang="zh-CN" i="1" dirty="0" err="1">
                    <a:solidFill>
                      <a:srgbClr val="FFC000"/>
                    </a:solidFill>
                    <a:latin typeface="Times New Roman" panose="02020603050405020304" pitchFamily="18" charset="0"/>
                  </a:rPr>
                  <a:t>C</a:t>
                </a:r>
                <a:r>
                  <a:rPr lang="en-US" altLang="zh-CN" i="1" baseline="30000" dirty="0" err="1">
                    <a:solidFill>
                      <a:srgbClr val="FFC000"/>
                    </a:solidFill>
                    <a:latin typeface="Times New Roman" panose="02020603050405020304" pitchFamily="18" charset="0"/>
                  </a:rPr>
                  <a:t>n</a:t>
                </a:r>
                <a:r>
                  <a:rPr lang="en-US" altLang="zh-CN" i="1" baseline="30000" dirty="0">
                    <a:solidFill>
                      <a:srgbClr val="FFC000"/>
                    </a:solidFill>
                    <a:latin typeface="Times New Roman" panose="02020603050405020304" pitchFamily="18" charset="0"/>
                  </a:rPr>
                  <a:t> </a:t>
                </a:r>
                <a:r>
                  <a:rPr lang="pt-BR" altLang="zh-CN" dirty="0">
                    <a:solidFill>
                      <a:srgbClr val="FFC000"/>
                    </a:solidFill>
                  </a:rPr>
                  <a:t>to </a:t>
                </a:r>
                <a:r>
                  <a:rPr lang="en-US" altLang="zh-CN" i="1" dirty="0" err="1">
                    <a:solidFill>
                      <a:srgbClr val="FFC000"/>
                    </a:solidFill>
                    <a:latin typeface="Times New Roman" panose="02020603050405020304" pitchFamily="18" charset="0"/>
                  </a:rPr>
                  <a:t>a</a:t>
                </a:r>
                <a:r>
                  <a:rPr lang="en-US" altLang="zh-CN" i="1" baseline="30000" dirty="0" err="1">
                    <a:solidFill>
                      <a:srgbClr val="FFC000"/>
                    </a:solidFill>
                    <a:latin typeface="Times New Roman" panose="02020603050405020304" pitchFamily="18" charset="0"/>
                  </a:rPr>
                  <a:t>n</a:t>
                </a:r>
                <a:r>
                  <a:rPr lang="en-US" altLang="zh-CN" i="1" dirty="0" err="1">
                    <a:solidFill>
                      <a:srgbClr val="FFC000"/>
                    </a:solidFill>
                    <a:latin typeface="Times New Roman" panose="02020603050405020304" pitchFamily="18" charset="0"/>
                  </a:rPr>
                  <a:t>b</a:t>
                </a:r>
                <a:r>
                  <a:rPr lang="en-US" altLang="zh-CN" i="1" baseline="30000" dirty="0" err="1">
                    <a:solidFill>
                      <a:srgbClr val="FFC000"/>
                    </a:solidFill>
                    <a:latin typeface="Times New Roman" panose="02020603050405020304" pitchFamily="18" charset="0"/>
                  </a:rPr>
                  <a:t>n</a:t>
                </a:r>
                <a:r>
                  <a:rPr lang="en-US" altLang="zh-CN" i="1" dirty="0" err="1">
                    <a:solidFill>
                      <a:srgbClr val="FFC000"/>
                    </a:solidFill>
                    <a:latin typeface="Times New Roman" panose="02020603050405020304" pitchFamily="18" charset="0"/>
                  </a:rPr>
                  <a:t>c</a:t>
                </a:r>
                <a:r>
                  <a:rPr lang="en-US" altLang="zh-CN" i="1" baseline="30000" dirty="0" err="1">
                    <a:solidFill>
                      <a:srgbClr val="FFC000"/>
                    </a:solidFill>
                    <a:latin typeface="Times New Roman" panose="02020603050405020304" pitchFamily="18" charset="0"/>
                  </a:rPr>
                  <a:t>n</a:t>
                </a:r>
                <a:r>
                  <a:rPr lang="pt-BR" altLang="zh-CN" dirty="0">
                    <a:solidFill>
                      <a:srgbClr val="FFC000"/>
                    </a:solidFill>
                  </a:rPr>
                  <a:t>)</a:t>
                </a:r>
                <a:endParaRPr lang="zh-CN" altLang="en-US" dirty="0">
                  <a:solidFill>
                    <a:srgbClr val="FFC000"/>
                  </a:solidFill>
                  <a:latin typeface="Times New Roman" panose="02020603050405020304" pitchFamily="18" charset="0"/>
                  <a:ea typeface="宋体" panose="02010600030101010101" pitchFamily="2" charset="-122"/>
                </a:endParaRPr>
              </a:p>
            </p:txBody>
          </p:sp>
        </mc:Choice>
        <mc:Fallback xmlns="">
          <p:sp>
            <p:nvSpPr>
              <p:cNvPr id="1183747" name="内容占位符 1183746">
                <a:extLst>
                  <a:ext uri="{FF2B5EF4-FFF2-40B4-BE49-F238E27FC236}">
                    <a16:creationId xmlns:a16="http://schemas.microsoft.com/office/drawing/2014/main" id="{DFA3B042-B9A6-4884-95E7-BE6C0EC465AB}"/>
                  </a:ext>
                </a:extLst>
              </p:cNvPr>
              <p:cNvSpPr>
                <a:spLocks noGrp="1" noRot="1" noChangeAspect="1" noMove="1" noResize="1" noEditPoints="1" noAdjustHandles="1" noChangeArrowheads="1" noChangeShapeType="1" noTextEdit="1"/>
              </p:cNvSpPr>
              <p:nvPr>
                <p:ph idx="1"/>
              </p:nvPr>
            </p:nvSpPr>
            <p:spPr>
              <a:blipFill>
                <a:blip r:embed="rId2"/>
                <a:stretch>
                  <a:fillRect l="-864" t="-2395" b="-31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7549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animEffect transition="in" filter="blinds(horizontal)">
                                      <p:cBhvr>
                                        <p:cTn id="7" dur="500"/>
                                        <p:tgtEl>
                                          <p:spTgt spid="1183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3747">
                                            <p:txEl>
                                              <p:pRg st="1" end="1"/>
                                            </p:txEl>
                                          </p:spTgt>
                                        </p:tgtEl>
                                        <p:attrNameLst>
                                          <p:attrName>style.visibility</p:attrName>
                                        </p:attrNameLst>
                                      </p:cBhvr>
                                      <p:to>
                                        <p:strVal val="visible"/>
                                      </p:to>
                                    </p:set>
                                    <p:animEffect transition="in" filter="blinds(horizontal)">
                                      <p:cBhvr>
                                        <p:cTn id="12" dur="500"/>
                                        <p:tgtEl>
                                          <p:spTgt spid="1183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3747">
                                            <p:txEl>
                                              <p:pRg st="2" end="2"/>
                                            </p:txEl>
                                          </p:spTgt>
                                        </p:tgtEl>
                                        <p:attrNameLst>
                                          <p:attrName>style.visibility</p:attrName>
                                        </p:attrNameLst>
                                      </p:cBhvr>
                                      <p:to>
                                        <p:strVal val="visible"/>
                                      </p:to>
                                    </p:set>
                                    <p:animEffect transition="in" filter="blinds(horizontal)">
                                      <p:cBhvr>
                                        <p:cTn id="17" dur="500"/>
                                        <p:tgtEl>
                                          <p:spTgt spid="1183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3747">
                                            <p:txEl>
                                              <p:pRg st="3" end="3"/>
                                            </p:txEl>
                                          </p:spTgt>
                                        </p:tgtEl>
                                        <p:attrNameLst>
                                          <p:attrName>style.visibility</p:attrName>
                                        </p:attrNameLst>
                                      </p:cBhvr>
                                      <p:to>
                                        <p:strVal val="visible"/>
                                      </p:to>
                                    </p:set>
                                    <p:animEffect transition="in" filter="blinds(horizontal)">
                                      <p:cBhvr>
                                        <p:cTn id="22" dur="500"/>
                                        <p:tgtEl>
                                          <p:spTgt spid="1183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3747">
                                            <p:txEl>
                                              <p:pRg st="4" end="4"/>
                                            </p:txEl>
                                          </p:spTgt>
                                        </p:tgtEl>
                                        <p:attrNameLst>
                                          <p:attrName>style.visibility</p:attrName>
                                        </p:attrNameLst>
                                      </p:cBhvr>
                                      <p:to>
                                        <p:strVal val="visible"/>
                                      </p:to>
                                    </p:set>
                                    <p:animEffect transition="in" filter="blinds(horizontal)">
                                      <p:cBhvr>
                                        <p:cTn id="27" dur="500"/>
                                        <p:tgtEl>
                                          <p:spTgt spid="1183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83747">
                                            <p:txEl>
                                              <p:pRg st="5" end="5"/>
                                            </p:txEl>
                                          </p:spTgt>
                                        </p:tgtEl>
                                        <p:attrNameLst>
                                          <p:attrName>style.visibility</p:attrName>
                                        </p:attrNameLst>
                                      </p:cBhvr>
                                      <p:to>
                                        <p:strVal val="visible"/>
                                      </p:to>
                                    </p:set>
                                    <p:animEffect transition="in" filter="blinds(horizontal)">
                                      <p:cBhvr>
                                        <p:cTn id="32" dur="500"/>
                                        <p:tgtEl>
                                          <p:spTgt spid="11837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83747">
                                            <p:txEl>
                                              <p:pRg st="6" end="6"/>
                                            </p:txEl>
                                          </p:spTgt>
                                        </p:tgtEl>
                                        <p:attrNameLst>
                                          <p:attrName>style.visibility</p:attrName>
                                        </p:attrNameLst>
                                      </p:cBhvr>
                                      <p:to>
                                        <p:strVal val="visible"/>
                                      </p:to>
                                    </p:set>
                                    <p:animEffect transition="in" filter="blinds(horizontal)">
                                      <p:cBhvr>
                                        <p:cTn id="37" dur="500"/>
                                        <p:tgtEl>
                                          <p:spTgt spid="11837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83747">
                                            <p:txEl>
                                              <p:pRg st="7" end="7"/>
                                            </p:txEl>
                                          </p:spTgt>
                                        </p:tgtEl>
                                        <p:attrNameLst>
                                          <p:attrName>style.visibility</p:attrName>
                                        </p:attrNameLst>
                                      </p:cBhvr>
                                      <p:to>
                                        <p:strVal val="visible"/>
                                      </p:to>
                                    </p:set>
                                    <p:animEffect transition="in" filter="blinds(horizontal)">
                                      <p:cBhvr>
                                        <p:cTn id="42" dur="500"/>
                                        <p:tgtEl>
                                          <p:spTgt spid="11837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83747">
                                            <p:txEl>
                                              <p:pRg st="8" end="8"/>
                                            </p:txEl>
                                          </p:spTgt>
                                        </p:tgtEl>
                                        <p:attrNameLst>
                                          <p:attrName>style.visibility</p:attrName>
                                        </p:attrNameLst>
                                      </p:cBhvr>
                                      <p:to>
                                        <p:strVal val="visible"/>
                                      </p:to>
                                    </p:set>
                                    <p:animEffect transition="in" filter="blinds(horizontal)">
                                      <p:cBhvr>
                                        <p:cTn id="47" dur="500"/>
                                        <p:tgtEl>
                                          <p:spTgt spid="11837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83747">
                                            <p:txEl>
                                              <p:pRg st="9" end="9"/>
                                            </p:txEl>
                                          </p:spTgt>
                                        </p:tgtEl>
                                        <p:attrNameLst>
                                          <p:attrName>style.visibility</p:attrName>
                                        </p:attrNameLst>
                                      </p:cBhvr>
                                      <p:to>
                                        <p:strVal val="visible"/>
                                      </p:to>
                                    </p:set>
                                    <p:animEffect transition="in" filter="blinds(horizontal)">
                                      <p:cBhvr>
                                        <p:cTn id="52" dur="500"/>
                                        <p:tgtEl>
                                          <p:spTgt spid="11837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a:extLst>
              <a:ext uri="{FF2B5EF4-FFF2-40B4-BE49-F238E27FC236}">
                <a16:creationId xmlns:a16="http://schemas.microsoft.com/office/drawing/2014/main" id="{AC0402D5-7BFB-4A4A-9043-D95F94E122BE}"/>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Chomsky</a:t>
            </a:r>
            <a:r>
              <a:rPr lang="zh-CN" altLang="en-US">
                <a:latin typeface="Times New Roman" panose="02020603050405020304" pitchFamily="18" charset="0"/>
              </a:rPr>
              <a:t>体系</a:t>
            </a:r>
            <a:r>
              <a:rPr lang="en-US" altLang="zh-CN">
                <a:latin typeface="Times New Roman" panose="02020603050405020304" pitchFamily="18" charset="0"/>
              </a:rPr>
              <a:t>——</a:t>
            </a:r>
            <a:r>
              <a:rPr lang="zh-CN" altLang="en-US">
                <a:latin typeface="Times New Roman" panose="02020603050405020304" pitchFamily="18" charset="0"/>
              </a:rPr>
              <a:t>总结</a:t>
            </a:r>
          </a:p>
        </p:txBody>
      </p:sp>
      <p:sp>
        <p:nvSpPr>
          <p:cNvPr id="70661" name="Rectangle 3">
            <a:extLst>
              <a:ext uri="{FF2B5EF4-FFF2-40B4-BE49-F238E27FC236}">
                <a16:creationId xmlns:a16="http://schemas.microsoft.com/office/drawing/2014/main" id="{588C77F9-7FFA-492C-BD99-BA05115EB231}"/>
              </a:ext>
            </a:extLst>
          </p:cNvPr>
          <p:cNvSpPr>
            <a:spLocks noGrp="1" noChangeArrowheads="1"/>
          </p:cNvSpPr>
          <p:nvPr>
            <p:ph idx="1"/>
          </p:nvPr>
        </p:nvSpPr>
        <p:spPr/>
        <p:txBody>
          <a:bodyPr>
            <a:normAutofit/>
          </a:bodyPr>
          <a:lstStyle/>
          <a:p>
            <a:pPr eaLnBrk="1" hangingPunct="1">
              <a:buFont typeface="Wingdings" panose="05000000000000000000" pitchFamily="2" charset="2"/>
              <a:buNone/>
            </a:pPr>
            <a:r>
              <a:rPr lang="en-US" altLang="zh-CN" sz="2400" i="1" dirty="0">
                <a:latin typeface="Times New Roman" panose="02020603050405020304" pitchFamily="18" charset="0"/>
              </a:rPr>
              <a:t>G</a:t>
            </a:r>
            <a:r>
              <a:rPr lang="en-US" altLang="zh-CN" sz="2400" dirty="0">
                <a:latin typeface="Times New Roman" panose="02020603050405020304" pitchFamily="18" charset="0"/>
              </a:rPr>
              <a:t> = (</a:t>
            </a:r>
            <a:r>
              <a:rPr lang="en-US" altLang="zh-CN" sz="2400" i="1" dirty="0">
                <a:latin typeface="Times New Roman" panose="02020603050405020304" pitchFamily="18" charset="0"/>
              </a:rPr>
              <a:t>V</a:t>
            </a:r>
            <a:r>
              <a:rPr lang="zh-CN" altLang="en-US" sz="2400" dirty="0">
                <a:latin typeface="Times New Roman" panose="02020603050405020304" pitchFamily="18" charset="0"/>
              </a:rPr>
              <a:t>，</a:t>
            </a:r>
            <a:r>
              <a:rPr lang="en-US" altLang="zh-CN" sz="2400" i="1" dirty="0">
                <a:latin typeface="Times New Roman" panose="02020603050405020304" pitchFamily="18" charset="0"/>
              </a:rPr>
              <a:t>T</a:t>
            </a:r>
            <a:r>
              <a:rPr lang="zh-CN" altLang="en-US" sz="2400" dirty="0">
                <a:latin typeface="Times New Roman" panose="02020603050405020304" pitchFamily="18" charset="0"/>
              </a:rPr>
              <a:t>，</a:t>
            </a:r>
            <a:r>
              <a:rPr lang="en-US" altLang="zh-CN" sz="2400" i="1" dirty="0">
                <a:latin typeface="Times New Roman" panose="02020603050405020304" pitchFamily="18" charset="0"/>
              </a:rPr>
              <a:t>P</a:t>
            </a:r>
            <a:r>
              <a:rPr lang="zh-CN" altLang="en-US"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Times New Roman" panose="02020603050405020304" pitchFamily="18" charset="0"/>
              </a:rPr>
              <a:t>是一个文法</a:t>
            </a: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en-US" altLang="zh-CN" sz="2400" i="1" dirty="0">
                <a:latin typeface="Times New Roman" panose="02020603050405020304" pitchFamily="18" charset="0"/>
              </a:rPr>
              <a:t>β</a:t>
            </a:r>
            <a:r>
              <a:rPr lang="en-US" altLang="zh-CN" sz="2400" dirty="0">
                <a:latin typeface="Times New Roman" panose="02020603050405020304" pitchFamily="18" charset="0"/>
              </a:rPr>
              <a:t> ∈ </a:t>
            </a:r>
            <a:r>
              <a:rPr lang="en-US" altLang="zh-CN" sz="2400" i="1" dirty="0">
                <a:latin typeface="Times New Roman" panose="02020603050405020304" pitchFamily="18" charset="0"/>
              </a:rPr>
              <a:t>P</a:t>
            </a:r>
          </a:p>
          <a:p>
            <a:pPr eaLnBrk="1" hangingPunct="1">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a:t>
            </a:r>
            <a:r>
              <a:rPr lang="en-US" altLang="zh-CN" sz="2400" dirty="0">
                <a:latin typeface="Times New Roman" panose="02020603050405020304" pitchFamily="18" charset="0"/>
              </a:rPr>
              <a:t>0</a:t>
            </a:r>
            <a:r>
              <a:rPr lang="zh-CN" altLang="en-US" sz="2400" dirty="0">
                <a:latin typeface="Times New Roman" panose="02020603050405020304" pitchFamily="18" charset="0"/>
              </a:rPr>
              <a:t>型文法，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0</a:t>
            </a:r>
            <a:r>
              <a:rPr lang="zh-CN" altLang="en-US" sz="2400" dirty="0">
                <a:latin typeface="Times New Roman" panose="02020603050405020304" pitchFamily="18" charset="0"/>
              </a:rPr>
              <a:t>型语言；</a:t>
            </a:r>
          </a:p>
          <a:p>
            <a:pPr eaLnBrk="1" hangingPunct="1">
              <a:buFont typeface="Wingdings" panose="05000000000000000000" pitchFamily="2" charset="2"/>
              <a:buNone/>
            </a:pPr>
            <a:r>
              <a:rPr lang="zh-CN" altLang="en-US" sz="2400" b="1" dirty="0">
                <a:solidFill>
                  <a:srgbClr val="FFFF00"/>
                </a:solidFill>
                <a:latin typeface="Times New Roman" panose="02020603050405020304" pitchFamily="18" charset="0"/>
              </a:rPr>
              <a:t>    </a:t>
            </a:r>
            <a:r>
              <a:rPr lang="en-US" altLang="zh-CN" sz="2400" b="1" dirty="0">
                <a:solidFill>
                  <a:srgbClr val="FFFF00"/>
                </a:solidFill>
                <a:latin typeface="Times New Roman" panose="02020603050405020304" pitchFamily="18" charset="0"/>
              </a:rPr>
              <a:t>---</a:t>
            </a:r>
            <a:r>
              <a:rPr lang="zh-CN" altLang="en-US" sz="2400" b="1" dirty="0">
                <a:solidFill>
                  <a:srgbClr val="FFFF00"/>
                </a:solidFill>
                <a:latin typeface="Times New Roman" panose="02020603050405020304" pitchFamily="18" charset="0"/>
              </a:rPr>
              <a:t>其能力相当于图灵机</a:t>
            </a:r>
          </a:p>
          <a:p>
            <a:pPr eaLnBrk="1" hangingPunct="1">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en-US" altLang="zh-CN" sz="2400" i="1" dirty="0">
                <a:latin typeface="Times New Roman" panose="02020603050405020304" pitchFamily="18" charset="0"/>
              </a:rPr>
              <a:t>β</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a:t>
            </a:r>
            <a:r>
              <a:rPr lang="en-US" altLang="zh-CN" sz="2400" dirty="0">
                <a:latin typeface="Times New Roman" panose="02020603050405020304" pitchFamily="18" charset="0"/>
              </a:rPr>
              <a:t>1</a:t>
            </a:r>
            <a:r>
              <a:rPr lang="zh-CN" altLang="en-US" sz="2400" dirty="0">
                <a:latin typeface="Times New Roman" panose="02020603050405020304" pitchFamily="18" charset="0"/>
              </a:rPr>
              <a:t>型文法，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1</a:t>
            </a:r>
            <a:r>
              <a:rPr lang="zh-CN" altLang="en-US" sz="2400" dirty="0">
                <a:latin typeface="Times New Roman" panose="02020603050405020304" pitchFamily="18" charset="0"/>
              </a:rPr>
              <a:t>型语言</a:t>
            </a:r>
            <a:r>
              <a:rPr lang="en-US" altLang="zh-CN" sz="2400" dirty="0">
                <a:latin typeface="Times New Roman" panose="02020603050405020304" pitchFamily="18" charset="0"/>
              </a:rPr>
              <a:t>(</a:t>
            </a:r>
            <a:r>
              <a:rPr lang="zh-CN" altLang="en-US" sz="2400" dirty="0">
                <a:latin typeface="Times New Roman" panose="02020603050405020304" pitchFamily="18" charset="0"/>
              </a:rPr>
              <a:t>除</a:t>
            </a:r>
            <a:r>
              <a:rPr lang="zh-CN" altLang="en-US" sz="2400" i="1" dirty="0">
                <a:latin typeface="Times New Roman" panose="02020603050405020304" pitchFamily="18" charset="0"/>
              </a:rPr>
              <a:t>Ｓ</a:t>
            </a:r>
            <a:r>
              <a:rPr lang="zh-CN" altLang="en-US" sz="2400" dirty="0">
                <a:latin typeface="Times New Roman" panose="02020603050405020304" pitchFamily="18" charset="0"/>
              </a:rPr>
              <a:t>→</a:t>
            </a:r>
            <a:r>
              <a:rPr lang="en-US" altLang="zh-CN" sz="2400" i="1" dirty="0">
                <a:latin typeface="Times New Roman" panose="02020603050405020304" pitchFamily="18" charset="0"/>
              </a:rPr>
              <a:t>ε</a:t>
            </a:r>
            <a:r>
              <a:rPr lang="en-US" altLang="zh-CN" sz="2400" dirty="0">
                <a:latin typeface="Times New Roman" panose="02020603050405020304" pitchFamily="18" charset="0"/>
              </a:rPr>
              <a:t>);</a:t>
            </a:r>
          </a:p>
          <a:p>
            <a:pPr eaLnBrk="1" hangingPunct="1">
              <a:buFont typeface="Wingdings" panose="05000000000000000000" pitchFamily="2" charset="2"/>
              <a:buNone/>
            </a:pPr>
            <a:r>
              <a:rPr lang="en-US" altLang="zh-CN" sz="2400" b="1" dirty="0">
                <a:solidFill>
                  <a:srgbClr val="FFFF00"/>
                </a:solidFill>
                <a:latin typeface="Times New Roman" panose="02020603050405020304" pitchFamily="18" charset="0"/>
              </a:rPr>
              <a:t>    ---</a:t>
            </a:r>
            <a:r>
              <a:rPr lang="zh-CN" altLang="en-US" sz="2400" b="1" dirty="0">
                <a:solidFill>
                  <a:srgbClr val="FFFF00"/>
                </a:solidFill>
                <a:latin typeface="Times New Roman" panose="02020603050405020304" pitchFamily="18" charset="0"/>
              </a:rPr>
              <a:t>其识别系统是线性界限自动机</a:t>
            </a:r>
          </a:p>
          <a:p>
            <a:pPr eaLnBrk="1" hangingPunct="1">
              <a:buFont typeface="Wingdings" panose="05000000000000000000" pitchFamily="2" charset="2"/>
              <a:buNone/>
            </a:pPr>
            <a:r>
              <a:rPr lang="zh-CN" altLang="en-US" sz="2400" dirty="0">
                <a:latin typeface="Times New Roman" panose="02020603050405020304" pitchFamily="18" charset="0"/>
              </a:rPr>
              <a:t>*	</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zh-CN" altLang="en-US" sz="2400" i="1" dirty="0">
                <a:latin typeface="Times New Roman" panose="02020603050405020304" pitchFamily="18" charset="0"/>
              </a:rPr>
              <a:t>Ｖ</a:t>
            </a:r>
            <a:r>
              <a:rPr lang="en-US" altLang="zh-CN" sz="2400" dirty="0">
                <a:latin typeface="Times New Roman" panose="02020603050405020304" pitchFamily="18" charset="0"/>
              </a:rPr>
              <a:t> : </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a:t>
            </a:r>
            <a:r>
              <a:rPr lang="en-US" altLang="zh-CN" sz="2400" dirty="0">
                <a:latin typeface="Times New Roman" panose="02020603050405020304" pitchFamily="18" charset="0"/>
              </a:rPr>
              <a:t>2</a:t>
            </a:r>
            <a:r>
              <a:rPr lang="zh-CN" altLang="en-US" sz="2400" dirty="0">
                <a:latin typeface="Times New Roman" panose="02020603050405020304" pitchFamily="18" charset="0"/>
              </a:rPr>
              <a:t>型文法，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2</a:t>
            </a:r>
            <a:r>
              <a:rPr lang="zh-CN" altLang="en-US" sz="2400" dirty="0">
                <a:latin typeface="Times New Roman" panose="02020603050405020304" pitchFamily="18" charset="0"/>
              </a:rPr>
              <a:t>型语言</a:t>
            </a:r>
            <a:r>
              <a:rPr lang="en-US" altLang="zh-CN" sz="2400" dirty="0">
                <a:latin typeface="Times New Roman" panose="02020603050405020304" pitchFamily="18" charset="0"/>
              </a:rPr>
              <a:t>;</a:t>
            </a:r>
          </a:p>
          <a:p>
            <a:pPr eaLnBrk="1" hangingPunct="1">
              <a:buFont typeface="Wingdings" panose="05000000000000000000" pitchFamily="2" charset="2"/>
              <a:buNone/>
            </a:pPr>
            <a:r>
              <a:rPr lang="en-US" altLang="zh-CN" sz="2400" b="1" dirty="0">
                <a:solidFill>
                  <a:srgbClr val="FFFF00"/>
                </a:solidFill>
                <a:latin typeface="Times New Roman" panose="02020603050405020304" pitchFamily="18" charset="0"/>
              </a:rPr>
              <a:t>    ---</a:t>
            </a:r>
            <a:r>
              <a:rPr lang="zh-CN" altLang="en-US" sz="2400" b="1" dirty="0">
                <a:solidFill>
                  <a:srgbClr val="FFFF00"/>
                </a:solidFill>
                <a:latin typeface="Times New Roman" panose="02020603050405020304" pitchFamily="18" charset="0"/>
              </a:rPr>
              <a:t>其识别系统是不确定的下推自动机</a:t>
            </a:r>
          </a:p>
          <a:p>
            <a:pPr eaLnBrk="1" hangingPunct="1">
              <a:buFont typeface="Wingdings" panose="05000000000000000000" pitchFamily="2" charset="2"/>
              <a:buNone/>
            </a:pPr>
            <a:r>
              <a:rPr lang="zh-CN" altLang="en-US" sz="3000" dirty="0">
                <a:latin typeface="Times New Roman" panose="02020603050405020304" pitchFamily="18" charset="0"/>
              </a:rPr>
              <a:t>*	</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aB</a:t>
            </a:r>
            <a:r>
              <a:rPr lang="zh-CN" altLang="en-US" sz="3000" dirty="0">
                <a:latin typeface="Times New Roman" panose="02020603050405020304" pitchFamily="18" charset="0"/>
              </a:rPr>
              <a:t>或</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a:t>
            </a:r>
            <a:r>
              <a:rPr lang="en-US" altLang="zh-CN" sz="3000" dirty="0">
                <a:latin typeface="Times New Roman" panose="02020603050405020304" pitchFamily="18" charset="0"/>
              </a:rPr>
              <a:t>: </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是右线性文法，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3</a:t>
            </a:r>
            <a:r>
              <a:rPr lang="zh-CN" altLang="en-US" sz="2400" dirty="0">
                <a:latin typeface="Times New Roman" panose="02020603050405020304" pitchFamily="18" charset="0"/>
              </a:rPr>
              <a:t>型语言</a:t>
            </a:r>
          </a:p>
          <a:p>
            <a:pPr eaLnBrk="1" hangingPunct="1">
              <a:buFont typeface="Wingdings" panose="05000000000000000000" pitchFamily="2" charset="2"/>
              <a:buNone/>
            </a:pPr>
            <a:r>
              <a:rPr lang="zh-CN" altLang="en-US" sz="3000" dirty="0">
                <a:latin typeface="Times New Roman" panose="02020603050405020304" pitchFamily="18" charset="0"/>
              </a:rPr>
              <a:t>	</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Ba</a:t>
            </a:r>
            <a:r>
              <a:rPr lang="zh-CN" altLang="en-US" sz="3000" dirty="0">
                <a:latin typeface="Times New Roman" panose="02020603050405020304" pitchFamily="18" charset="0"/>
              </a:rPr>
              <a:t>或</a:t>
            </a:r>
            <a:r>
              <a:rPr lang="en-US" altLang="zh-CN" sz="3000" i="1" dirty="0" err="1">
                <a:latin typeface="Times New Roman" panose="02020603050405020304" pitchFamily="18" charset="0"/>
              </a:rPr>
              <a:t>A</a:t>
            </a:r>
            <a:r>
              <a:rPr lang="en-US" altLang="zh-CN" sz="3000" dirty="0" err="1">
                <a:latin typeface="Times New Roman" panose="02020603050405020304" pitchFamily="18" charset="0"/>
              </a:rPr>
              <a:t>→</a:t>
            </a:r>
            <a:r>
              <a:rPr lang="en-US" altLang="zh-CN" sz="3000" i="1" dirty="0" err="1">
                <a:latin typeface="Times New Roman" panose="02020603050405020304" pitchFamily="18" charset="0"/>
              </a:rPr>
              <a:t>a</a:t>
            </a:r>
            <a:r>
              <a:rPr lang="zh-CN" altLang="en-US" sz="3000" i="1" dirty="0">
                <a:latin typeface="Times New Roman" panose="02020603050405020304" pitchFamily="18" charset="0"/>
              </a:rPr>
              <a:t> </a:t>
            </a:r>
            <a:r>
              <a:rPr lang="en-US" altLang="zh-CN" sz="3000" dirty="0">
                <a:latin typeface="Times New Roman" panose="02020603050405020304" pitchFamily="18" charset="0"/>
              </a:rPr>
              <a:t>: </a:t>
            </a:r>
            <a:r>
              <a:rPr lang="en-US" altLang="zh-CN" sz="2400" i="1" dirty="0">
                <a:latin typeface="Times New Roman" panose="02020603050405020304" pitchFamily="18" charset="0"/>
              </a:rPr>
              <a:t>G</a:t>
            </a:r>
            <a:r>
              <a:rPr lang="zh-CN" altLang="en-US" sz="2400" dirty="0">
                <a:latin typeface="Times New Roman" panose="02020603050405020304" pitchFamily="18" charset="0"/>
              </a:rPr>
              <a:t>是左线性文法，</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en-US" altLang="zh-CN" sz="2400" dirty="0">
                <a:latin typeface="Times New Roman" panose="02020603050405020304" pitchFamily="18" charset="0"/>
              </a:rPr>
              <a:t>3</a:t>
            </a:r>
            <a:r>
              <a:rPr lang="zh-CN" altLang="en-US" sz="2400" dirty="0">
                <a:latin typeface="Times New Roman" panose="02020603050405020304" pitchFamily="18" charset="0"/>
              </a:rPr>
              <a:t>型语言</a:t>
            </a:r>
          </a:p>
          <a:p>
            <a:pPr eaLnBrk="1" hangingPunct="1">
              <a:buFont typeface="Wingdings" panose="05000000000000000000" pitchFamily="2" charset="2"/>
              <a:buNone/>
            </a:pPr>
            <a:r>
              <a:rPr lang="zh-CN" altLang="en-US" sz="2400" b="1" dirty="0">
                <a:solidFill>
                  <a:srgbClr val="FFFF00"/>
                </a:solidFill>
                <a:latin typeface="Times New Roman" panose="02020603050405020304" pitchFamily="18" charset="0"/>
              </a:rPr>
              <a:t>    </a:t>
            </a:r>
            <a:r>
              <a:rPr lang="en-US" altLang="zh-CN" sz="2400" b="1" dirty="0">
                <a:solidFill>
                  <a:srgbClr val="FFFF00"/>
                </a:solidFill>
                <a:latin typeface="Times New Roman" panose="02020603050405020304" pitchFamily="18" charset="0"/>
              </a:rPr>
              <a:t>---</a:t>
            </a:r>
            <a:r>
              <a:rPr lang="zh-CN" altLang="en-US" sz="2400" b="1" dirty="0">
                <a:solidFill>
                  <a:srgbClr val="FFFF00"/>
                </a:solidFill>
                <a:latin typeface="Times New Roman" panose="02020603050405020304" pitchFamily="18" charset="0"/>
              </a:rPr>
              <a:t>其识别系统是有穷自动机</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a:extLst>
              <a:ext uri="{FF2B5EF4-FFF2-40B4-BE49-F238E27FC236}">
                <a16:creationId xmlns:a16="http://schemas.microsoft.com/office/drawing/2014/main" id="{A4043322-C91A-491D-AFFE-4480FE0A6CB9}"/>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文法的类型</a:t>
            </a:r>
          </a:p>
        </p:txBody>
      </p:sp>
      <p:sp>
        <p:nvSpPr>
          <p:cNvPr id="71685" name="Text Box 3">
            <a:extLst>
              <a:ext uri="{FF2B5EF4-FFF2-40B4-BE49-F238E27FC236}">
                <a16:creationId xmlns:a16="http://schemas.microsoft.com/office/drawing/2014/main" id="{F37F40E9-9654-41F5-99AC-A8A9FF0BF7FB}"/>
              </a:ext>
            </a:extLst>
          </p:cNvPr>
          <p:cNvSpPr>
            <a:spLocks noGrp="1" noChangeArrowheads="1"/>
          </p:cNvSpPr>
          <p:nvPr>
            <p:ph idx="1"/>
          </p:nvPr>
        </p:nvSpPr>
        <p:spPr/>
        <p:txBody>
          <a:bodyPr/>
          <a:lstStyle/>
          <a:p>
            <a:pPr eaLnBrk="1" hangingPunct="1">
              <a:spcBef>
                <a:spcPct val="50000"/>
              </a:spcBef>
              <a:buFont typeface="Wingdings" panose="05000000000000000000" pitchFamily="2" charset="2"/>
              <a:buNone/>
            </a:pPr>
            <a:r>
              <a:rPr lang="zh-CN" altLang="en-US" sz="2400" dirty="0">
                <a:latin typeface="Times New Roman" panose="02020603050405020304" pitchFamily="18" charset="0"/>
              </a:rPr>
              <a:t>四种文法之间的关系是将产生式作进一步限制而定义的。</a:t>
            </a:r>
          </a:p>
          <a:p>
            <a:pPr eaLnBrk="1" hangingPunct="1">
              <a:spcBef>
                <a:spcPct val="50000"/>
              </a:spcBef>
              <a:buFont typeface="Wingdings" panose="05000000000000000000" pitchFamily="2" charset="2"/>
              <a:buNone/>
            </a:pPr>
            <a:r>
              <a:rPr lang="zh-CN" altLang="en-US" dirty="0">
                <a:latin typeface="Times New Roman" panose="02020603050405020304" pitchFamily="18" charset="0"/>
              </a:rPr>
              <a:t>四种文法之间的逐级“包含”关系如下：</a:t>
            </a:r>
          </a:p>
        </p:txBody>
      </p:sp>
      <p:sp>
        <p:nvSpPr>
          <p:cNvPr id="2" name="椭圆 1">
            <a:extLst>
              <a:ext uri="{FF2B5EF4-FFF2-40B4-BE49-F238E27FC236}">
                <a16:creationId xmlns:a16="http://schemas.microsoft.com/office/drawing/2014/main" id="{E17489B3-3655-47BE-830D-847349EA7048}"/>
              </a:ext>
            </a:extLst>
          </p:cNvPr>
          <p:cNvSpPr/>
          <p:nvPr/>
        </p:nvSpPr>
        <p:spPr>
          <a:xfrm>
            <a:off x="2681790" y="2812461"/>
            <a:ext cx="3780420" cy="3780420"/>
          </a:xfrm>
          <a:prstGeom prst="ellipse">
            <a:avLst/>
          </a:prstGeom>
          <a:ln>
            <a:solidFill>
              <a:schemeClr val="tx1"/>
            </a:solidFill>
          </a:ln>
          <a:effectLst>
            <a:outerShdw blurRad="50800" dist="139700" dir="2700000" sx="104000" sy="104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tIns="0" bIns="3564000" rtlCol="0" anchor="t" anchorCtr="0"/>
          <a:lstStyle/>
          <a:p>
            <a:pPr algn="ctr"/>
            <a:r>
              <a:rPr lang="en-US" altLang="zh-CN" sz="2400" b="1" dirty="0"/>
              <a:t>0</a:t>
            </a:r>
            <a:r>
              <a:rPr lang="zh-CN" altLang="en-US" sz="2400" b="1" dirty="0"/>
              <a:t>型文法</a:t>
            </a:r>
          </a:p>
        </p:txBody>
      </p:sp>
      <p:sp>
        <p:nvSpPr>
          <p:cNvPr id="17" name="椭圆 16">
            <a:extLst>
              <a:ext uri="{FF2B5EF4-FFF2-40B4-BE49-F238E27FC236}">
                <a16:creationId xmlns:a16="http://schemas.microsoft.com/office/drawing/2014/main" id="{806330AE-1680-4D28-B7B7-BB34D8B328FB}"/>
              </a:ext>
            </a:extLst>
          </p:cNvPr>
          <p:cNvSpPr/>
          <p:nvPr/>
        </p:nvSpPr>
        <p:spPr>
          <a:xfrm>
            <a:off x="2987824" y="3374555"/>
            <a:ext cx="3168352" cy="3168352"/>
          </a:xfrm>
          <a:prstGeom prst="ellipse">
            <a:avLst/>
          </a:prstGeom>
          <a:ln>
            <a:solidFill>
              <a:schemeClr val="tx1"/>
            </a:solidFill>
          </a:ln>
          <a:effectLst>
            <a:outerShdw blurRad="50800" dist="139700" dir="2700000" sx="104000" sy="104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tIns="0" bIns="3024000" rtlCol="0" anchor="t" anchorCtr="0"/>
          <a:lstStyle/>
          <a:p>
            <a:pPr algn="ctr"/>
            <a:r>
              <a:rPr lang="en-US" altLang="zh-CN" sz="2400" b="1" dirty="0"/>
              <a:t>1</a:t>
            </a:r>
            <a:r>
              <a:rPr lang="zh-CN" altLang="en-US" sz="2400" b="1" dirty="0"/>
              <a:t>型文法</a:t>
            </a:r>
          </a:p>
        </p:txBody>
      </p:sp>
      <p:sp>
        <p:nvSpPr>
          <p:cNvPr id="18" name="椭圆 17">
            <a:extLst>
              <a:ext uri="{FF2B5EF4-FFF2-40B4-BE49-F238E27FC236}">
                <a16:creationId xmlns:a16="http://schemas.microsoft.com/office/drawing/2014/main" id="{D6E74FB6-BD3F-42E5-BD09-E7FAFB89BCE9}"/>
              </a:ext>
            </a:extLst>
          </p:cNvPr>
          <p:cNvSpPr/>
          <p:nvPr/>
        </p:nvSpPr>
        <p:spPr>
          <a:xfrm>
            <a:off x="3311860" y="3950619"/>
            <a:ext cx="2520280" cy="2520280"/>
          </a:xfrm>
          <a:prstGeom prst="ellipse">
            <a:avLst/>
          </a:prstGeom>
          <a:ln>
            <a:solidFill>
              <a:schemeClr val="tx1"/>
            </a:solidFill>
          </a:ln>
          <a:effectLst>
            <a:outerShdw blurRad="50800" dist="139700" dir="2700000" sx="104000" sy="104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tIns="0" bIns="2484000" rtlCol="0" anchor="t" anchorCtr="0"/>
          <a:lstStyle/>
          <a:p>
            <a:pPr algn="ctr"/>
            <a:r>
              <a:rPr lang="en-US" altLang="zh-CN" sz="2400" b="1" dirty="0"/>
              <a:t>2</a:t>
            </a:r>
            <a:r>
              <a:rPr lang="zh-CN" altLang="en-US" sz="2400" b="1" dirty="0"/>
              <a:t>型文法</a:t>
            </a:r>
          </a:p>
        </p:txBody>
      </p:sp>
      <p:sp>
        <p:nvSpPr>
          <p:cNvPr id="19" name="椭圆 18">
            <a:extLst>
              <a:ext uri="{FF2B5EF4-FFF2-40B4-BE49-F238E27FC236}">
                <a16:creationId xmlns:a16="http://schemas.microsoft.com/office/drawing/2014/main" id="{C7E1E208-0515-49CF-97D9-52BF90984158}"/>
              </a:ext>
            </a:extLst>
          </p:cNvPr>
          <p:cNvSpPr/>
          <p:nvPr/>
        </p:nvSpPr>
        <p:spPr>
          <a:xfrm>
            <a:off x="3635896" y="4533074"/>
            <a:ext cx="1872208" cy="1872208"/>
          </a:xfrm>
          <a:prstGeom prst="ellipse">
            <a:avLst/>
          </a:prstGeom>
          <a:ln>
            <a:solidFill>
              <a:schemeClr val="tx1"/>
            </a:solidFill>
          </a:ln>
          <a:effectLst>
            <a:outerShdw blurRad="50800" dist="139700" dir="2700000" sx="104000" sy="104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tIns="540000" bIns="1332000" rtlCol="0" anchor="t" anchorCtr="0"/>
          <a:lstStyle/>
          <a:p>
            <a:pPr algn="ctr"/>
            <a:r>
              <a:rPr lang="en-US" altLang="zh-CN" sz="2400" b="1" dirty="0"/>
              <a:t>3</a:t>
            </a:r>
            <a:r>
              <a:rPr lang="zh-CN" altLang="en-US" sz="2400" b="1" dirty="0"/>
              <a:t>型文法</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F1E798AA-3A82-4FC7-8F3E-149D085CD00B}"/>
              </a:ext>
            </a:extLst>
          </p:cNvPr>
          <p:cNvSpPr>
            <a:spLocks noGrp="1" noChangeArrowheads="1"/>
          </p:cNvSpPr>
          <p:nvPr>
            <p:ph type="title"/>
          </p:nvPr>
        </p:nvSpPr>
        <p:spPr/>
        <p:txBody>
          <a:bodyPr lIns="92075" tIns="46038" rIns="92075" bIns="46038" anchor="ctr"/>
          <a:lstStyle/>
          <a:p>
            <a:pPr eaLnBrk="1" hangingPunct="1"/>
            <a:r>
              <a:rPr lang="en-US" altLang="zh-CN">
                <a:latin typeface="Times New Roman" panose="02020603050405020304" pitchFamily="18" charset="0"/>
              </a:rPr>
              <a:t>2.3 </a:t>
            </a:r>
            <a:r>
              <a:rPr lang="zh-CN" altLang="en-US">
                <a:latin typeface="Times New Roman" panose="02020603050405020304" pitchFamily="18" charset="0"/>
              </a:rPr>
              <a:t>文法的定义</a:t>
            </a:r>
          </a:p>
        </p:txBody>
      </p:sp>
      <p:sp>
        <p:nvSpPr>
          <p:cNvPr id="45061" name="Rectangle 3">
            <a:extLst>
              <a:ext uri="{FF2B5EF4-FFF2-40B4-BE49-F238E27FC236}">
                <a16:creationId xmlns:a16="http://schemas.microsoft.com/office/drawing/2014/main" id="{7DD9C50D-451A-4E95-8573-E97A350AE78C}"/>
              </a:ext>
            </a:extLst>
          </p:cNvPr>
          <p:cNvSpPr>
            <a:spLocks noGrp="1" noChangeArrowheads="1"/>
          </p:cNvSpPr>
          <p:nvPr>
            <p:ph idx="1"/>
          </p:nvPr>
        </p:nvSpPr>
        <p:spPr/>
        <p:txBody>
          <a:bodyPr lIns="92075" tIns="46038" rIns="92075" bIns="46038"/>
          <a:lstStyle/>
          <a:p>
            <a:pPr algn="ctr" eaLnBrk="1" hangingPunct="1">
              <a:lnSpc>
                <a:spcPct val="130000"/>
              </a:lnSpc>
              <a:buFont typeface="Wingdings" panose="05000000000000000000" pitchFamily="2" charset="2"/>
              <a:buNone/>
            </a:pPr>
            <a:r>
              <a:rPr lang="zh-CN" altLang="en-US" sz="4800">
                <a:latin typeface="Times New Roman" panose="02020603050405020304" pitchFamily="18" charset="0"/>
              </a:rPr>
              <a:t>如何实现语言结构的</a:t>
            </a:r>
          </a:p>
          <a:p>
            <a:pPr algn="ctr" eaLnBrk="1" hangingPunct="1">
              <a:lnSpc>
                <a:spcPct val="130000"/>
              </a:lnSpc>
              <a:buFont typeface="Wingdings" panose="05000000000000000000" pitchFamily="2" charset="2"/>
              <a:buNone/>
            </a:pPr>
            <a:r>
              <a:rPr lang="zh-CN" altLang="en-US" sz="4800">
                <a:latin typeface="Times New Roman" panose="02020603050405020304" pitchFamily="18" charset="0"/>
              </a:rPr>
              <a:t>形式化描述？</a:t>
            </a:r>
          </a:p>
        </p:txBody>
      </p:sp>
      <p:sp>
        <p:nvSpPr>
          <p:cNvPr id="1000452" name="Text Box 4">
            <a:extLst>
              <a:ext uri="{FF2B5EF4-FFF2-40B4-BE49-F238E27FC236}">
                <a16:creationId xmlns:a16="http://schemas.microsoft.com/office/drawing/2014/main" id="{BC8C0F16-B5E0-4365-A9F5-2C44E82B9858}"/>
              </a:ext>
            </a:extLst>
          </p:cNvPr>
          <p:cNvSpPr txBox="1">
            <a:spLocks noChangeArrowheads="1"/>
          </p:cNvSpPr>
          <p:nvPr/>
        </p:nvSpPr>
        <p:spPr bwMode="auto">
          <a:xfrm>
            <a:off x="684213" y="4292600"/>
            <a:ext cx="43195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zh-CN" altLang="en-US" dirty="0">
                <a:solidFill>
                  <a:srgbClr val="FFFF00"/>
                </a:solidFill>
                <a:latin typeface="Times New Roman" panose="02020603050405020304" pitchFamily="18" charset="0"/>
              </a:rPr>
              <a:t>考虑赋值语句的形式：</a:t>
            </a:r>
          </a:p>
          <a:p>
            <a:pPr eaLnBrk="1" hangingPunct="1">
              <a:spcBef>
                <a:spcPct val="50000"/>
              </a:spcBef>
              <a:buClrTx/>
              <a:buSzTx/>
              <a:buFont typeface="Arial" panose="020B0604020202020204" pitchFamily="34" charset="0"/>
              <a:buNone/>
            </a:pPr>
            <a:r>
              <a:rPr lang="zh-CN" altLang="en-US" dirty="0">
                <a:solidFill>
                  <a:srgbClr val="FFFF00"/>
                </a:solidFill>
                <a:latin typeface="Times New Roman" panose="02020603050405020304" pitchFamily="18" charset="0"/>
              </a:rPr>
              <a:t>左部量 </a:t>
            </a:r>
            <a:r>
              <a:rPr lang="en-US" altLang="zh-CN" dirty="0">
                <a:solidFill>
                  <a:srgbClr val="FFFF00"/>
                </a:solidFill>
                <a:latin typeface="Times New Roman" panose="02020603050405020304" pitchFamily="18" charset="0"/>
              </a:rPr>
              <a:t>= </a:t>
            </a:r>
            <a:r>
              <a:rPr lang="zh-CN" altLang="en-US" dirty="0">
                <a:solidFill>
                  <a:srgbClr val="FFFF00"/>
                </a:solidFill>
                <a:latin typeface="Times New Roman" panose="02020603050405020304" pitchFamily="18" charset="0"/>
              </a:rPr>
              <a:t>右部表达式</a:t>
            </a:r>
          </a:p>
        </p:txBody>
      </p:sp>
      <p:sp>
        <p:nvSpPr>
          <p:cNvPr id="1000453" name="Text Box 5">
            <a:extLst>
              <a:ext uri="{FF2B5EF4-FFF2-40B4-BE49-F238E27FC236}">
                <a16:creationId xmlns:a16="http://schemas.microsoft.com/office/drawing/2014/main" id="{F35C04F4-4098-4225-87DF-CE4FB08E9904}"/>
              </a:ext>
            </a:extLst>
          </p:cNvPr>
          <p:cNvSpPr txBox="1">
            <a:spLocks noChangeArrowheads="1"/>
          </p:cNvSpPr>
          <p:nvPr/>
        </p:nvSpPr>
        <p:spPr bwMode="auto">
          <a:xfrm>
            <a:off x="5221288" y="4181475"/>
            <a:ext cx="33115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en-US" altLang="zh-CN" sz="2400" dirty="0">
                <a:solidFill>
                  <a:schemeClr val="accent2">
                    <a:lumMod val="60000"/>
                    <a:lumOff val="40000"/>
                  </a:schemeClr>
                </a:solidFill>
                <a:latin typeface="Times New Roman" panose="02020603050405020304" pitchFamily="18" charset="0"/>
              </a:rPr>
              <a:t>a = </a:t>
            </a:r>
            <a:r>
              <a:rPr lang="en-US" altLang="zh-CN" sz="2400" dirty="0" err="1">
                <a:solidFill>
                  <a:schemeClr val="accent2">
                    <a:lumMod val="60000"/>
                    <a:lumOff val="40000"/>
                  </a:schemeClr>
                </a:solidFill>
                <a:latin typeface="Times New Roman" panose="02020603050405020304" pitchFamily="18" charset="0"/>
              </a:rPr>
              <a:t>a+a</a:t>
            </a:r>
            <a:endParaRPr lang="en-US" altLang="zh-CN" sz="2400" dirty="0">
              <a:solidFill>
                <a:schemeClr val="accent2">
                  <a:lumMod val="60000"/>
                  <a:lumOff val="40000"/>
                </a:schemeClr>
              </a:solidFill>
              <a:latin typeface="Times New Roman" panose="02020603050405020304" pitchFamily="18" charset="0"/>
            </a:endParaRPr>
          </a:p>
          <a:p>
            <a:pPr eaLnBrk="1" hangingPunct="1">
              <a:spcBef>
                <a:spcPct val="50000"/>
              </a:spcBef>
              <a:buClrTx/>
              <a:buSzTx/>
              <a:buFont typeface="Arial" panose="020B0604020202020204" pitchFamily="34" charset="0"/>
              <a:buNone/>
            </a:pPr>
            <a:r>
              <a:rPr lang="en-US" altLang="zh-CN" sz="2400" dirty="0">
                <a:solidFill>
                  <a:schemeClr val="accent2">
                    <a:lumMod val="60000"/>
                    <a:lumOff val="40000"/>
                  </a:schemeClr>
                </a:solidFill>
                <a:latin typeface="Times New Roman" panose="02020603050405020304" pitchFamily="18" charset="0"/>
              </a:rPr>
              <a:t>b = m[3]+b</a:t>
            </a:r>
          </a:p>
          <a:p>
            <a:pPr eaLnBrk="1" hangingPunct="1">
              <a:spcBef>
                <a:spcPct val="50000"/>
              </a:spcBef>
              <a:buClrTx/>
              <a:buSzTx/>
              <a:buFont typeface="Arial" panose="020B0604020202020204" pitchFamily="34" charset="0"/>
              <a:buNone/>
            </a:pPr>
            <a:r>
              <a:rPr lang="en-US" altLang="zh-CN" sz="2400" dirty="0">
                <a:solidFill>
                  <a:schemeClr val="accent2">
                    <a:lumMod val="60000"/>
                    <a:lumOff val="40000"/>
                  </a:schemeClr>
                </a:solidFill>
                <a:latin typeface="Times New Roman" panose="02020603050405020304" pitchFamily="18" charset="0"/>
              </a:rPr>
              <a:t>m[1] = </a:t>
            </a:r>
            <a:r>
              <a:rPr lang="en-US" altLang="zh-CN" sz="2400" dirty="0" err="1">
                <a:solidFill>
                  <a:schemeClr val="accent2">
                    <a:lumMod val="60000"/>
                    <a:lumOff val="40000"/>
                  </a:schemeClr>
                </a:solidFill>
                <a:latin typeface="Times New Roman" panose="02020603050405020304" pitchFamily="18" charset="0"/>
              </a:rPr>
              <a:t>a+m</a:t>
            </a:r>
            <a:r>
              <a:rPr lang="en-US" altLang="zh-CN" sz="2400" dirty="0">
                <a:solidFill>
                  <a:schemeClr val="accent2">
                    <a:lumMod val="60000"/>
                    <a:lumOff val="40000"/>
                  </a:schemeClr>
                </a:solidFill>
                <a:latin typeface="Times New Roman" panose="02020603050405020304" pitchFamily="18" charset="0"/>
              </a:rPr>
              <a:t>[2]</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0452"/>
                                        </p:tgtEl>
                                        <p:attrNameLst>
                                          <p:attrName>style.visibility</p:attrName>
                                        </p:attrNameLst>
                                      </p:cBhvr>
                                      <p:to>
                                        <p:strVal val="visible"/>
                                      </p:to>
                                    </p:set>
                                    <p:anim calcmode="lin" valueType="num">
                                      <p:cBhvr additive="base">
                                        <p:cTn id="7" dur="500" fill="hold"/>
                                        <p:tgtEl>
                                          <p:spTgt spid="1000452"/>
                                        </p:tgtEl>
                                        <p:attrNameLst>
                                          <p:attrName>ppt_x</p:attrName>
                                        </p:attrNameLst>
                                      </p:cBhvr>
                                      <p:tavLst>
                                        <p:tav tm="0">
                                          <p:val>
                                            <p:strVal val="#ppt_x"/>
                                          </p:val>
                                        </p:tav>
                                        <p:tav tm="100000">
                                          <p:val>
                                            <p:strVal val="#ppt_x"/>
                                          </p:val>
                                        </p:tav>
                                      </p:tavLst>
                                    </p:anim>
                                    <p:anim calcmode="lin" valueType="num">
                                      <p:cBhvr additive="base">
                                        <p:cTn id="8" dur="500" fill="hold"/>
                                        <p:tgtEl>
                                          <p:spTgt spid="10004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0453"/>
                                        </p:tgtEl>
                                        <p:attrNameLst>
                                          <p:attrName>style.visibility</p:attrName>
                                        </p:attrNameLst>
                                      </p:cBhvr>
                                      <p:to>
                                        <p:strVal val="visible"/>
                                      </p:to>
                                    </p:set>
                                    <p:anim calcmode="lin" valueType="num">
                                      <p:cBhvr additive="base">
                                        <p:cTn id="13" dur="500" fill="hold"/>
                                        <p:tgtEl>
                                          <p:spTgt spid="1000453"/>
                                        </p:tgtEl>
                                        <p:attrNameLst>
                                          <p:attrName>ppt_x</p:attrName>
                                        </p:attrNameLst>
                                      </p:cBhvr>
                                      <p:tavLst>
                                        <p:tav tm="0">
                                          <p:val>
                                            <p:strVal val="#ppt_x"/>
                                          </p:val>
                                        </p:tav>
                                        <p:tav tm="100000">
                                          <p:val>
                                            <p:strVal val="#ppt_x"/>
                                          </p:val>
                                        </p:tav>
                                      </p:tavLst>
                                    </p:anim>
                                    <p:anim calcmode="lin" valueType="num">
                                      <p:cBhvr additive="base">
                                        <p:cTn id="14" dur="500" fill="hold"/>
                                        <p:tgtEl>
                                          <p:spTgt spid="10004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2" grpId="0"/>
      <p:bldP spid="100045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8" name="Rectangle 2">
            <a:extLst>
              <a:ext uri="{FF2B5EF4-FFF2-40B4-BE49-F238E27FC236}">
                <a16:creationId xmlns:a16="http://schemas.microsoft.com/office/drawing/2014/main" id="{090975C0-0485-4BF6-AB80-07383AA0178E}"/>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ＢＮＦ范式</a:t>
            </a:r>
            <a:endParaRPr lang="en-US" altLang="zh-CN" sz="3200" dirty="0">
              <a:solidFill>
                <a:srgbClr val="FF0000"/>
              </a:solidFill>
              <a:latin typeface="Times New Roman" panose="02020603050405020304" pitchFamily="18" charset="0"/>
              <a:ea typeface="楷体_GB2312" pitchFamily="49" charset="-122"/>
            </a:endParaRPr>
          </a:p>
        </p:txBody>
      </p:sp>
      <p:sp>
        <p:nvSpPr>
          <p:cNvPr id="1034243" name="Rectangle 3">
            <a:extLst>
              <a:ext uri="{FF2B5EF4-FFF2-40B4-BE49-F238E27FC236}">
                <a16:creationId xmlns:a16="http://schemas.microsoft.com/office/drawing/2014/main" id="{47F006F2-D18A-42F9-9B5D-14920F04D853}"/>
              </a:ext>
            </a:extLst>
          </p:cNvPr>
          <p:cNvSpPr>
            <a:spLocks noGrp="1" noChangeArrowheads="1"/>
          </p:cNvSpPr>
          <p:nvPr>
            <p:ph idx="1"/>
          </p:nvPr>
        </p:nvSpPr>
        <p:spPr/>
        <p:txBody>
          <a:bodyPr/>
          <a:lstStyle/>
          <a:p>
            <a:pPr eaLnBrk="1" hangingPunct="1">
              <a:lnSpc>
                <a:spcPct val="130000"/>
              </a:lnSpc>
            </a:pP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en-US" altLang="zh-CN" sz="2800" i="1" dirty="0">
                <a:latin typeface="Times New Roman" panose="02020603050405020304" pitchFamily="18" charset="0"/>
              </a:rPr>
              <a:t>β</a:t>
            </a:r>
            <a:r>
              <a:rPr lang="zh-CN" altLang="en-US" sz="2800" dirty="0">
                <a:latin typeface="Times New Roman" panose="02020603050405020304" pitchFamily="18" charset="0"/>
              </a:rPr>
              <a:t>表示为</a:t>
            </a:r>
            <a:r>
              <a:rPr lang="en-US" altLang="zh-CN" sz="2800" i="1" dirty="0">
                <a:latin typeface="Times New Roman" panose="02020603050405020304" pitchFamily="18" charset="0"/>
              </a:rPr>
              <a:t>α</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i="1" dirty="0">
                <a:latin typeface="Times New Roman" panose="02020603050405020304" pitchFamily="18" charset="0"/>
              </a:rPr>
              <a:t>β</a:t>
            </a:r>
          </a:p>
          <a:p>
            <a:pPr eaLnBrk="1" hangingPunct="1">
              <a:lnSpc>
                <a:spcPct val="130000"/>
              </a:lnSpc>
            </a:pPr>
            <a:r>
              <a:rPr lang="zh-CN" altLang="en-US" sz="2800" dirty="0">
                <a:latin typeface="Times New Roman" panose="02020603050405020304" pitchFamily="18" charset="0"/>
              </a:rPr>
              <a:t>非终结符用“</a:t>
            </a:r>
            <a:r>
              <a:rPr lang="en-US" altLang="zh-CN" sz="2800" dirty="0">
                <a:latin typeface="Times New Roman" panose="02020603050405020304" pitchFamily="18" charset="0"/>
              </a:rPr>
              <a:t>&lt;”</a:t>
            </a:r>
            <a:r>
              <a:rPr lang="zh-CN" altLang="en-US" sz="2800" dirty="0">
                <a:latin typeface="Times New Roman" panose="02020603050405020304" pitchFamily="18" charset="0"/>
              </a:rPr>
              <a:t>和“</a:t>
            </a:r>
            <a:r>
              <a:rPr lang="en-US" altLang="zh-CN" sz="2800" dirty="0">
                <a:latin typeface="Times New Roman" panose="02020603050405020304" pitchFamily="18" charset="0"/>
              </a:rPr>
              <a:t>&gt;”</a:t>
            </a:r>
            <a:r>
              <a:rPr lang="zh-CN" altLang="en-US" sz="2800" dirty="0">
                <a:latin typeface="Times New Roman" panose="02020603050405020304" pitchFamily="18" charset="0"/>
              </a:rPr>
              <a:t>括起来</a:t>
            </a:r>
          </a:p>
          <a:p>
            <a:pPr eaLnBrk="1" hangingPunct="1">
              <a:lnSpc>
                <a:spcPct val="130000"/>
              </a:lnSpc>
            </a:pPr>
            <a:r>
              <a:rPr lang="zh-CN" altLang="en-US" sz="2800" dirty="0">
                <a:latin typeface="Times New Roman" panose="02020603050405020304" pitchFamily="18" charset="0"/>
              </a:rPr>
              <a:t>终结符：基本符号集</a:t>
            </a:r>
          </a:p>
          <a:p>
            <a:pPr eaLnBrk="1" hangingPunct="1">
              <a:lnSpc>
                <a:spcPct val="130000"/>
              </a:lnSpc>
            </a:pPr>
            <a:r>
              <a:rPr lang="zh-CN" altLang="en-US" sz="2800" dirty="0">
                <a:latin typeface="Times New Roman" panose="02020603050405020304" pitchFamily="18" charset="0"/>
              </a:rPr>
              <a:t>其他</a:t>
            </a:r>
          </a:p>
          <a:p>
            <a:pPr lvl="1" algn="just" eaLnBrk="1" hangingPunct="1">
              <a:lnSpc>
                <a:spcPct val="130000"/>
              </a:lnSpc>
            </a:pPr>
            <a:r>
              <a:rPr lang="en-US" altLang="zh-CN" sz="2400" i="1" dirty="0">
                <a:latin typeface="Times New Roman" panose="02020603050405020304" pitchFamily="18" charset="0"/>
              </a:rPr>
              <a:t>β</a:t>
            </a: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i="1" baseline="-30000" dirty="0">
                <a:latin typeface="Times New Roman" panose="02020603050405020304" pitchFamily="18" charset="0"/>
              </a:rPr>
              <a:t>n</a:t>
            </a:r>
            <a:r>
              <a:rPr lang="en-US" altLang="zh-CN" sz="2400" dirty="0">
                <a:latin typeface="Times New Roman" panose="02020603050405020304" pitchFamily="18" charset="0"/>
              </a:rPr>
              <a:t>)≡</a:t>
            </a:r>
            <a:r>
              <a:rPr lang="en-US" altLang="zh-CN" sz="2400" i="1" dirty="0">
                <a:latin typeface="Times New Roman" panose="02020603050405020304" pitchFamily="18" charset="0"/>
              </a:rPr>
              <a:t>βα</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βα</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βα</a:t>
            </a:r>
            <a:r>
              <a:rPr lang="en-US" altLang="zh-CN" sz="2400" i="1" baseline="-30000" dirty="0">
                <a:latin typeface="Times New Roman" panose="02020603050405020304" pitchFamily="18" charset="0"/>
              </a:rPr>
              <a:t>n</a:t>
            </a:r>
            <a:endParaRPr lang="en-US" altLang="zh-CN" sz="2400" i="1" dirty="0">
              <a:latin typeface="Times New Roman" panose="02020603050405020304" pitchFamily="18" charset="0"/>
            </a:endParaRPr>
          </a:p>
          <a:p>
            <a:pPr lvl="1" algn="just" eaLnBrk="1" hangingPunct="1">
              <a:lnSpc>
                <a:spcPct val="130000"/>
              </a:lnSpc>
            </a:pPr>
            <a:r>
              <a:rPr lang="en-US" altLang="zh-CN"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 ≡ </a:t>
            </a:r>
            <a:r>
              <a:rPr lang="en-US" altLang="zh-CN" sz="2400" i="1" dirty="0">
                <a:latin typeface="Times New Roman" panose="02020603050405020304" pitchFamily="18" charset="0"/>
              </a:rPr>
              <a:t>α</a:t>
            </a:r>
            <a:r>
              <a:rPr lang="en-US" altLang="zh-CN" sz="2400" dirty="0">
                <a:latin typeface="Times New Roman" panose="02020603050405020304" pitchFamily="18" charset="0"/>
              </a:rPr>
              <a:t>| </a:t>
            </a:r>
            <a:r>
              <a:rPr lang="en-US" altLang="zh-CN" i="1" dirty="0">
                <a:latin typeface="Times New Roman" panose="02020603050405020304" pitchFamily="18" charset="0"/>
              </a:rPr>
              <a:t>ε</a:t>
            </a:r>
            <a:endParaRPr lang="en-US" altLang="zh-CN" sz="2400" i="1" dirty="0">
              <a:latin typeface="Times New Roman" panose="02020603050405020304" pitchFamily="18" charset="0"/>
            </a:endParaRPr>
          </a:p>
          <a:p>
            <a:pPr lvl="1" algn="just" eaLnBrk="1" hangingPunct="1">
              <a:lnSpc>
                <a:spcPct val="130000"/>
              </a:lnSpc>
            </a:pPr>
            <a:r>
              <a:rPr lang="en-US" altLang="zh-CN" sz="2400" dirty="0">
                <a:latin typeface="Times New Roman" panose="02020603050405020304" pitchFamily="18"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4243">
                                            <p:txEl>
                                              <p:pRg st="0" end="0"/>
                                            </p:txEl>
                                          </p:spTgt>
                                        </p:tgtEl>
                                        <p:attrNameLst>
                                          <p:attrName>style.visibility</p:attrName>
                                        </p:attrNameLst>
                                      </p:cBhvr>
                                      <p:to>
                                        <p:strVal val="visible"/>
                                      </p:to>
                                    </p:set>
                                    <p:animEffect transition="in" filter="fade">
                                      <p:cBhvr>
                                        <p:cTn id="7" dur="500"/>
                                        <p:tgtEl>
                                          <p:spTgt spid="1034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4243">
                                            <p:txEl>
                                              <p:pRg st="1" end="1"/>
                                            </p:txEl>
                                          </p:spTgt>
                                        </p:tgtEl>
                                        <p:attrNameLst>
                                          <p:attrName>style.visibility</p:attrName>
                                        </p:attrNameLst>
                                      </p:cBhvr>
                                      <p:to>
                                        <p:strVal val="visible"/>
                                      </p:to>
                                    </p:set>
                                    <p:animEffect transition="in" filter="fade">
                                      <p:cBhvr>
                                        <p:cTn id="12" dur="500"/>
                                        <p:tgtEl>
                                          <p:spTgt spid="1034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34243">
                                            <p:txEl>
                                              <p:pRg st="2" end="2"/>
                                            </p:txEl>
                                          </p:spTgt>
                                        </p:tgtEl>
                                        <p:attrNameLst>
                                          <p:attrName>style.visibility</p:attrName>
                                        </p:attrNameLst>
                                      </p:cBhvr>
                                      <p:to>
                                        <p:strVal val="visible"/>
                                      </p:to>
                                    </p:set>
                                    <p:animEffect transition="in" filter="fade">
                                      <p:cBhvr>
                                        <p:cTn id="17" dur="500"/>
                                        <p:tgtEl>
                                          <p:spTgt spid="1034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34243">
                                            <p:txEl>
                                              <p:pRg st="3" end="3"/>
                                            </p:txEl>
                                          </p:spTgt>
                                        </p:tgtEl>
                                        <p:attrNameLst>
                                          <p:attrName>style.visibility</p:attrName>
                                        </p:attrNameLst>
                                      </p:cBhvr>
                                      <p:to>
                                        <p:strVal val="visible"/>
                                      </p:to>
                                    </p:set>
                                    <p:animEffect transition="in" filter="fade">
                                      <p:cBhvr>
                                        <p:cTn id="22" dur="500"/>
                                        <p:tgtEl>
                                          <p:spTgt spid="10342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34243">
                                            <p:txEl>
                                              <p:pRg st="4" end="4"/>
                                            </p:txEl>
                                          </p:spTgt>
                                        </p:tgtEl>
                                        <p:attrNameLst>
                                          <p:attrName>style.visibility</p:attrName>
                                        </p:attrNameLst>
                                      </p:cBhvr>
                                      <p:to>
                                        <p:strVal val="visible"/>
                                      </p:to>
                                    </p:set>
                                    <p:animEffect transition="in" filter="fade">
                                      <p:cBhvr>
                                        <p:cTn id="25" dur="500"/>
                                        <p:tgtEl>
                                          <p:spTgt spid="10342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34243">
                                            <p:txEl>
                                              <p:pRg st="5" end="5"/>
                                            </p:txEl>
                                          </p:spTgt>
                                        </p:tgtEl>
                                        <p:attrNameLst>
                                          <p:attrName>style.visibility</p:attrName>
                                        </p:attrNameLst>
                                      </p:cBhvr>
                                      <p:to>
                                        <p:strVal val="visible"/>
                                      </p:to>
                                    </p:set>
                                    <p:animEffect transition="in" filter="fade">
                                      <p:cBhvr>
                                        <p:cTn id="28" dur="500"/>
                                        <p:tgtEl>
                                          <p:spTgt spid="103424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34243">
                                            <p:txEl>
                                              <p:pRg st="6" end="6"/>
                                            </p:txEl>
                                          </p:spTgt>
                                        </p:tgtEl>
                                        <p:attrNameLst>
                                          <p:attrName>style.visibility</p:attrName>
                                        </p:attrNameLst>
                                      </p:cBhvr>
                                      <p:to>
                                        <p:strVal val="visible"/>
                                      </p:to>
                                    </p:set>
                                    <p:animEffect transition="in" filter="fade">
                                      <p:cBhvr>
                                        <p:cTn id="31" dur="500"/>
                                        <p:tgtEl>
                                          <p:spTgt spid="1034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4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a:extLst>
              <a:ext uri="{FF2B5EF4-FFF2-40B4-BE49-F238E27FC236}">
                <a16:creationId xmlns:a16="http://schemas.microsoft.com/office/drawing/2014/main" id="{838EFF5C-B3F0-4B2F-AF73-96F55757118D}"/>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ＢＮＦ范式</a:t>
            </a:r>
            <a:endParaRPr lang="en-US" altLang="zh-CN" sz="3200" dirty="0">
              <a:solidFill>
                <a:srgbClr val="FF0000"/>
              </a:solidFill>
              <a:latin typeface="Times New Roman" panose="02020603050405020304" pitchFamily="18" charset="0"/>
              <a:ea typeface="楷体_GB2312" pitchFamily="49" charset="-122"/>
            </a:endParaRPr>
          </a:p>
        </p:txBody>
      </p:sp>
      <p:sp>
        <p:nvSpPr>
          <p:cNvPr id="73733" name="Rectangle 3">
            <a:extLst>
              <a:ext uri="{FF2B5EF4-FFF2-40B4-BE49-F238E27FC236}">
                <a16:creationId xmlns:a16="http://schemas.microsoft.com/office/drawing/2014/main" id="{1FF01C7A-368C-4BE4-AD32-5E854EE3B66F}"/>
              </a:ext>
            </a:extLst>
          </p:cNvPr>
          <p:cNvSpPr>
            <a:spLocks noGrp="1" noChangeArrowheads="1"/>
          </p:cNvSpPr>
          <p:nvPr>
            <p:ph idx="1"/>
          </p:nvPr>
        </p:nvSpPr>
        <p:spPr/>
        <p:txBody>
          <a:bodyPr/>
          <a:lstStyle/>
          <a:p>
            <a:pPr eaLnBrk="1" hangingPunct="1"/>
            <a:r>
              <a:rPr lang="zh-CN" altLang="en-US">
                <a:latin typeface="楷体_GB2312" pitchFamily="49" charset="-122"/>
              </a:rPr>
              <a:t>例 简单算术表达式</a:t>
            </a:r>
            <a:r>
              <a:rPr lang="en-US" altLang="zh-CN">
                <a:latin typeface="楷体_GB2312" pitchFamily="49" charset="-122"/>
              </a:rPr>
              <a:t>(</a:t>
            </a:r>
            <a:r>
              <a:rPr lang="zh-CN" altLang="en-US">
                <a:latin typeface="楷体_GB2312" pitchFamily="49" charset="-122"/>
              </a:rPr>
              <a:t>只写产生式</a:t>
            </a:r>
            <a:r>
              <a:rPr lang="en-US" altLang="zh-CN">
                <a:latin typeface="楷体_GB2312" pitchFamily="49" charset="-122"/>
              </a:rPr>
              <a:t>)</a:t>
            </a:r>
          </a:p>
          <a:p>
            <a:pPr lvl="1" eaLnBrk="1" hangingPunct="1"/>
            <a:r>
              <a:rPr lang="en-US" altLang="zh-CN">
                <a:latin typeface="楷体_GB2312" pitchFamily="49" charset="-122"/>
              </a:rPr>
              <a:t>&lt;</a:t>
            </a:r>
            <a:r>
              <a:rPr lang="zh-CN" altLang="en-US">
                <a:latin typeface="楷体_GB2312" pitchFamily="49" charset="-122"/>
              </a:rPr>
              <a:t>算术表达式</a:t>
            </a:r>
            <a:r>
              <a:rPr lang="en-US" altLang="zh-CN">
                <a:latin typeface="楷体_GB2312" pitchFamily="49" charset="-122"/>
              </a:rPr>
              <a:t>&gt;∷</a:t>
            </a:r>
            <a:r>
              <a:rPr lang="zh-CN" altLang="en-US">
                <a:latin typeface="楷体_GB2312" pitchFamily="49" charset="-122"/>
              </a:rPr>
              <a:t>＝</a:t>
            </a:r>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&gt;+&lt;</a:t>
            </a:r>
            <a:r>
              <a:rPr lang="zh-CN" altLang="en-US">
                <a:latin typeface="楷体_GB2312" pitchFamily="49" charset="-122"/>
              </a:rPr>
              <a:t>简单表达式</a:t>
            </a:r>
            <a:r>
              <a:rPr lang="en-US" altLang="zh-CN">
                <a:latin typeface="楷体_GB2312" pitchFamily="49" charset="-122"/>
              </a:rPr>
              <a:t>&gt; </a:t>
            </a:r>
          </a:p>
          <a:p>
            <a:pPr lvl="1" eaLnBrk="1" hangingPunct="1"/>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a:t>
            </a:r>
            <a:r>
              <a:rPr lang="zh-CN" altLang="en-US">
                <a:latin typeface="楷体_GB2312" pitchFamily="49" charset="-122"/>
              </a:rPr>
              <a:t>＝</a:t>
            </a:r>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&gt;*&lt;</a:t>
            </a:r>
            <a:r>
              <a:rPr lang="zh-CN" altLang="en-US">
                <a:latin typeface="楷体_GB2312" pitchFamily="49" charset="-122"/>
              </a:rPr>
              <a:t>简单表达式</a:t>
            </a:r>
            <a:r>
              <a:rPr lang="en-US" altLang="zh-CN">
                <a:latin typeface="楷体_GB2312" pitchFamily="49" charset="-122"/>
              </a:rPr>
              <a:t>&gt; </a:t>
            </a:r>
          </a:p>
          <a:p>
            <a:pPr lvl="1" eaLnBrk="1" hangingPunct="1"/>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a:t>
            </a:r>
            <a:r>
              <a:rPr lang="zh-CN" altLang="en-US">
                <a:latin typeface="楷体_GB2312" pitchFamily="49" charset="-122"/>
              </a:rPr>
              <a:t>＝</a:t>
            </a:r>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a:t>
            </a:r>
          </a:p>
          <a:p>
            <a:pPr lvl="1" eaLnBrk="1" hangingPunct="1"/>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a:t>
            </a:r>
            <a:r>
              <a:rPr lang="zh-CN" altLang="en-US">
                <a:latin typeface="楷体_GB2312" pitchFamily="49" charset="-122"/>
              </a:rPr>
              <a:t>＝</a:t>
            </a:r>
            <a:r>
              <a:rPr lang="en-US" altLang="zh-CN">
                <a:latin typeface="Times New Roman" panose="02020603050405020304" pitchFamily="18" charset="0"/>
              </a:rPr>
              <a:t>id</a:t>
            </a:r>
          </a:p>
          <a:p>
            <a:pPr eaLnBrk="1" hangingPunct="1"/>
            <a:r>
              <a:rPr lang="zh-CN" altLang="en-US">
                <a:latin typeface="楷体_GB2312" pitchFamily="49" charset="-122"/>
              </a:rPr>
              <a:t>即：</a:t>
            </a:r>
            <a:r>
              <a:rPr lang="en-US" altLang="zh-CN">
                <a:latin typeface="楷体_GB2312" pitchFamily="49" charset="-122"/>
              </a:rPr>
              <a:t>&lt;</a:t>
            </a:r>
            <a:r>
              <a:rPr lang="zh-CN" altLang="en-US">
                <a:latin typeface="楷体_GB2312" pitchFamily="49" charset="-122"/>
              </a:rPr>
              <a:t>算术表达式</a:t>
            </a:r>
            <a:r>
              <a:rPr lang="en-US" altLang="zh-CN">
                <a:latin typeface="楷体_GB2312" pitchFamily="49" charset="-122"/>
              </a:rPr>
              <a:t>&gt;∷</a:t>
            </a:r>
            <a:r>
              <a:rPr lang="zh-CN" altLang="en-US">
                <a:latin typeface="楷体_GB2312" pitchFamily="49" charset="-122"/>
              </a:rPr>
              <a:t>＝</a:t>
            </a:r>
            <a:r>
              <a:rPr lang="en-US" altLang="zh-CN">
                <a:latin typeface="楷体_GB2312" pitchFamily="49" charset="-122"/>
              </a:rPr>
              <a:t>&lt;</a:t>
            </a:r>
            <a:r>
              <a:rPr lang="zh-CN" altLang="en-US">
                <a:latin typeface="楷体_GB2312" pitchFamily="49" charset="-122"/>
              </a:rPr>
              <a:t>简单表达式</a:t>
            </a:r>
            <a:r>
              <a:rPr lang="en-US" altLang="zh-CN">
                <a:latin typeface="楷体_GB2312" pitchFamily="49" charset="-122"/>
              </a:rPr>
              <a:t>&gt;+&lt;</a:t>
            </a:r>
            <a:r>
              <a:rPr lang="zh-CN" altLang="en-US">
                <a:latin typeface="楷体_GB2312" pitchFamily="49" charset="-122"/>
              </a:rPr>
              <a:t>简单表达式</a:t>
            </a:r>
            <a:r>
              <a:rPr lang="en-US" altLang="zh-CN">
                <a:latin typeface="楷体_GB2312" pitchFamily="49" charset="-122"/>
              </a:rPr>
              <a:t>&gt;|&lt;</a:t>
            </a:r>
            <a:r>
              <a:rPr lang="zh-CN" altLang="en-US">
                <a:latin typeface="楷体_GB2312" pitchFamily="49" charset="-122"/>
              </a:rPr>
              <a:t>简单表达式</a:t>
            </a:r>
            <a:r>
              <a:rPr lang="en-US" altLang="zh-CN">
                <a:latin typeface="楷体_GB2312" pitchFamily="49" charset="-122"/>
              </a:rPr>
              <a:t>&gt;*&lt;</a:t>
            </a:r>
            <a:r>
              <a:rPr lang="zh-CN" altLang="en-US">
                <a:latin typeface="楷体_GB2312" pitchFamily="49" charset="-122"/>
              </a:rPr>
              <a:t>简单表达式</a:t>
            </a:r>
            <a:r>
              <a:rPr lang="en-US" altLang="zh-CN">
                <a:latin typeface="楷体_GB2312" pitchFamily="49" charset="-122"/>
              </a:rPr>
              <a:t>&gt;|(&lt;</a:t>
            </a:r>
            <a:r>
              <a:rPr lang="zh-CN" altLang="en-US">
                <a:latin typeface="楷体_GB2312" pitchFamily="49" charset="-122"/>
              </a:rPr>
              <a:t>简单表达式</a:t>
            </a:r>
            <a:r>
              <a:rPr lang="en-US" altLang="zh-CN">
                <a:latin typeface="楷体_GB2312" pitchFamily="49" charset="-122"/>
              </a:rPr>
              <a:t>&gt;)|</a:t>
            </a:r>
            <a:r>
              <a:rPr lang="en-US" altLang="zh-CN">
                <a:latin typeface="Times New Roman" panose="02020603050405020304" pitchFamily="18" charset="0"/>
              </a:rPr>
              <a:t>id</a:t>
            </a:r>
          </a:p>
          <a:p>
            <a:pPr eaLnBrk="1" hangingPunct="1"/>
            <a:r>
              <a:rPr lang="zh-CN" altLang="en-US">
                <a:latin typeface="楷体_GB2312" pitchFamily="49" charset="-122"/>
              </a:rPr>
              <a:t>哪些是终结符？哪些是变量？</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6" name="Rectangle 2">
            <a:extLst>
              <a:ext uri="{FF2B5EF4-FFF2-40B4-BE49-F238E27FC236}">
                <a16:creationId xmlns:a16="http://schemas.microsoft.com/office/drawing/2014/main" id="{C9B2319D-E067-4DA6-A82D-6F118F1C584B}"/>
              </a:ext>
            </a:extLst>
          </p:cNvPr>
          <p:cNvSpPr>
            <a:spLocks noGrp="1" noChangeArrowheads="1"/>
          </p:cNvSpPr>
          <p:nvPr>
            <p:ph type="title"/>
          </p:nvPr>
        </p:nvSpPr>
        <p:spPr/>
        <p:txBody>
          <a:bodyPr lIns="92075" tIns="46038" rIns="92075" bIns="46038" anchor="ctr"/>
          <a:lstStyle/>
          <a:p>
            <a:pPr eaLnBrk="1" hangingPunct="1"/>
            <a:r>
              <a:rPr lang="en-US" altLang="zh-CN">
                <a:latin typeface="Times New Roman" panose="02020603050405020304" pitchFamily="18" charset="0"/>
              </a:rPr>
              <a:t>2.5 CFG</a:t>
            </a:r>
            <a:r>
              <a:rPr lang="zh-CN" altLang="en-US">
                <a:latin typeface="Times New Roman" panose="02020603050405020304" pitchFamily="18" charset="0"/>
              </a:rPr>
              <a:t>的语法树</a:t>
            </a:r>
          </a:p>
        </p:txBody>
      </p:sp>
      <p:sp>
        <p:nvSpPr>
          <p:cNvPr id="1037315" name="Rectangle 3">
            <a:extLst>
              <a:ext uri="{FF2B5EF4-FFF2-40B4-BE49-F238E27FC236}">
                <a16:creationId xmlns:a16="http://schemas.microsoft.com/office/drawing/2014/main" id="{3FA594DF-4A23-44B0-BC10-4BF016BA78E9}"/>
              </a:ext>
            </a:extLst>
          </p:cNvPr>
          <p:cNvSpPr>
            <a:spLocks noGrp="1" noChangeArrowheads="1"/>
          </p:cNvSpPr>
          <p:nvPr>
            <p:ph idx="1"/>
          </p:nvPr>
        </p:nvSpPr>
        <p:spPr/>
        <p:txBody>
          <a:bodyPr lIns="92075" tIns="46038" rIns="92075" bIns="46038"/>
          <a:lstStyle/>
          <a:p>
            <a:pPr algn="just" eaLnBrk="1" hangingPunct="1">
              <a:buFont typeface="Wingdings" panose="05000000000000000000" pitchFamily="2" charset="2"/>
              <a:buNone/>
            </a:pPr>
            <a:r>
              <a:rPr lang="en-US" altLang="zh-CN" sz="2800" dirty="0">
                <a:latin typeface="Times New Roman" panose="02020603050405020304" pitchFamily="18" charset="0"/>
              </a:rPr>
              <a:t>Parse Tree</a:t>
            </a:r>
          </a:p>
          <a:p>
            <a:pPr algn="just" eaLnBrk="1" hangingPunct="1"/>
            <a:r>
              <a:rPr lang="zh-CN" altLang="en-US" sz="2800" dirty="0">
                <a:latin typeface="Times New Roman" panose="02020603050405020304" pitchFamily="18" charset="0"/>
              </a:rPr>
              <a:t>用树的形式表示句型的生成</a:t>
            </a:r>
          </a:p>
          <a:p>
            <a:pPr lvl="1" eaLnBrk="1" hangingPunct="1"/>
            <a:r>
              <a:rPr lang="zh-CN" altLang="en-US" sz="2400" dirty="0">
                <a:latin typeface="Times New Roman" panose="02020603050405020304" pitchFamily="18" charset="0"/>
              </a:rPr>
              <a:t>树根：      开始符号</a:t>
            </a:r>
          </a:p>
          <a:p>
            <a:pPr lvl="1" eaLnBrk="1" hangingPunct="1"/>
            <a:r>
              <a:rPr lang="zh-CN" altLang="en-US" sz="2400" dirty="0">
                <a:latin typeface="Times New Roman" panose="02020603050405020304" pitchFamily="18" charset="0"/>
              </a:rPr>
              <a:t>中间结点：  非终结符</a:t>
            </a:r>
          </a:p>
          <a:p>
            <a:pPr lvl="1" eaLnBrk="1" hangingPunct="1"/>
            <a:r>
              <a:rPr lang="zh-CN" altLang="en-US" sz="2400" dirty="0">
                <a:latin typeface="Times New Roman" panose="02020603050405020304" pitchFamily="18" charset="0"/>
              </a:rPr>
              <a:t>叶结点：    终结符或者非终结符</a:t>
            </a:r>
          </a:p>
          <a:p>
            <a:pPr eaLnBrk="1" hangingPunct="1"/>
            <a:r>
              <a:rPr lang="zh-CN" altLang="en-US" sz="2800" dirty="0">
                <a:latin typeface="Times New Roman" panose="02020603050405020304" pitchFamily="18" charset="0"/>
              </a:rPr>
              <a:t>每个推导对应一个中间结点及其儿子</a:t>
            </a:r>
            <a:r>
              <a:rPr lang="en-US" altLang="zh-CN" sz="2800" dirty="0">
                <a:latin typeface="Times New Roman" panose="02020603050405020304" pitchFamily="18" charset="0"/>
              </a:rPr>
              <a:t>——</a:t>
            </a:r>
            <a:r>
              <a:rPr lang="zh-CN" altLang="en-US" sz="2800" dirty="0">
                <a:latin typeface="Times New Roman" panose="02020603050405020304" pitchFamily="18" charset="0"/>
              </a:rPr>
              <a:t>一个二级子树</a:t>
            </a:r>
            <a:r>
              <a:rPr lang="en-US" altLang="zh-CN" sz="2800" dirty="0">
                <a:latin typeface="Times New Roman" panose="02020603050405020304" pitchFamily="18" charset="0"/>
              </a:rPr>
              <a:t>-</a:t>
            </a:r>
            <a:r>
              <a:rPr lang="zh-CN" altLang="en-US" sz="2800" dirty="0">
                <a:latin typeface="Times New Roman" panose="02020603050405020304" pitchFamily="18" charset="0"/>
              </a:rPr>
              <a:t>直接短语</a:t>
            </a:r>
          </a:p>
          <a:p>
            <a:pPr eaLnBrk="1" hangingPunct="1"/>
            <a:r>
              <a:rPr lang="zh-CN" altLang="en-US" sz="2800" dirty="0">
                <a:latin typeface="Times New Roman" panose="02020603050405020304" pitchFamily="18" charset="0"/>
              </a:rPr>
              <a:t>又称为</a:t>
            </a:r>
            <a:r>
              <a:rPr lang="zh-CN" altLang="en-US" sz="2800" b="1" dirty="0">
                <a:solidFill>
                  <a:srgbClr val="FFFF00"/>
                </a:solidFill>
                <a:latin typeface="Times New Roman" panose="02020603050405020304" pitchFamily="18" charset="0"/>
              </a:rPr>
              <a:t>分析树</a:t>
            </a:r>
            <a:r>
              <a:rPr lang="en-US" altLang="zh-CN" sz="2800" dirty="0">
                <a:latin typeface="Times New Roman" panose="02020603050405020304" pitchFamily="18" charset="0"/>
              </a:rPr>
              <a:t>(parse tree)</a:t>
            </a:r>
            <a:r>
              <a:rPr lang="zh-CN" altLang="en-US" sz="2800" dirty="0">
                <a:latin typeface="Times New Roman" panose="02020603050405020304" pitchFamily="18" charset="0"/>
              </a:rPr>
              <a:t>、</a:t>
            </a:r>
            <a:r>
              <a:rPr lang="zh-CN" altLang="en-US" sz="2800" b="1" dirty="0">
                <a:solidFill>
                  <a:srgbClr val="FFFF00"/>
                </a:solidFill>
                <a:latin typeface="Times New Roman" panose="02020603050405020304" pitchFamily="18" charset="0"/>
              </a:rPr>
              <a:t>推导树</a:t>
            </a:r>
            <a:r>
              <a:rPr lang="en-US" altLang="zh-CN" sz="2800" dirty="0">
                <a:latin typeface="Times New Roman" panose="02020603050405020304" pitchFamily="18" charset="0"/>
              </a:rPr>
              <a:t>(derivation tree)</a:t>
            </a:r>
            <a:r>
              <a:rPr lang="zh-CN" altLang="en-US" sz="2800" dirty="0">
                <a:latin typeface="Times New Roman" panose="02020603050405020304" pitchFamily="18" charset="0"/>
              </a:rPr>
              <a:t>、</a:t>
            </a:r>
            <a:r>
              <a:rPr lang="zh-CN" altLang="en-US" sz="2800" b="1" dirty="0">
                <a:solidFill>
                  <a:srgbClr val="FFFF00"/>
                </a:solidFill>
                <a:latin typeface="Times New Roman" panose="02020603050405020304" pitchFamily="18" charset="0"/>
              </a:rPr>
              <a:t>派生树</a:t>
            </a:r>
            <a:r>
              <a:rPr lang="en-US" altLang="zh-CN" sz="2800" dirty="0">
                <a:latin typeface="Times New Roman" panose="02020603050405020304" pitchFamily="18" charset="0"/>
              </a:rPr>
              <a:t>(derivation tree)</a:t>
            </a:r>
            <a:r>
              <a:rPr lang="en-US" altLang="zh-CN" sz="2800" dirty="0">
                <a:latin typeface="Times New Roman" panose="02020603050405020304" pitchFamily="18" charset="0"/>
                <a:ea typeface="宋体" panose="02010600030101010101" pitchFamily="2" charset="-122"/>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37315"/>
                                        </p:tgtEl>
                                        <p:attrNameLst>
                                          <p:attrName>style.visibility</p:attrName>
                                        </p:attrNameLst>
                                      </p:cBhvr>
                                      <p:to>
                                        <p:strVal val="visible"/>
                                      </p:to>
                                    </p:set>
                                    <p:animEffect transition="in" filter="box(out)">
                                      <p:cBhvr>
                                        <p:cTn id="7" dur="500"/>
                                        <p:tgtEl>
                                          <p:spTgt spid="1037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a:extLst>
              <a:ext uri="{FF2B5EF4-FFF2-40B4-BE49-F238E27FC236}">
                <a16:creationId xmlns:a16="http://schemas.microsoft.com/office/drawing/2014/main" id="{5524FD89-3A17-4090-9145-EB5FB7FCD6E6}"/>
              </a:ext>
            </a:extLst>
          </p:cNvPr>
          <p:cNvSpPr>
            <a:spLocks noGrp="1" noChangeArrowheads="1"/>
          </p:cNvSpPr>
          <p:nvPr>
            <p:ph type="title"/>
          </p:nvPr>
        </p:nvSpPr>
        <p:spPr/>
        <p:txBody>
          <a:bodyPr lIns="92075" tIns="46038" rIns="92075" bIns="46038" anchor="ctr"/>
          <a:lstStyle/>
          <a:p>
            <a:pPr eaLnBrk="1" hangingPunct="1"/>
            <a:r>
              <a:rPr lang="zh-CN" altLang="en-US" dirty="0">
                <a:latin typeface="Times New Roman" panose="02020603050405020304" pitchFamily="18" charset="0"/>
              </a:rPr>
              <a:t>例 句子结构的表示</a:t>
            </a:r>
            <a:r>
              <a:rPr lang="zh-CN" altLang="en-US" dirty="0">
                <a:solidFill>
                  <a:schemeClr val="folHlink"/>
                </a:solidFill>
                <a:latin typeface="Times New Roman" panose="02020603050405020304" pitchFamily="18" charset="0"/>
                <a:ea typeface="楷体_GB2312" pitchFamily="49" charset="-122"/>
              </a:rPr>
              <a:t>  </a:t>
            </a:r>
            <a:endParaRPr lang="zh-CN" altLang="en-US" sz="3200" dirty="0">
              <a:solidFill>
                <a:srgbClr val="FF0000"/>
              </a:solidFill>
              <a:latin typeface="Times New Roman" panose="02020603050405020304" pitchFamily="18" charset="0"/>
              <a:ea typeface="楷体_GB2312" pitchFamily="49" charset="-122"/>
            </a:endParaRPr>
          </a:p>
        </p:txBody>
      </p:sp>
      <p:sp>
        <p:nvSpPr>
          <p:cNvPr id="2" name="内容占位符 1">
            <a:extLst>
              <a:ext uri="{FF2B5EF4-FFF2-40B4-BE49-F238E27FC236}">
                <a16:creationId xmlns:a16="http://schemas.microsoft.com/office/drawing/2014/main" id="{7B8B5299-7D71-47EF-8D22-774569FF4960}"/>
              </a:ext>
            </a:extLst>
          </p:cNvPr>
          <p:cNvSpPr>
            <a:spLocks noGrp="1"/>
          </p:cNvSpPr>
          <p:nvPr>
            <p:ph idx="1"/>
          </p:nvPr>
        </p:nvSpPr>
        <p:spPr/>
        <p:txBody>
          <a:bodyPr/>
          <a:lstStyle/>
          <a:p>
            <a:r>
              <a:rPr lang="en-US" altLang="zh-CN" sz="3200" dirty="0">
                <a:solidFill>
                  <a:srgbClr val="FFFF00"/>
                </a:solidFill>
                <a:latin typeface="Times New Roman" panose="02020603050405020304" pitchFamily="18" charset="0"/>
                <a:ea typeface="楷体_GB2312" pitchFamily="49" charset="-122"/>
              </a:rPr>
              <a:t>(</a:t>
            </a:r>
            <a:r>
              <a:rPr lang="zh-CN" altLang="en-US" sz="3200" dirty="0">
                <a:solidFill>
                  <a:srgbClr val="FFFF00"/>
                </a:solidFill>
                <a:latin typeface="Times New Roman" panose="02020603050405020304" pitchFamily="18" charset="0"/>
                <a:ea typeface="楷体_GB2312" pitchFamily="49" charset="-122"/>
              </a:rPr>
              <a:t>文法</a:t>
            </a:r>
            <a:r>
              <a:rPr lang="en-US" altLang="zh-CN" i="1" dirty="0">
                <a:solidFill>
                  <a:srgbClr val="FFFF00"/>
                </a:solidFill>
                <a:latin typeface="Times New Roman" panose="02020603050405020304" pitchFamily="18" charset="0"/>
                <a:ea typeface="楷体_GB2312" pitchFamily="49" charset="-122"/>
              </a:rPr>
              <a:t>E</a:t>
            </a:r>
            <a:r>
              <a:rPr lang="en-US" altLang="zh-CN" dirty="0">
                <a:solidFill>
                  <a:srgbClr val="FFFF00"/>
                </a:solidFill>
                <a:latin typeface="Times New Roman" panose="02020603050405020304" pitchFamily="18" charset="0"/>
                <a:ea typeface="楷体_GB2312" pitchFamily="49" charset="-122"/>
              </a:rPr>
              <a:t>→</a:t>
            </a:r>
            <a:r>
              <a:rPr lang="en-US" altLang="zh-CN" i="1" dirty="0">
                <a:solidFill>
                  <a:srgbClr val="FFFF00"/>
                </a:solidFill>
                <a:latin typeface="Times New Roman" panose="02020603050405020304" pitchFamily="18" charset="0"/>
                <a:ea typeface="楷体_GB2312" pitchFamily="49" charset="-122"/>
              </a:rPr>
              <a:t>E</a:t>
            </a:r>
            <a:r>
              <a:rPr lang="en-US" altLang="zh-CN" dirty="0">
                <a:solidFill>
                  <a:srgbClr val="FFFF00"/>
                </a:solidFill>
                <a:latin typeface="Times New Roman" panose="02020603050405020304" pitchFamily="18" charset="0"/>
                <a:ea typeface="楷体_GB2312" pitchFamily="49" charset="-122"/>
              </a:rPr>
              <a:t>+</a:t>
            </a:r>
            <a:r>
              <a:rPr lang="en-US" altLang="zh-CN" i="1" dirty="0">
                <a:solidFill>
                  <a:srgbClr val="FFFF00"/>
                </a:solidFill>
                <a:latin typeface="Times New Roman" panose="02020603050405020304" pitchFamily="18" charset="0"/>
                <a:ea typeface="楷体_GB2312" pitchFamily="49" charset="-122"/>
              </a:rPr>
              <a:t>E</a:t>
            </a:r>
            <a:r>
              <a:rPr lang="en-US" altLang="zh-CN" dirty="0">
                <a:solidFill>
                  <a:srgbClr val="FFFF00"/>
                </a:solidFill>
                <a:latin typeface="Times New Roman" panose="02020603050405020304" pitchFamily="18" charset="0"/>
                <a:ea typeface="楷体_GB2312" pitchFamily="49" charset="-122"/>
              </a:rPr>
              <a:t>|</a:t>
            </a:r>
            <a:r>
              <a:rPr lang="en-US" altLang="zh-CN" i="1" dirty="0">
                <a:solidFill>
                  <a:srgbClr val="FFFF00"/>
                </a:solidFill>
                <a:latin typeface="Times New Roman" panose="02020603050405020304" pitchFamily="18" charset="0"/>
                <a:ea typeface="楷体_GB2312" pitchFamily="49" charset="-122"/>
              </a:rPr>
              <a:t>E</a:t>
            </a:r>
            <a:r>
              <a:rPr lang="en-US" altLang="zh-CN" dirty="0">
                <a:solidFill>
                  <a:srgbClr val="FFFF00"/>
                </a:solidFill>
                <a:latin typeface="Times New Roman" panose="02020603050405020304" pitchFamily="18" charset="0"/>
                <a:ea typeface="楷体_GB2312" pitchFamily="49" charset="-122"/>
              </a:rPr>
              <a:t>*</a:t>
            </a:r>
            <a:r>
              <a:rPr lang="en-US" altLang="zh-CN" i="1" dirty="0">
                <a:solidFill>
                  <a:srgbClr val="FFFF00"/>
                </a:solidFill>
                <a:latin typeface="Times New Roman" panose="02020603050405020304" pitchFamily="18" charset="0"/>
                <a:ea typeface="楷体_GB2312" pitchFamily="49" charset="-122"/>
              </a:rPr>
              <a:t>E</a:t>
            </a:r>
            <a:r>
              <a:rPr lang="en-US" altLang="zh-CN" dirty="0">
                <a:solidFill>
                  <a:srgbClr val="FFFF00"/>
                </a:solidFill>
                <a:latin typeface="Times New Roman" panose="02020603050405020304" pitchFamily="18" charset="0"/>
                <a:ea typeface="楷体_GB2312" pitchFamily="49" charset="-122"/>
              </a:rPr>
              <a:t>|(</a:t>
            </a:r>
            <a:r>
              <a:rPr lang="en-US" altLang="zh-CN" i="1" dirty="0">
                <a:solidFill>
                  <a:srgbClr val="FFFF00"/>
                </a:solidFill>
                <a:latin typeface="Times New Roman" panose="02020603050405020304" pitchFamily="18" charset="0"/>
                <a:ea typeface="楷体_GB2312" pitchFamily="49" charset="-122"/>
              </a:rPr>
              <a:t>E</a:t>
            </a:r>
            <a:r>
              <a:rPr lang="en-US" altLang="zh-CN" dirty="0">
                <a:solidFill>
                  <a:srgbClr val="FFFF00"/>
                </a:solidFill>
                <a:latin typeface="Times New Roman" panose="02020603050405020304" pitchFamily="18" charset="0"/>
                <a:ea typeface="楷体_GB2312" pitchFamily="49" charset="-122"/>
              </a:rPr>
              <a:t>)|id</a:t>
            </a:r>
            <a:r>
              <a:rPr lang="en-US" altLang="zh-CN" sz="3200" dirty="0">
                <a:solidFill>
                  <a:srgbClr val="FFFF00"/>
                </a:solidFill>
                <a:latin typeface="Times New Roman" panose="02020603050405020304" pitchFamily="18" charset="0"/>
                <a:ea typeface="楷体_GB2312" pitchFamily="49" charset="-122"/>
              </a:rPr>
              <a:t> </a:t>
            </a:r>
            <a:r>
              <a:rPr lang="zh-CN" altLang="en-US" sz="3200" dirty="0">
                <a:solidFill>
                  <a:srgbClr val="FFFF00"/>
                </a:solidFill>
                <a:latin typeface="Times New Roman" panose="02020603050405020304" pitchFamily="18" charset="0"/>
                <a:ea typeface="楷体_GB2312" pitchFamily="49" charset="-122"/>
              </a:rPr>
              <a:t>）</a:t>
            </a:r>
            <a:endParaRPr lang="zh-CN" altLang="en-US" dirty="0">
              <a:solidFill>
                <a:srgbClr val="FFFF00"/>
              </a:solidFill>
            </a:endParaRPr>
          </a:p>
        </p:txBody>
      </p:sp>
      <p:sp>
        <p:nvSpPr>
          <p:cNvPr id="1036292" name="Text Box 4">
            <a:extLst>
              <a:ext uri="{FF2B5EF4-FFF2-40B4-BE49-F238E27FC236}">
                <a16:creationId xmlns:a16="http://schemas.microsoft.com/office/drawing/2014/main" id="{E172DC1A-04E5-497E-94A8-23275BED71B3}"/>
              </a:ext>
            </a:extLst>
          </p:cNvPr>
          <p:cNvSpPr txBox="1">
            <a:spLocks noChangeArrowheads="1"/>
          </p:cNvSpPr>
          <p:nvPr/>
        </p:nvSpPr>
        <p:spPr bwMode="auto">
          <a:xfrm>
            <a:off x="3884613" y="2420938"/>
            <a:ext cx="1143000" cy="65819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3600" b="1" i="1" noProof="1">
                <a:solidFill>
                  <a:srgbClr val="FFFF00"/>
                </a:solidFill>
                <a:effectLst>
                  <a:outerShdw blurRad="38100" dist="38100" dir="2700000" algn="tl">
                    <a:srgbClr val="C0C0C0"/>
                  </a:outerShdw>
                </a:effectLst>
                <a:ea typeface="楷体_GB2312" pitchFamily="49" charset="-122"/>
              </a:rPr>
              <a:t>E</a:t>
            </a:r>
            <a:endParaRPr kumimoji="0" lang="en-US" altLang="zh-CN" sz="3600" b="1" i="1" noProof="1">
              <a:solidFill>
                <a:srgbClr val="FFFF00"/>
              </a:solidFill>
              <a:effectLst>
                <a:outerShdw blurRad="38100" dist="38100" dir="2700000" algn="tl">
                  <a:srgbClr val="C0C0C0"/>
                </a:outerShdw>
              </a:effectLst>
            </a:endParaRPr>
          </a:p>
        </p:txBody>
      </p:sp>
      <p:sp>
        <p:nvSpPr>
          <p:cNvPr id="1036293" name="Text Box 5">
            <a:extLst>
              <a:ext uri="{FF2B5EF4-FFF2-40B4-BE49-F238E27FC236}">
                <a16:creationId xmlns:a16="http://schemas.microsoft.com/office/drawing/2014/main" id="{C04A68E0-B191-4777-BEB8-D804318B2352}"/>
              </a:ext>
            </a:extLst>
          </p:cNvPr>
          <p:cNvSpPr txBox="1">
            <a:spLocks noChangeArrowheads="1"/>
          </p:cNvSpPr>
          <p:nvPr/>
        </p:nvSpPr>
        <p:spPr bwMode="auto">
          <a:xfrm>
            <a:off x="2055813" y="3640138"/>
            <a:ext cx="11430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1036294" name="Text Box 6">
            <a:extLst>
              <a:ext uri="{FF2B5EF4-FFF2-40B4-BE49-F238E27FC236}">
                <a16:creationId xmlns:a16="http://schemas.microsoft.com/office/drawing/2014/main" id="{E5F84E6E-2DF4-4220-8042-A500A6D27048}"/>
              </a:ext>
            </a:extLst>
          </p:cNvPr>
          <p:cNvSpPr txBox="1">
            <a:spLocks noChangeArrowheads="1"/>
          </p:cNvSpPr>
          <p:nvPr/>
        </p:nvSpPr>
        <p:spPr bwMode="auto">
          <a:xfrm>
            <a:off x="3884613" y="3716338"/>
            <a:ext cx="11430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effectLst>
                  <a:outerShdw blurRad="38100" dist="38100" dir="2700000" algn="tl">
                    <a:srgbClr val="C0C0C0"/>
                  </a:outerShdw>
                </a:effectLst>
                <a:ea typeface="楷体_GB2312" pitchFamily="49" charset="-122"/>
              </a:rPr>
              <a:t>+</a:t>
            </a:r>
            <a:endParaRPr kumimoji="0" lang="zh-CN" altLang="zh-CN" sz="2800" b="1" noProof="1">
              <a:effectLst>
                <a:outerShdw blurRad="38100" dist="38100" dir="2700000" algn="tl">
                  <a:srgbClr val="C0C0C0"/>
                </a:outerShdw>
              </a:effectLst>
            </a:endParaRPr>
          </a:p>
        </p:txBody>
      </p:sp>
      <p:sp>
        <p:nvSpPr>
          <p:cNvPr id="1036295" name="Text Box 7">
            <a:extLst>
              <a:ext uri="{FF2B5EF4-FFF2-40B4-BE49-F238E27FC236}">
                <a16:creationId xmlns:a16="http://schemas.microsoft.com/office/drawing/2014/main" id="{B531FC57-23C6-404A-9020-926E5EE7A417}"/>
              </a:ext>
            </a:extLst>
          </p:cNvPr>
          <p:cNvSpPr txBox="1">
            <a:spLocks noChangeArrowheads="1"/>
          </p:cNvSpPr>
          <p:nvPr/>
        </p:nvSpPr>
        <p:spPr bwMode="auto">
          <a:xfrm>
            <a:off x="5561013" y="3563938"/>
            <a:ext cx="11430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75785" name="Line 8">
            <a:extLst>
              <a:ext uri="{FF2B5EF4-FFF2-40B4-BE49-F238E27FC236}">
                <a16:creationId xmlns:a16="http://schemas.microsoft.com/office/drawing/2014/main" id="{263F174F-D9F8-44A1-B1E0-4E0AEF2701A5}"/>
              </a:ext>
            </a:extLst>
          </p:cNvPr>
          <p:cNvSpPr>
            <a:spLocks noChangeShapeType="1"/>
          </p:cNvSpPr>
          <p:nvPr/>
        </p:nvSpPr>
        <p:spPr bwMode="auto">
          <a:xfrm flipV="1">
            <a:off x="2284413" y="2878138"/>
            <a:ext cx="1676400" cy="990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6" name="Line 9">
            <a:extLst>
              <a:ext uri="{FF2B5EF4-FFF2-40B4-BE49-F238E27FC236}">
                <a16:creationId xmlns:a16="http://schemas.microsoft.com/office/drawing/2014/main" id="{8D06CCC2-AD64-41E9-9C89-E094325F1737}"/>
              </a:ext>
            </a:extLst>
          </p:cNvPr>
          <p:cNvSpPr>
            <a:spLocks noChangeShapeType="1"/>
          </p:cNvSpPr>
          <p:nvPr/>
        </p:nvSpPr>
        <p:spPr bwMode="auto">
          <a:xfrm flipH="1" flipV="1">
            <a:off x="4113213" y="2878138"/>
            <a:ext cx="15240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7" name="Line 10">
            <a:extLst>
              <a:ext uri="{FF2B5EF4-FFF2-40B4-BE49-F238E27FC236}">
                <a16:creationId xmlns:a16="http://schemas.microsoft.com/office/drawing/2014/main" id="{20FDC966-D71D-4EB6-B5A5-5F799A565430}"/>
              </a:ext>
            </a:extLst>
          </p:cNvPr>
          <p:cNvSpPr>
            <a:spLocks noChangeShapeType="1"/>
          </p:cNvSpPr>
          <p:nvPr/>
        </p:nvSpPr>
        <p:spPr bwMode="auto">
          <a:xfrm flipV="1">
            <a:off x="4037013" y="2878138"/>
            <a:ext cx="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299" name="Text Box 11">
            <a:extLst>
              <a:ext uri="{FF2B5EF4-FFF2-40B4-BE49-F238E27FC236}">
                <a16:creationId xmlns:a16="http://schemas.microsoft.com/office/drawing/2014/main" id="{80B25A8D-52F9-4162-9996-6C3FDF3C7BA6}"/>
              </a:ext>
            </a:extLst>
          </p:cNvPr>
          <p:cNvSpPr txBox="1">
            <a:spLocks noChangeArrowheads="1"/>
          </p:cNvSpPr>
          <p:nvPr/>
        </p:nvSpPr>
        <p:spPr bwMode="auto">
          <a:xfrm>
            <a:off x="1835150" y="2801938"/>
            <a:ext cx="1592263"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rPr>
              <a:t>→</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r>
              <a:rPr kumimoji="0" lang="en-US" altLang="zh-CN" sz="2800" b="1" noProof="1">
                <a:effectLst>
                  <a:outerShdw blurRad="38100" dist="38100" dir="2700000" algn="tl">
                    <a:srgbClr val="C0C0C0"/>
                  </a:outerShdw>
                </a:effectLst>
                <a:ea typeface="楷体_GB2312" pitchFamily="49" charset="-122"/>
                <a:sym typeface="Symbol" pitchFamily="18" charset="2"/>
              </a:rPr>
              <a:t>+</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endParaRPr kumimoji="0" lang="en-US" altLang="zh-CN" sz="2800" b="1" i="1" noProof="1">
              <a:effectLst>
                <a:outerShdw blurRad="38100" dist="38100" dir="2700000" algn="tl">
                  <a:srgbClr val="C0C0C0"/>
                </a:outerShdw>
              </a:effectLst>
              <a:sym typeface="Symbol" pitchFamily="18" charset="2"/>
            </a:endParaRPr>
          </a:p>
        </p:txBody>
      </p:sp>
      <p:sp>
        <p:nvSpPr>
          <p:cNvPr id="1036301" name="Text Box 13">
            <a:extLst>
              <a:ext uri="{FF2B5EF4-FFF2-40B4-BE49-F238E27FC236}">
                <a16:creationId xmlns:a16="http://schemas.microsoft.com/office/drawing/2014/main" id="{F55E5FBB-9F4D-4310-9BA8-0C97F7608477}"/>
              </a:ext>
            </a:extLst>
          </p:cNvPr>
          <p:cNvSpPr txBox="1">
            <a:spLocks noChangeArrowheads="1"/>
          </p:cNvSpPr>
          <p:nvPr/>
        </p:nvSpPr>
        <p:spPr bwMode="auto">
          <a:xfrm>
            <a:off x="2057400" y="4543425"/>
            <a:ext cx="11430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effectLst>
                  <a:outerShdw blurRad="38100" dist="38100" dir="2700000" algn="tl">
                    <a:srgbClr val="C0C0C0"/>
                  </a:outerShdw>
                </a:effectLst>
                <a:ea typeface="楷体_GB2312" pitchFamily="49" charset="-122"/>
              </a:rPr>
              <a:t>id</a:t>
            </a:r>
            <a:endParaRPr kumimoji="0" lang="en-US" altLang="zh-CN" sz="2800" b="1" noProof="1">
              <a:effectLst>
                <a:outerShdw blurRad="38100" dist="38100" dir="2700000" algn="tl">
                  <a:srgbClr val="C0C0C0"/>
                </a:outerShdw>
              </a:effectLst>
            </a:endParaRPr>
          </a:p>
        </p:txBody>
      </p:sp>
      <p:sp>
        <p:nvSpPr>
          <p:cNvPr id="75790" name="Line 14">
            <a:extLst>
              <a:ext uri="{FF2B5EF4-FFF2-40B4-BE49-F238E27FC236}">
                <a16:creationId xmlns:a16="http://schemas.microsoft.com/office/drawing/2014/main" id="{1635D6FC-A68C-4429-8FBE-DF23A75F7A30}"/>
              </a:ext>
            </a:extLst>
          </p:cNvPr>
          <p:cNvSpPr>
            <a:spLocks noChangeShapeType="1"/>
          </p:cNvSpPr>
          <p:nvPr/>
        </p:nvSpPr>
        <p:spPr bwMode="auto">
          <a:xfrm flipV="1">
            <a:off x="2286000" y="4086225"/>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303" name="Text Box 15">
            <a:extLst>
              <a:ext uri="{FF2B5EF4-FFF2-40B4-BE49-F238E27FC236}">
                <a16:creationId xmlns:a16="http://schemas.microsoft.com/office/drawing/2014/main" id="{4C7B60E3-EEDA-407B-B2CE-55218E610F67}"/>
              </a:ext>
            </a:extLst>
          </p:cNvPr>
          <p:cNvSpPr txBox="1">
            <a:spLocks noChangeArrowheads="1"/>
          </p:cNvSpPr>
          <p:nvPr/>
        </p:nvSpPr>
        <p:spPr bwMode="auto">
          <a:xfrm>
            <a:off x="971550" y="4162425"/>
            <a:ext cx="116205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rPr>
              <a:t>→</a:t>
            </a:r>
            <a:r>
              <a:rPr kumimoji="0" lang="en-US" altLang="zh-CN" sz="2800" b="1" noProof="1">
                <a:effectLst>
                  <a:outerShdw blurRad="38100" dist="38100" dir="2700000" algn="tl">
                    <a:srgbClr val="C0C0C0"/>
                  </a:outerShdw>
                </a:effectLst>
                <a:ea typeface="楷体_GB2312" pitchFamily="49" charset="-122"/>
                <a:sym typeface="Symbol" pitchFamily="18" charset="2"/>
              </a:rPr>
              <a:t>id</a:t>
            </a:r>
            <a:endParaRPr kumimoji="0" lang="en-US" altLang="zh-CN" sz="2800" b="1" noProof="1">
              <a:effectLst>
                <a:outerShdw blurRad="38100" dist="38100" dir="2700000" algn="tl">
                  <a:srgbClr val="C0C0C0"/>
                </a:outerShdw>
              </a:effectLst>
              <a:sym typeface="Symbol" pitchFamily="18" charset="2"/>
            </a:endParaRPr>
          </a:p>
        </p:txBody>
      </p:sp>
      <p:grpSp>
        <p:nvGrpSpPr>
          <p:cNvPr id="4" name="Group 16">
            <a:extLst>
              <a:ext uri="{FF2B5EF4-FFF2-40B4-BE49-F238E27FC236}">
                <a16:creationId xmlns:a16="http://schemas.microsoft.com/office/drawing/2014/main" id="{1274CEF9-35B0-4AA8-B73A-7EE1F5E91319}"/>
              </a:ext>
            </a:extLst>
          </p:cNvPr>
          <p:cNvGrpSpPr>
            <a:grpSpLocks/>
          </p:cNvGrpSpPr>
          <p:nvPr/>
        </p:nvGrpSpPr>
        <p:grpSpPr bwMode="auto">
          <a:xfrm>
            <a:off x="4191000" y="3781425"/>
            <a:ext cx="3962400" cy="1476375"/>
            <a:chOff x="2640" y="2160"/>
            <a:chExt cx="2496" cy="930"/>
          </a:xfrm>
        </p:grpSpPr>
        <p:sp>
          <p:nvSpPr>
            <p:cNvPr id="1036305" name="Text Box 17">
              <a:extLst>
                <a:ext uri="{FF2B5EF4-FFF2-40B4-BE49-F238E27FC236}">
                  <a16:creationId xmlns:a16="http://schemas.microsoft.com/office/drawing/2014/main" id="{8BB298A2-A263-4BC8-9C86-9EC57F61FCB8}"/>
                </a:ext>
              </a:extLst>
            </p:cNvPr>
            <p:cNvSpPr txBox="1">
              <a:spLocks noChangeArrowheads="1"/>
            </p:cNvSpPr>
            <p:nvPr/>
          </p:nvSpPr>
          <p:spPr bwMode="auto">
            <a:xfrm>
              <a:off x="2640" y="2670"/>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1036306" name="Text Box 18">
              <a:extLst>
                <a:ext uri="{FF2B5EF4-FFF2-40B4-BE49-F238E27FC236}">
                  <a16:creationId xmlns:a16="http://schemas.microsoft.com/office/drawing/2014/main" id="{00A6850B-A0DD-44B1-BDA1-AFC49BA7C48B}"/>
                </a:ext>
              </a:extLst>
            </p:cNvPr>
            <p:cNvSpPr txBox="1">
              <a:spLocks noChangeArrowheads="1"/>
            </p:cNvSpPr>
            <p:nvPr/>
          </p:nvSpPr>
          <p:spPr bwMode="auto">
            <a:xfrm>
              <a:off x="4416" y="2688"/>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1036307" name="Text Box 19">
              <a:extLst>
                <a:ext uri="{FF2B5EF4-FFF2-40B4-BE49-F238E27FC236}">
                  <a16:creationId xmlns:a16="http://schemas.microsoft.com/office/drawing/2014/main" id="{DBD78C37-2F69-4EB2-A40E-C27DC5C2CD7D}"/>
                </a:ext>
              </a:extLst>
            </p:cNvPr>
            <p:cNvSpPr txBox="1">
              <a:spLocks noChangeArrowheads="1"/>
            </p:cNvSpPr>
            <p:nvPr/>
          </p:nvSpPr>
          <p:spPr bwMode="auto">
            <a:xfrm>
              <a:off x="3552" y="2736"/>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effectLst>
                    <a:outerShdw blurRad="38100" dist="38100" dir="2700000" algn="tl">
                      <a:srgbClr val="C0C0C0"/>
                    </a:outerShdw>
                  </a:effectLst>
                  <a:ea typeface="楷体_GB2312" pitchFamily="49" charset="-122"/>
                </a:rPr>
                <a:t>*</a:t>
              </a:r>
              <a:endParaRPr kumimoji="0" lang="zh-CN" altLang="zh-CN" sz="2800" b="1" noProof="1">
                <a:effectLst>
                  <a:outerShdw blurRad="38100" dist="38100" dir="2700000" algn="tl">
                    <a:srgbClr val="C0C0C0"/>
                  </a:outerShdw>
                </a:effectLst>
              </a:endParaRPr>
            </a:p>
          </p:txBody>
        </p:sp>
        <p:sp>
          <p:nvSpPr>
            <p:cNvPr id="75805" name="Line 20">
              <a:extLst>
                <a:ext uri="{FF2B5EF4-FFF2-40B4-BE49-F238E27FC236}">
                  <a16:creationId xmlns:a16="http://schemas.microsoft.com/office/drawing/2014/main" id="{FA9DBEB9-B277-4706-8D4A-47112A846441}"/>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6" name="Line 21">
              <a:extLst>
                <a:ext uri="{FF2B5EF4-FFF2-40B4-BE49-F238E27FC236}">
                  <a16:creationId xmlns:a16="http://schemas.microsoft.com/office/drawing/2014/main" id="{8C7EC6FB-6A3D-4BA3-BE24-63A86412E513}"/>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7" name="Line 22">
              <a:extLst>
                <a:ext uri="{FF2B5EF4-FFF2-40B4-BE49-F238E27FC236}">
                  <a16:creationId xmlns:a16="http://schemas.microsoft.com/office/drawing/2014/main" id="{7C7A5BFB-9BA3-4C41-87EE-5D4A04F7C895}"/>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311" name="Text Box 23">
              <a:extLst>
                <a:ext uri="{FF2B5EF4-FFF2-40B4-BE49-F238E27FC236}">
                  <a16:creationId xmlns:a16="http://schemas.microsoft.com/office/drawing/2014/main" id="{8E7F53CD-0D96-4D49-986D-B49A27C8B8FC}"/>
                </a:ext>
              </a:extLst>
            </p:cNvPr>
            <p:cNvSpPr txBox="1">
              <a:spLocks noChangeArrowheads="1"/>
            </p:cNvSpPr>
            <p:nvPr/>
          </p:nvSpPr>
          <p:spPr bwMode="auto">
            <a:xfrm>
              <a:off x="3984" y="2160"/>
              <a:ext cx="912"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rPr>
                <a:t>→</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r>
                <a:rPr kumimoji="0" lang="en-US" altLang="zh-CN" sz="2800" b="1" noProof="1">
                  <a:effectLst>
                    <a:outerShdw blurRad="38100" dist="38100" dir="2700000" algn="tl">
                      <a:srgbClr val="C0C0C0"/>
                    </a:outerShdw>
                  </a:effectLst>
                  <a:ea typeface="楷体_GB2312" pitchFamily="49" charset="-122"/>
                  <a:sym typeface="Symbol" pitchFamily="18" charset="2"/>
                </a:rPr>
                <a:t>*</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endParaRPr kumimoji="0" lang="en-US" altLang="zh-CN" sz="2800" b="1" i="1" noProof="1">
                <a:effectLst>
                  <a:outerShdw blurRad="38100" dist="38100" dir="2700000" algn="tl">
                    <a:srgbClr val="C0C0C0"/>
                  </a:outerShdw>
                </a:effectLst>
                <a:sym typeface="Symbol" pitchFamily="18" charset="2"/>
              </a:endParaRPr>
            </a:p>
          </p:txBody>
        </p:sp>
      </p:grpSp>
      <p:grpSp>
        <p:nvGrpSpPr>
          <p:cNvPr id="3" name="组合 2">
            <a:extLst>
              <a:ext uri="{FF2B5EF4-FFF2-40B4-BE49-F238E27FC236}">
                <a16:creationId xmlns:a16="http://schemas.microsoft.com/office/drawing/2014/main" id="{B8340C8F-417F-40D1-B53B-D1F660F4FD23}"/>
              </a:ext>
            </a:extLst>
          </p:cNvPr>
          <p:cNvGrpSpPr/>
          <p:nvPr/>
        </p:nvGrpSpPr>
        <p:grpSpPr>
          <a:xfrm>
            <a:off x="3886200" y="5153025"/>
            <a:ext cx="1765300" cy="1171575"/>
            <a:chOff x="3886200" y="5153025"/>
            <a:chExt cx="1765300" cy="1171575"/>
          </a:xfrm>
        </p:grpSpPr>
        <p:sp>
          <p:nvSpPr>
            <p:cNvPr id="1036313" name="Text Box 25">
              <a:extLst>
                <a:ext uri="{FF2B5EF4-FFF2-40B4-BE49-F238E27FC236}">
                  <a16:creationId xmlns:a16="http://schemas.microsoft.com/office/drawing/2014/main" id="{E56F0973-55EB-4866-ADB0-9DE46174B0B5}"/>
                </a:ext>
              </a:extLst>
            </p:cNvPr>
            <p:cNvSpPr txBox="1">
              <a:spLocks noChangeArrowheads="1"/>
            </p:cNvSpPr>
            <p:nvPr/>
          </p:nvSpPr>
          <p:spPr bwMode="auto">
            <a:xfrm>
              <a:off x="3886200" y="5762625"/>
              <a:ext cx="11430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effectLst>
                    <a:outerShdw blurRad="38100" dist="38100" dir="2700000" algn="tl">
                      <a:srgbClr val="C0C0C0"/>
                    </a:outerShdw>
                  </a:effectLst>
                  <a:ea typeface="楷体_GB2312" pitchFamily="49" charset="-122"/>
                </a:rPr>
                <a:t>id</a:t>
              </a:r>
              <a:endParaRPr kumimoji="0" lang="en-US" altLang="zh-CN" sz="2800" b="1" noProof="1">
                <a:effectLst>
                  <a:outerShdw blurRad="38100" dist="38100" dir="2700000" algn="tl">
                    <a:srgbClr val="C0C0C0"/>
                  </a:outerShdw>
                </a:effectLst>
              </a:endParaRPr>
            </a:p>
          </p:txBody>
        </p:sp>
        <p:sp>
          <p:nvSpPr>
            <p:cNvPr id="75794" name="Line 26">
              <a:extLst>
                <a:ext uri="{FF2B5EF4-FFF2-40B4-BE49-F238E27FC236}">
                  <a16:creationId xmlns:a16="http://schemas.microsoft.com/office/drawing/2014/main" id="{1F07F9CE-65DC-4CBF-9986-5027F8E8094B}"/>
                </a:ext>
              </a:extLst>
            </p:cNvPr>
            <p:cNvSpPr>
              <a:spLocks noChangeShapeType="1"/>
            </p:cNvSpPr>
            <p:nvPr/>
          </p:nvSpPr>
          <p:spPr bwMode="auto">
            <a:xfrm flipH="1">
              <a:off x="4343400" y="5153025"/>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315" name="Text Box 27">
              <a:extLst>
                <a:ext uri="{FF2B5EF4-FFF2-40B4-BE49-F238E27FC236}">
                  <a16:creationId xmlns:a16="http://schemas.microsoft.com/office/drawing/2014/main" id="{C417E73F-7FFF-41CE-9255-2261F339FCDE}"/>
                </a:ext>
              </a:extLst>
            </p:cNvPr>
            <p:cNvSpPr txBox="1">
              <a:spLocks noChangeArrowheads="1"/>
            </p:cNvSpPr>
            <p:nvPr/>
          </p:nvSpPr>
          <p:spPr bwMode="auto">
            <a:xfrm>
              <a:off x="4419600" y="5305425"/>
              <a:ext cx="12319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rPr>
                <a:t>→</a:t>
              </a:r>
              <a:r>
                <a:rPr kumimoji="0" lang="en-US" altLang="zh-CN" sz="2800" b="1" noProof="1">
                  <a:effectLst>
                    <a:outerShdw blurRad="38100" dist="38100" dir="2700000" algn="tl">
                      <a:srgbClr val="C0C0C0"/>
                    </a:outerShdw>
                  </a:effectLst>
                  <a:ea typeface="楷体_GB2312" pitchFamily="49" charset="-122"/>
                  <a:sym typeface="Symbol" pitchFamily="18" charset="2"/>
                </a:rPr>
                <a:t>id</a:t>
              </a:r>
              <a:endParaRPr kumimoji="0" lang="en-US" altLang="zh-CN" sz="2800" b="1" noProof="1">
                <a:effectLst>
                  <a:outerShdw blurRad="38100" dist="38100" dir="2700000" algn="tl">
                    <a:srgbClr val="C0C0C0"/>
                  </a:outerShdw>
                </a:effectLst>
                <a:sym typeface="Symbol" pitchFamily="18" charset="2"/>
              </a:endParaRPr>
            </a:p>
          </p:txBody>
        </p:sp>
      </p:grpSp>
      <p:grpSp>
        <p:nvGrpSpPr>
          <p:cNvPr id="6" name="Group 28">
            <a:extLst>
              <a:ext uri="{FF2B5EF4-FFF2-40B4-BE49-F238E27FC236}">
                <a16:creationId xmlns:a16="http://schemas.microsoft.com/office/drawing/2014/main" id="{A5F7B3E0-58BB-456D-B887-31BA9B7A6431}"/>
              </a:ext>
            </a:extLst>
          </p:cNvPr>
          <p:cNvGrpSpPr>
            <a:grpSpLocks/>
          </p:cNvGrpSpPr>
          <p:nvPr/>
        </p:nvGrpSpPr>
        <p:grpSpPr bwMode="auto">
          <a:xfrm>
            <a:off x="7010400" y="5076825"/>
            <a:ext cx="1295400" cy="1247775"/>
            <a:chOff x="4416" y="2976"/>
            <a:chExt cx="816" cy="786"/>
          </a:xfrm>
        </p:grpSpPr>
        <p:sp>
          <p:nvSpPr>
            <p:cNvPr id="1036317" name="Text Box 29">
              <a:extLst>
                <a:ext uri="{FF2B5EF4-FFF2-40B4-BE49-F238E27FC236}">
                  <a16:creationId xmlns:a16="http://schemas.microsoft.com/office/drawing/2014/main" id="{EB676F88-1334-4888-AA36-66469955C164}"/>
                </a:ext>
              </a:extLst>
            </p:cNvPr>
            <p:cNvSpPr txBox="1">
              <a:spLocks noChangeArrowheads="1"/>
            </p:cNvSpPr>
            <p:nvPr/>
          </p:nvSpPr>
          <p:spPr bwMode="auto">
            <a:xfrm>
              <a:off x="4416" y="3408"/>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effectLst>
                    <a:outerShdw blurRad="38100" dist="38100" dir="2700000" algn="tl">
                      <a:srgbClr val="C0C0C0"/>
                    </a:outerShdw>
                  </a:effectLst>
                  <a:ea typeface="楷体_GB2312" pitchFamily="49" charset="-122"/>
                </a:rPr>
                <a:t>id</a:t>
              </a:r>
              <a:endParaRPr kumimoji="0" lang="en-US" altLang="zh-CN" sz="2800" b="1" noProof="1">
                <a:effectLst>
                  <a:outerShdw blurRad="38100" dist="38100" dir="2700000" algn="tl">
                    <a:srgbClr val="C0C0C0"/>
                  </a:outerShdw>
                </a:effectLst>
              </a:endParaRPr>
            </a:p>
          </p:txBody>
        </p:sp>
        <p:sp>
          <p:nvSpPr>
            <p:cNvPr id="75800" name="Line 30">
              <a:extLst>
                <a:ext uri="{FF2B5EF4-FFF2-40B4-BE49-F238E27FC236}">
                  <a16:creationId xmlns:a16="http://schemas.microsoft.com/office/drawing/2014/main" id="{74A61807-F021-480D-B6A6-D389B0356250}"/>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319" name="Text Box 31">
              <a:extLst>
                <a:ext uri="{FF2B5EF4-FFF2-40B4-BE49-F238E27FC236}">
                  <a16:creationId xmlns:a16="http://schemas.microsoft.com/office/drawing/2014/main" id="{8530C123-3B0C-4A30-A391-A766FEF6912A}"/>
                </a:ext>
              </a:extLst>
            </p:cNvPr>
            <p:cNvSpPr txBox="1">
              <a:spLocks noChangeArrowheads="1"/>
            </p:cNvSpPr>
            <p:nvPr/>
          </p:nvSpPr>
          <p:spPr bwMode="auto">
            <a:xfrm>
              <a:off x="4512" y="3072"/>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rPr>
                <a:t>→</a:t>
              </a:r>
              <a:r>
                <a:rPr kumimoji="0" lang="en-US" altLang="zh-CN" sz="2800" b="1" noProof="1">
                  <a:effectLst>
                    <a:outerShdw blurRad="38100" dist="38100" dir="2700000" algn="tl">
                      <a:srgbClr val="C0C0C0"/>
                    </a:outerShdw>
                  </a:effectLst>
                  <a:ea typeface="楷体_GB2312" pitchFamily="49" charset="-122"/>
                  <a:sym typeface="Symbol" pitchFamily="18" charset="2"/>
                </a:rPr>
                <a:t>id</a:t>
              </a:r>
              <a:endParaRPr kumimoji="0" lang="en-US" altLang="zh-CN" sz="2800" b="1" noProof="1">
                <a:effectLst>
                  <a:outerShdw blurRad="38100" dist="38100" dir="2700000" algn="tl">
                    <a:srgbClr val="C0C0C0"/>
                  </a:outerShdw>
                </a:effectLst>
                <a:sym typeface="Symbol" pitchFamily="18" charset="2"/>
              </a:endParaRPr>
            </a:p>
          </p:txBody>
        </p:sp>
      </p:grpSp>
      <p:sp>
        <p:nvSpPr>
          <p:cNvPr id="1036320" name="Text Box 32">
            <a:extLst>
              <a:ext uri="{FF2B5EF4-FFF2-40B4-BE49-F238E27FC236}">
                <a16:creationId xmlns:a16="http://schemas.microsoft.com/office/drawing/2014/main" id="{D3DC422B-987C-44AE-AD03-C9259EF82C2A}"/>
              </a:ext>
            </a:extLst>
          </p:cNvPr>
          <p:cNvSpPr txBox="1">
            <a:spLocks noChangeArrowheads="1"/>
          </p:cNvSpPr>
          <p:nvPr/>
        </p:nvSpPr>
        <p:spPr bwMode="auto">
          <a:xfrm>
            <a:off x="800100" y="2003426"/>
            <a:ext cx="7543800" cy="56197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sym typeface="Symbol" pitchFamily="18" charset="2"/>
              </a:rPr>
              <a:t></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r>
              <a:rPr kumimoji="0" lang="en-US" altLang="zh-CN" sz="2800" b="1" noProof="1">
                <a:effectLst>
                  <a:outerShdw blurRad="38100" dist="38100" dir="2700000" algn="tl">
                    <a:srgbClr val="C0C0C0"/>
                  </a:outerShdw>
                </a:effectLst>
                <a:ea typeface="楷体_GB2312" pitchFamily="49" charset="-122"/>
                <a:sym typeface="Symbol" pitchFamily="18" charset="2"/>
              </a:rPr>
              <a:t>+</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r>
              <a:rPr kumimoji="0" lang="en-US" altLang="zh-CN" sz="2800" b="1" noProof="1">
                <a:effectLst>
                  <a:outerShdw blurRad="38100" dist="38100" dir="2700000" algn="tl">
                    <a:srgbClr val="C0C0C0"/>
                  </a:outerShdw>
                </a:effectLst>
                <a:ea typeface="楷体_GB2312" pitchFamily="49" charset="-122"/>
                <a:sym typeface="Symbol" pitchFamily="18" charset="2"/>
              </a:rPr>
              <a:t>id+</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r>
              <a:rPr kumimoji="0" lang="en-US" altLang="zh-CN" sz="2800" b="1" noProof="1">
                <a:effectLst>
                  <a:outerShdw blurRad="38100" dist="38100" dir="2700000" algn="tl">
                    <a:srgbClr val="C0C0C0"/>
                  </a:outerShdw>
                </a:effectLst>
                <a:ea typeface="楷体_GB2312" pitchFamily="49" charset="-122"/>
                <a:sym typeface="Symbol" pitchFamily="18" charset="2"/>
              </a:rPr>
              <a:t>id+</a:t>
            </a:r>
            <a:r>
              <a:rPr kumimoji="0" lang="en-US" altLang="zh-CN" sz="2800" b="1" i="1" noProof="1">
                <a:effectLst>
                  <a:outerShdw blurRad="38100" dist="38100" dir="2700000" algn="tl">
                    <a:srgbClr val="C0C0C0"/>
                  </a:outerShdw>
                </a:effectLst>
                <a:ea typeface="楷体_GB2312" pitchFamily="49" charset="-122"/>
                <a:sym typeface="Symbol" pitchFamily="18" charset="2"/>
              </a:rPr>
              <a:t>E</a:t>
            </a:r>
            <a:r>
              <a:rPr kumimoji="0" lang="en-US" altLang="zh-CN" sz="2800" b="1" noProof="1">
                <a:effectLst>
                  <a:outerShdw blurRad="38100" dist="38100" dir="2700000" algn="tl">
                    <a:srgbClr val="C0C0C0"/>
                  </a:outerShdw>
                </a:effectLst>
                <a:ea typeface="楷体_GB2312" pitchFamily="49" charset="-122"/>
                <a:sym typeface="Symbol" pitchFamily="18" charset="2"/>
              </a:rPr>
              <a:t>*</a:t>
            </a: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sym typeface="Symbol" pitchFamily="18" charset="2"/>
              </a:rPr>
              <a:t>id+id*</a:t>
            </a:r>
            <a:r>
              <a:rPr kumimoji="0" lang="en-US" altLang="zh-CN" sz="2800" b="1" i="1" noProof="1">
                <a:effectLst>
                  <a:outerShdw blurRad="38100" dist="38100" dir="2700000" algn="tl">
                    <a:srgbClr val="C0C0C0"/>
                  </a:outerShdw>
                </a:effectLst>
                <a:ea typeface="楷体_GB2312" pitchFamily="49" charset="-122"/>
              </a:rPr>
              <a:t>E</a:t>
            </a:r>
            <a:r>
              <a:rPr kumimoji="0" lang="en-US" altLang="zh-CN" sz="2800" b="1" noProof="1">
                <a:effectLst>
                  <a:outerShdw blurRad="38100" dist="38100" dir="2700000" algn="tl">
                    <a:srgbClr val="C0C0C0"/>
                  </a:outerShdw>
                </a:effectLst>
                <a:ea typeface="楷体_GB2312" pitchFamily="49" charset="-122"/>
                <a:sym typeface="Symbol" pitchFamily="18" charset="2"/>
              </a:rPr>
              <a:t>id+id*id</a:t>
            </a:r>
            <a:endParaRPr kumimoji="0" lang="en-US" altLang="zh-CN" sz="2800" b="1" noProof="1">
              <a:effectLst>
                <a:outerShdw blurRad="38100" dist="38100" dir="2700000" algn="tl">
                  <a:srgbClr val="C0C0C0"/>
                </a:outerShdw>
              </a:effectLst>
              <a:sym typeface="Symbol" pitchFamily="18" charset="2"/>
            </a:endParaRPr>
          </a:p>
        </p:txBody>
      </p:sp>
      <p:sp>
        <p:nvSpPr>
          <p:cNvPr id="1036321" name="Rectangle 33">
            <a:extLst>
              <a:ext uri="{FF2B5EF4-FFF2-40B4-BE49-F238E27FC236}">
                <a16:creationId xmlns:a16="http://schemas.microsoft.com/office/drawing/2014/main" id="{C25A82E6-5F81-4706-80CC-D174CA2979A1}"/>
              </a:ext>
            </a:extLst>
          </p:cNvPr>
          <p:cNvSpPr>
            <a:spLocks noChangeArrowheads="1"/>
          </p:cNvSpPr>
          <p:nvPr/>
        </p:nvSpPr>
        <p:spPr bwMode="auto">
          <a:xfrm>
            <a:off x="457200" y="5410200"/>
            <a:ext cx="2743200" cy="846451"/>
          </a:xfrm>
          <a:prstGeom prst="rect">
            <a:avLst/>
          </a:prstGeom>
          <a:noFill/>
          <a:ln w="9525">
            <a:noFill/>
            <a:miter lim="800000"/>
          </a:ln>
          <a:effectLst/>
        </p:spPr>
        <p:txBody>
          <a:bodyPr lIns="92075" tIns="46038" rIns="92075" bIns="46038">
            <a:spAutoFit/>
          </a:bodyPr>
          <a:lstStyle/>
          <a:p>
            <a:pPr defTabSz="193675">
              <a:lnSpc>
                <a:spcPct val="110000"/>
              </a:lnSpc>
              <a:spcBef>
                <a:spcPct val="20000"/>
              </a:spcBef>
              <a:buClr>
                <a:schemeClr val="folHlink"/>
              </a:buClr>
              <a:buSzPct val="75000"/>
              <a:buFont typeface="Monotype Sorts" charset="2"/>
              <a:buNone/>
              <a:defRPr/>
            </a:pPr>
            <a:r>
              <a:rPr lang="zh-CN" altLang="en-US" sz="4800" b="1" noProof="1">
                <a:solidFill>
                  <a:srgbClr val="FFFF00"/>
                </a:solidFill>
                <a:effectLst>
                  <a:outerShdw blurRad="38100" dist="38100" dir="2700000" algn="tl">
                    <a:srgbClr val="C0C0C0"/>
                  </a:outerShdw>
                </a:effectLst>
                <a:ea typeface="楷体_GB2312" pitchFamily="49" charset="-122"/>
              </a:rPr>
              <a:t>一棵树</a:t>
            </a:r>
            <a:endParaRPr lang="zh-CN" altLang="en-US" sz="4800" b="1" noProof="1">
              <a:solidFill>
                <a:srgbClr val="FFFF00"/>
              </a:solidFill>
              <a:effectLst>
                <a:outerShdw blurRad="38100" dist="38100" dir="2700000" algn="tl">
                  <a:srgbClr val="C0C0C0"/>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ppt_y-#ppt_h/2"/>
                                          </p:val>
                                        </p:tav>
                                        <p:tav tm="100000">
                                          <p:val>
                                            <p:strVal val="#ppt_y"/>
                                          </p:val>
                                        </p:tav>
                                      </p:tavLst>
                                    </p:anim>
                                    <p:anim calcmode="lin" valueType="num">
                                      <p:cBhvr>
                                        <p:cTn id="9" dur="500" fill="hold"/>
                                        <p:tgtEl>
                                          <p:spTgt spid="4"/>
                                        </p:tgtEl>
                                        <p:attrNameLst>
                                          <p:attrName>ppt_w</p:attrName>
                                        </p:attrNameLst>
                                      </p:cBhvr>
                                      <p:tavLst>
                                        <p:tav tm="0">
                                          <p:val>
                                            <p:strVal val="#ppt_w"/>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ppt_h/2"/>
                                          </p:val>
                                        </p:tav>
                                        <p:tav tm="100000">
                                          <p:val>
                                            <p:strVal val="#ppt_y"/>
                                          </p:val>
                                        </p:tav>
                                      </p:tavLst>
                                    </p:anim>
                                    <p:anim calcmode="lin" valueType="num">
                                      <p:cBhvr>
                                        <p:cTn id="22" dur="500" fill="hold"/>
                                        <p:tgtEl>
                                          <p:spTgt spid="6"/>
                                        </p:tgtEl>
                                        <p:attrNameLst>
                                          <p:attrName>ppt_w</p:attrName>
                                        </p:attrNameLst>
                                      </p:cBhvr>
                                      <p:tavLst>
                                        <p:tav tm="0">
                                          <p:val>
                                            <p:strVal val="#ppt_w"/>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036321"/>
                                        </p:tgtEl>
                                        <p:attrNameLst>
                                          <p:attrName>style.visibility</p:attrName>
                                        </p:attrNameLst>
                                      </p:cBhvr>
                                      <p:to>
                                        <p:strVal val="visible"/>
                                      </p:to>
                                    </p:set>
                                    <p:animEffect transition="in" filter="slide(fromBottom)">
                                      <p:cBhvr>
                                        <p:cTn id="28" dur="500"/>
                                        <p:tgtEl>
                                          <p:spTgt spid="1036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321"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4" name="Rectangle 2">
            <a:extLst>
              <a:ext uri="{FF2B5EF4-FFF2-40B4-BE49-F238E27FC236}">
                <a16:creationId xmlns:a16="http://schemas.microsoft.com/office/drawing/2014/main" id="{1653279B-8A41-486A-809A-0E31448244F8}"/>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短语</a:t>
            </a:r>
            <a:r>
              <a:rPr lang="en-US" altLang="zh-CN">
                <a:latin typeface="Times New Roman" panose="02020603050405020304" pitchFamily="18" charset="0"/>
              </a:rPr>
              <a:t>(Phrase)</a:t>
            </a:r>
          </a:p>
        </p:txBody>
      </p:sp>
      <p:sp>
        <p:nvSpPr>
          <p:cNvPr id="2102275" name="Rectangle 3">
            <a:extLst>
              <a:ext uri="{FF2B5EF4-FFF2-40B4-BE49-F238E27FC236}">
                <a16:creationId xmlns:a16="http://schemas.microsoft.com/office/drawing/2014/main" id="{214BD413-B4BF-4664-8758-31C25A2DD66C}"/>
              </a:ext>
            </a:extLst>
          </p:cNvPr>
          <p:cNvSpPr>
            <a:spLocks noGrp="1" noChangeArrowheads="1"/>
          </p:cNvSpPr>
          <p:nvPr>
            <p:ph idx="1"/>
          </p:nvPr>
        </p:nvSpPr>
        <p:spPr/>
        <p:txBody>
          <a:bodyPr/>
          <a:lstStyle/>
          <a:p>
            <a:pPr marL="0" indent="0" eaLnBrk="1" hangingPunct="1">
              <a:lnSpc>
                <a:spcPct val="90000"/>
              </a:lnSpc>
              <a:spcBef>
                <a:spcPct val="45000"/>
              </a:spcBef>
            </a:pPr>
            <a:r>
              <a:rPr lang="zh-CN" altLang="en-US" dirty="0">
                <a:latin typeface="Times New Roman" panose="02020603050405020304" pitchFamily="18" charset="0"/>
              </a:rPr>
              <a:t>定义</a:t>
            </a:r>
            <a:r>
              <a:rPr lang="en-US" altLang="zh-CN" dirty="0">
                <a:latin typeface="Times New Roman" panose="02020603050405020304" pitchFamily="18" charset="0"/>
              </a:rPr>
              <a:t>2.27 </a:t>
            </a:r>
            <a:r>
              <a:rPr lang="zh-CN" altLang="en-US" dirty="0">
                <a:latin typeface="Times New Roman" panose="02020603050405020304" pitchFamily="18" charset="0"/>
              </a:rPr>
              <a:t>设有</a:t>
            </a:r>
            <a:r>
              <a:rPr lang="en-US" altLang="zh-CN" dirty="0">
                <a:latin typeface="Times New Roman" panose="02020603050405020304" pitchFamily="18" charset="0"/>
              </a:rPr>
              <a:t>CFG </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zh-CN" altLang="en-US" dirty="0">
                <a:latin typeface="Times New Roman" panose="02020603050405020304" pitchFamily="18" charset="0"/>
              </a:rPr>
              <a:t>，</a:t>
            </a:r>
            <a:r>
              <a:rPr lang="en-US" altLang="zh-CN" i="1" dirty="0">
                <a:latin typeface="Times New Roman" panose="02020603050405020304" pitchFamily="18" charset="0"/>
              </a:rPr>
              <a:t>P</a:t>
            </a:r>
            <a:r>
              <a:rPr lang="zh-CN" altLang="en-US"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α</a:t>
            </a:r>
            <a:r>
              <a:rPr lang="zh-CN" altLang="en-US" dirty="0">
                <a:latin typeface="Times New Roman" panose="02020603050405020304" pitchFamily="18" charset="0"/>
              </a:rPr>
              <a:t>，</a:t>
            </a:r>
            <a:r>
              <a:rPr lang="en-US" altLang="zh-CN" i="1" dirty="0">
                <a:latin typeface="Times New Roman" panose="02020603050405020304" pitchFamily="18" charset="0"/>
              </a:rPr>
              <a:t>γ</a:t>
            </a:r>
            <a:r>
              <a:rPr lang="zh-CN" altLang="en-US" dirty="0">
                <a:latin typeface="Times New Roman" panose="02020603050405020304" pitchFamily="18" charset="0"/>
              </a:rPr>
              <a:t>，</a:t>
            </a:r>
            <a:r>
              <a:rPr lang="en-US" altLang="zh-CN" i="1" dirty="0">
                <a:latin typeface="Times New Roman" panose="02020603050405020304" pitchFamily="18" charset="0"/>
              </a:rPr>
              <a:t>β</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baseline="30000"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S  </a:t>
            </a:r>
            <a:r>
              <a:rPr lang="en-US" altLang="zh-CN" i="1" dirty="0" err="1">
                <a:latin typeface="Times New Roman" panose="02020603050405020304" pitchFamily="18" charset="0"/>
              </a:rPr>
              <a:t>γA</a:t>
            </a:r>
            <a:r>
              <a:rPr lang="en-US" altLang="zh-CN" i="1" dirty="0">
                <a:latin typeface="Times New Roman" panose="02020603050405020304" pitchFamily="18" charset="0"/>
              </a:rPr>
              <a:t>β</a:t>
            </a:r>
            <a:r>
              <a:rPr lang="zh-CN" altLang="en-US" dirty="0">
                <a:latin typeface="Times New Roman" panose="02020603050405020304" pitchFamily="18" charset="0"/>
              </a:rPr>
              <a:t>，</a:t>
            </a:r>
            <a:r>
              <a:rPr lang="en-US" altLang="zh-CN" i="1" dirty="0">
                <a:latin typeface="Times New Roman" panose="02020603050405020304" pitchFamily="18" charset="0"/>
              </a:rPr>
              <a:t>A  α</a:t>
            </a:r>
            <a:r>
              <a:rPr lang="zh-CN" altLang="en-US" dirty="0">
                <a:latin typeface="Times New Roman" panose="02020603050405020304" pitchFamily="18" charset="0"/>
              </a:rPr>
              <a:t>，则称</a:t>
            </a:r>
            <a:r>
              <a:rPr lang="en-US" altLang="zh-CN" i="1" dirty="0">
                <a:latin typeface="Times New Roman" panose="02020603050405020304" pitchFamily="18" charset="0"/>
              </a:rPr>
              <a:t>α</a:t>
            </a:r>
            <a:r>
              <a:rPr lang="zh-CN" altLang="en-US" dirty="0">
                <a:latin typeface="Times New Roman" panose="02020603050405020304" pitchFamily="18" charset="0"/>
              </a:rPr>
              <a:t>是句型</a:t>
            </a:r>
            <a:r>
              <a:rPr lang="en-US" altLang="zh-CN" i="1" dirty="0">
                <a:latin typeface="Times New Roman" panose="02020603050405020304" pitchFamily="18" charset="0"/>
              </a:rPr>
              <a:t>γαβ</a:t>
            </a:r>
            <a:r>
              <a:rPr lang="zh-CN" altLang="en-US" dirty="0">
                <a:latin typeface="Times New Roman" panose="02020603050405020304" pitchFamily="18" charset="0"/>
              </a:rPr>
              <a:t>的相对于变量</a:t>
            </a:r>
            <a:r>
              <a:rPr lang="en-US" altLang="zh-CN" i="1" dirty="0">
                <a:latin typeface="Times New Roman" panose="02020603050405020304" pitchFamily="18" charset="0"/>
              </a:rPr>
              <a:t>A</a:t>
            </a:r>
            <a:r>
              <a:rPr lang="zh-CN" altLang="en-US" dirty="0">
                <a:latin typeface="Times New Roman" panose="02020603050405020304" pitchFamily="18" charset="0"/>
              </a:rPr>
              <a:t>的</a:t>
            </a:r>
            <a:r>
              <a:rPr lang="zh-CN" altLang="en-US" b="1" dirty="0">
                <a:solidFill>
                  <a:srgbClr val="FFFF00"/>
                </a:solidFill>
                <a:latin typeface="Times New Roman" panose="02020603050405020304" pitchFamily="18" charset="0"/>
              </a:rPr>
              <a:t>短语</a:t>
            </a:r>
            <a:r>
              <a:rPr lang="en-US" altLang="zh-CN" dirty="0">
                <a:latin typeface="Times New Roman" panose="02020603050405020304" pitchFamily="18" charset="0"/>
              </a:rPr>
              <a:t>(phrase)</a:t>
            </a:r>
            <a:r>
              <a:rPr lang="zh-CN" altLang="en-US" dirty="0">
                <a:latin typeface="Times New Roman" panose="02020603050405020304" pitchFamily="18" charset="0"/>
              </a:rPr>
              <a:t>；</a:t>
            </a:r>
          </a:p>
          <a:p>
            <a:pPr marL="0" indent="0" eaLnBrk="1" hangingPunct="1">
              <a:lnSpc>
                <a:spcPct val="90000"/>
              </a:lnSpc>
              <a:spcBef>
                <a:spcPct val="45000"/>
              </a:spcBef>
              <a:buFont typeface="Wingdings" panose="05000000000000000000" pitchFamily="2" charset="2"/>
              <a:buNone/>
            </a:pPr>
            <a:r>
              <a:rPr lang="zh-CN" altLang="en-US" dirty="0">
                <a:latin typeface="Times New Roman" panose="02020603050405020304" pitchFamily="18" charset="0"/>
              </a:rPr>
              <a:t>如果此时有</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α</a:t>
            </a:r>
            <a:r>
              <a:rPr lang="zh-CN" altLang="en-US" dirty="0">
                <a:latin typeface="Times New Roman" panose="02020603050405020304" pitchFamily="18" charset="0"/>
              </a:rPr>
              <a:t>，则称</a:t>
            </a:r>
            <a:r>
              <a:rPr lang="en-US" altLang="zh-CN" i="1" dirty="0">
                <a:latin typeface="Times New Roman" panose="02020603050405020304" pitchFamily="18" charset="0"/>
              </a:rPr>
              <a:t>α</a:t>
            </a:r>
            <a:r>
              <a:rPr lang="zh-CN" altLang="en-US" dirty="0">
                <a:latin typeface="Times New Roman" panose="02020603050405020304" pitchFamily="18" charset="0"/>
              </a:rPr>
              <a:t>是句型</a:t>
            </a:r>
            <a:r>
              <a:rPr lang="en-US" altLang="zh-CN" i="1" dirty="0">
                <a:latin typeface="Times New Roman" panose="02020603050405020304" pitchFamily="18" charset="0"/>
              </a:rPr>
              <a:t>γαβ</a:t>
            </a:r>
            <a:r>
              <a:rPr lang="zh-CN" altLang="en-US" dirty="0">
                <a:latin typeface="Times New Roman" panose="02020603050405020304" pitchFamily="18" charset="0"/>
              </a:rPr>
              <a:t>的相对于变量</a:t>
            </a:r>
            <a:r>
              <a:rPr lang="en-US" altLang="zh-CN" i="1" dirty="0">
                <a:latin typeface="Times New Roman" panose="02020603050405020304" pitchFamily="18" charset="0"/>
              </a:rPr>
              <a:t>A</a:t>
            </a:r>
            <a:r>
              <a:rPr lang="zh-CN" altLang="en-US" dirty="0">
                <a:latin typeface="Times New Roman" panose="02020603050405020304" pitchFamily="18" charset="0"/>
              </a:rPr>
              <a:t>的</a:t>
            </a:r>
            <a:r>
              <a:rPr lang="zh-CN" altLang="en-US" b="1" dirty="0">
                <a:solidFill>
                  <a:srgbClr val="FFFF00"/>
                </a:solidFill>
                <a:latin typeface="Times New Roman" panose="02020603050405020304" pitchFamily="18" charset="0"/>
              </a:rPr>
              <a:t>直接短语</a:t>
            </a:r>
            <a:r>
              <a:rPr lang="en-US" altLang="zh-CN" dirty="0">
                <a:latin typeface="Times New Roman" panose="02020603050405020304" pitchFamily="18" charset="0"/>
              </a:rPr>
              <a:t>(immediate phrase)</a:t>
            </a:r>
          </a:p>
          <a:p>
            <a:pPr marL="0" indent="0" eaLnBrk="1" hangingPunct="1">
              <a:lnSpc>
                <a:spcPct val="90000"/>
              </a:lnSpc>
              <a:spcBef>
                <a:spcPct val="45000"/>
              </a:spcBef>
              <a:buFont typeface="Wingdings" panose="05000000000000000000" pitchFamily="2" charset="2"/>
              <a:buNone/>
            </a:pPr>
            <a:r>
              <a:rPr lang="zh-CN" altLang="en-US" dirty="0">
                <a:latin typeface="Times New Roman" panose="02020603050405020304" pitchFamily="18" charset="0"/>
              </a:rPr>
              <a:t>在无意义冲突时，简称为句型</a:t>
            </a:r>
            <a:r>
              <a:rPr lang="en-US" altLang="zh-CN" i="1" dirty="0">
                <a:latin typeface="Times New Roman" panose="02020603050405020304" pitchFamily="18" charset="0"/>
              </a:rPr>
              <a:t>γαβ</a:t>
            </a:r>
            <a:r>
              <a:rPr lang="zh-CN" altLang="en-US" dirty="0">
                <a:latin typeface="Times New Roman" panose="02020603050405020304" pitchFamily="18" charset="0"/>
              </a:rPr>
              <a:t>的直接短语。直接短语也叫做</a:t>
            </a:r>
            <a:r>
              <a:rPr lang="zh-CN" altLang="en-US" b="1" dirty="0">
                <a:solidFill>
                  <a:srgbClr val="FFFF00"/>
                </a:solidFill>
                <a:latin typeface="Times New Roman" panose="02020603050405020304" pitchFamily="18" charset="0"/>
              </a:rPr>
              <a:t>简单短语</a:t>
            </a:r>
            <a:r>
              <a:rPr lang="en-US" altLang="zh-CN" dirty="0">
                <a:latin typeface="Times New Roman" panose="02020603050405020304" pitchFamily="18" charset="0"/>
              </a:rPr>
              <a:t>(simple phrase)</a:t>
            </a:r>
            <a:r>
              <a:rPr lang="zh-CN" altLang="en-US" dirty="0">
                <a:latin typeface="Times New Roman" panose="02020603050405020304" pitchFamily="18" charset="0"/>
              </a:rPr>
              <a:t>。</a:t>
            </a:r>
          </a:p>
          <a:p>
            <a:pPr marL="0" indent="0" eaLnBrk="1" hangingPunct="1">
              <a:lnSpc>
                <a:spcPct val="90000"/>
              </a:lnSpc>
              <a:spcBef>
                <a:spcPct val="45000"/>
              </a:spcBef>
            </a:pPr>
            <a:r>
              <a:rPr lang="zh-CN" altLang="en-US" dirty="0">
                <a:latin typeface="Times New Roman" panose="02020603050405020304" pitchFamily="18" charset="0"/>
              </a:rPr>
              <a:t>定义</a:t>
            </a:r>
            <a:r>
              <a:rPr lang="de-DE" altLang="zh-CN" dirty="0">
                <a:latin typeface="Times New Roman" panose="02020603050405020304" pitchFamily="18" charset="0"/>
              </a:rPr>
              <a:t>2.28 </a:t>
            </a:r>
            <a:r>
              <a:rPr lang="zh-CN" altLang="en-US" dirty="0">
                <a:latin typeface="Times New Roman" panose="02020603050405020304" pitchFamily="18" charset="0"/>
              </a:rPr>
              <a:t>设有</a:t>
            </a:r>
            <a:r>
              <a:rPr lang="de-DE" altLang="zh-CN" dirty="0">
                <a:latin typeface="Times New Roman" panose="02020603050405020304" pitchFamily="18" charset="0"/>
              </a:rPr>
              <a:t>CFG </a:t>
            </a:r>
            <a:r>
              <a:rPr lang="de-DE" altLang="zh-CN" i="1" dirty="0">
                <a:latin typeface="Times New Roman" panose="02020603050405020304" pitchFamily="18" charset="0"/>
              </a:rPr>
              <a:t>G</a:t>
            </a:r>
            <a:r>
              <a:rPr lang="de-DE" altLang="zh-CN" dirty="0">
                <a:latin typeface="Times New Roman" panose="02020603050405020304" pitchFamily="18" charset="0"/>
              </a:rPr>
              <a:t>=(</a:t>
            </a:r>
            <a:r>
              <a:rPr lang="de-DE" altLang="zh-CN" i="1" dirty="0">
                <a:latin typeface="Times New Roman" panose="02020603050405020304" pitchFamily="18" charset="0"/>
              </a:rPr>
              <a:t>V</a:t>
            </a:r>
            <a:r>
              <a:rPr lang="zh-CN" altLang="de-DE" dirty="0">
                <a:latin typeface="Times New Roman" panose="02020603050405020304" pitchFamily="18" charset="0"/>
              </a:rPr>
              <a:t>，</a:t>
            </a:r>
            <a:r>
              <a:rPr lang="de-DE" altLang="zh-CN" i="1" dirty="0">
                <a:latin typeface="Times New Roman" panose="02020603050405020304" pitchFamily="18" charset="0"/>
              </a:rPr>
              <a:t>T</a:t>
            </a:r>
            <a:r>
              <a:rPr lang="zh-CN" altLang="de-DE" dirty="0">
                <a:latin typeface="Times New Roman" panose="02020603050405020304" pitchFamily="18" charset="0"/>
              </a:rPr>
              <a:t>，</a:t>
            </a:r>
            <a:r>
              <a:rPr lang="de-DE" altLang="zh-CN" i="1" dirty="0">
                <a:latin typeface="Times New Roman" panose="02020603050405020304" pitchFamily="18" charset="0"/>
              </a:rPr>
              <a:t>P</a:t>
            </a:r>
            <a:r>
              <a:rPr lang="zh-CN" altLang="de-DE" dirty="0">
                <a:latin typeface="Times New Roman" panose="02020603050405020304" pitchFamily="18" charset="0"/>
              </a:rPr>
              <a:t>，</a:t>
            </a:r>
            <a:r>
              <a:rPr lang="de-DE" altLang="zh-CN" i="1" dirty="0">
                <a:latin typeface="Times New Roman" panose="02020603050405020304" pitchFamily="18" charset="0"/>
              </a:rPr>
              <a:t>S</a:t>
            </a:r>
            <a:r>
              <a:rPr lang="de-DE" altLang="zh-CN" dirty="0">
                <a:latin typeface="Times New Roman" panose="02020603050405020304" pitchFamily="18" charset="0"/>
              </a:rPr>
              <a:t>)</a:t>
            </a:r>
            <a:r>
              <a:rPr lang="zh-CN" altLang="de-DE" dirty="0">
                <a:latin typeface="Times New Roman" panose="02020603050405020304" pitchFamily="18" charset="0"/>
              </a:rPr>
              <a:t>，</a:t>
            </a:r>
            <a:r>
              <a:rPr lang="de-DE" altLang="zh-CN" i="1" dirty="0">
                <a:latin typeface="Times New Roman" panose="02020603050405020304" pitchFamily="18" charset="0"/>
              </a:rPr>
              <a:t>G</a:t>
            </a:r>
            <a:r>
              <a:rPr lang="zh-CN" altLang="en-US" dirty="0">
                <a:latin typeface="Times New Roman" panose="02020603050405020304" pitchFamily="18" charset="0"/>
              </a:rPr>
              <a:t>的句型的最</a:t>
            </a:r>
            <a:r>
              <a:rPr lang="zh-CN" altLang="de-DE" dirty="0">
                <a:latin typeface="Times New Roman" panose="02020603050405020304" pitchFamily="18" charset="0"/>
              </a:rPr>
              <a:t>左直接短语叫做</a:t>
            </a:r>
            <a:r>
              <a:rPr lang="zh-CN" altLang="de-DE" b="1" dirty="0">
                <a:solidFill>
                  <a:srgbClr val="FFFF00"/>
                </a:solidFill>
                <a:latin typeface="Times New Roman" panose="02020603050405020304" pitchFamily="18" charset="0"/>
              </a:rPr>
              <a:t>句柄</a:t>
            </a:r>
            <a:r>
              <a:rPr lang="de-DE" altLang="zh-CN" dirty="0">
                <a:latin typeface="Times New Roman" panose="02020603050405020304" pitchFamily="18" charset="0"/>
              </a:rPr>
              <a:t>(handle)</a:t>
            </a:r>
            <a:r>
              <a:rPr lang="zh-CN" altLang="en-US" dirty="0">
                <a:latin typeface="Times New Roman" panose="02020603050405020304" pitchFamily="18" charset="0"/>
              </a:rPr>
              <a:t>。 </a:t>
            </a:r>
          </a:p>
        </p:txBody>
      </p:sp>
      <p:sp>
        <p:nvSpPr>
          <p:cNvPr id="76806" name="Rectangle 5">
            <a:extLst>
              <a:ext uri="{FF2B5EF4-FFF2-40B4-BE49-F238E27FC236}">
                <a16:creationId xmlns:a16="http://schemas.microsoft.com/office/drawing/2014/main" id="{801DF0C3-0FEF-4D91-90F2-CD595A35A817}"/>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76807" name="Object 4">
                <a:extLst>
                  <a:ext uri="{FF2B5EF4-FFF2-40B4-BE49-F238E27FC236}">
                    <a16:creationId xmlns:a16="http://schemas.microsoft.com/office/drawing/2014/main" id="{034AF26A-9A9A-4B2E-B0BB-C33B5BBBAC85}"/>
                  </a:ext>
                </a:extLst>
              </p:cNvPr>
              <p:cNvSpPr txBox="1"/>
              <p:nvPr/>
            </p:nvSpPr>
            <p:spPr bwMode="auto">
              <a:xfrm>
                <a:off x="2737892" y="1929605"/>
                <a:ext cx="292100" cy="40957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76807" name="Object 4">
                <a:extLst>
                  <a:ext uri="{FF2B5EF4-FFF2-40B4-BE49-F238E27FC236}">
                    <a16:creationId xmlns:a16="http://schemas.microsoft.com/office/drawing/2014/main" id="{034AF26A-9A9A-4B2E-B0BB-C33B5BBBAC85}"/>
                  </a:ext>
                </a:extLst>
              </p:cNvPr>
              <p:cNvSpPr txBox="1">
                <a:spLocks noRot="1" noChangeAspect="1" noMove="1" noResize="1" noEditPoints="1" noAdjustHandles="1" noChangeArrowheads="1" noChangeShapeType="1" noTextEdit="1"/>
              </p:cNvSpPr>
              <p:nvPr/>
            </p:nvSpPr>
            <p:spPr bwMode="auto">
              <a:xfrm>
                <a:off x="2737892" y="1929605"/>
                <a:ext cx="292100" cy="409575"/>
              </a:xfrm>
              <a:prstGeom prst="rect">
                <a:avLst/>
              </a:prstGeom>
              <a:blipFill>
                <a:blip r:embed="rId3"/>
                <a:stretch>
                  <a:fillRect r="-6250"/>
                </a:stretch>
              </a:blipFill>
              <a:ln>
                <a:noFill/>
              </a:ln>
            </p:spPr>
            <p:txBody>
              <a:bodyPr/>
              <a:lstStyle/>
              <a:p>
                <a:r>
                  <a:rPr lang="zh-CN" altLang="en-US">
                    <a:noFill/>
                  </a:rPr>
                  <a:t> </a:t>
                </a:r>
              </a:p>
            </p:txBody>
          </p:sp>
        </mc:Fallback>
      </mc:AlternateContent>
      <p:sp>
        <p:nvSpPr>
          <p:cNvPr id="76808" name="Rectangle 7">
            <a:extLst>
              <a:ext uri="{FF2B5EF4-FFF2-40B4-BE49-F238E27FC236}">
                <a16:creationId xmlns:a16="http://schemas.microsoft.com/office/drawing/2014/main" id="{4432131A-593A-470D-9017-BE5A7F62777D}"/>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76809" name="Object 6">
                <a:extLst>
                  <a:ext uri="{FF2B5EF4-FFF2-40B4-BE49-F238E27FC236}">
                    <a16:creationId xmlns:a16="http://schemas.microsoft.com/office/drawing/2014/main" id="{E6CAE253-C978-4C9E-BF24-CB73F486A656}"/>
                  </a:ext>
                </a:extLst>
              </p:cNvPr>
              <p:cNvSpPr txBox="1"/>
              <p:nvPr/>
            </p:nvSpPr>
            <p:spPr bwMode="auto">
              <a:xfrm>
                <a:off x="4012400" y="1929605"/>
                <a:ext cx="292100" cy="40957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smtClean="0">
                              <a:solidFill>
                                <a:schemeClr val="tx1"/>
                              </a:solidFill>
                              <a:latin typeface="Cambria Math" panose="02040503050406030204" pitchFamily="18" charset="0"/>
                            </a:rPr>
                          </m:ctrlPr>
                        </m:limUppPr>
                        <m:e>
                          <m:r>
                            <a:rPr lang="zh-CN" altLang="en-US" i="1">
                              <a:solidFill>
                                <a:schemeClr val="tx1"/>
                              </a:solidFill>
                              <a:latin typeface="Cambria Math" panose="02040503050406030204" pitchFamily="18" charset="0"/>
                            </a:rPr>
                            <m:t>⇒</m:t>
                          </m:r>
                        </m:e>
                        <m:lim>
                          <m:r>
                            <a:rPr lang="zh-CN" altLang="en-US" i="1">
                              <a:solidFill>
                                <a:schemeClr val="tx1"/>
                              </a:solidFill>
                              <a:latin typeface="Cambria Math" panose="02040503050406030204" pitchFamily="18" charset="0"/>
                            </a:rPr>
                            <m:t>+</m:t>
                          </m:r>
                        </m:lim>
                      </m:limUpp>
                    </m:oMath>
                  </m:oMathPara>
                </a14:m>
                <a:endParaRPr lang="zh-CN" altLang="en-US" dirty="0">
                  <a:solidFill>
                    <a:schemeClr val="tx1"/>
                  </a:solidFill>
                </a:endParaRPr>
              </a:p>
            </p:txBody>
          </p:sp>
        </mc:Choice>
        <mc:Fallback xmlns="">
          <p:sp>
            <p:nvSpPr>
              <p:cNvPr id="76809" name="Object 6">
                <a:extLst>
                  <a:ext uri="{FF2B5EF4-FFF2-40B4-BE49-F238E27FC236}">
                    <a16:creationId xmlns:a16="http://schemas.microsoft.com/office/drawing/2014/main" id="{E6CAE253-C978-4C9E-BF24-CB73F486A656}"/>
                  </a:ext>
                </a:extLst>
              </p:cNvPr>
              <p:cNvSpPr txBox="1">
                <a:spLocks noRot="1" noChangeAspect="1" noMove="1" noResize="1" noEditPoints="1" noAdjustHandles="1" noChangeArrowheads="1" noChangeShapeType="1" noTextEdit="1"/>
              </p:cNvSpPr>
              <p:nvPr/>
            </p:nvSpPr>
            <p:spPr bwMode="auto">
              <a:xfrm>
                <a:off x="4012400" y="1929605"/>
                <a:ext cx="292100" cy="409575"/>
              </a:xfrm>
              <a:prstGeom prst="rect">
                <a:avLst/>
              </a:prstGeom>
              <a:blipFill>
                <a:blip r:embed="rId4"/>
                <a:stretch>
                  <a:fillRect r="-6250"/>
                </a:stretch>
              </a:blipFill>
              <a:ln>
                <a:noFill/>
              </a:ln>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2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2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2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02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2275"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8" name="Rectangle 2">
            <a:extLst>
              <a:ext uri="{FF2B5EF4-FFF2-40B4-BE49-F238E27FC236}">
                <a16:creationId xmlns:a16="http://schemas.microsoft.com/office/drawing/2014/main" id="{647E84CE-19AF-4274-8EC5-BC2D349ED0B9}"/>
              </a:ext>
            </a:extLst>
          </p:cNvPr>
          <p:cNvSpPr>
            <a:spLocks noGrp="1" noChangeArrowheads="1"/>
          </p:cNvSpPr>
          <p:nvPr>
            <p:ph type="title"/>
          </p:nvPr>
        </p:nvSpPr>
        <p:spPr/>
        <p:txBody>
          <a:bodyPr anchor="ctr"/>
          <a:lstStyle/>
          <a:p>
            <a:pPr eaLnBrk="1" hangingPunct="1"/>
            <a:r>
              <a:rPr lang="en-US" altLang="zh-CN" sz="3600">
                <a:solidFill>
                  <a:schemeClr val="folHlink"/>
                </a:solidFill>
                <a:latin typeface="楷体_GB2312" pitchFamily="49" charset="-122"/>
                <a:ea typeface="楷体_GB2312" pitchFamily="49" charset="-122"/>
              </a:rPr>
              <a:t> </a:t>
            </a:r>
            <a:r>
              <a:rPr lang="zh-CN" altLang="en-US">
                <a:latin typeface="Times New Roman" panose="02020603050405020304" pitchFamily="18" charset="0"/>
              </a:rPr>
              <a:t>例：</a:t>
            </a:r>
            <a:r>
              <a:rPr lang="en-US" altLang="zh-CN">
                <a:latin typeface="Times New Roman" panose="02020603050405020304" pitchFamily="18" charset="0"/>
              </a:rPr>
              <a:t>(</a:t>
            </a:r>
            <a:r>
              <a:rPr lang="zh-CN" altLang="en-US">
                <a:latin typeface="Times New Roman" panose="02020603050405020304" pitchFamily="18" charset="0"/>
              </a:rPr>
              <a:t>直接</a:t>
            </a:r>
            <a:r>
              <a:rPr lang="en-US" altLang="zh-CN">
                <a:latin typeface="Times New Roman" panose="02020603050405020304" pitchFamily="18" charset="0"/>
              </a:rPr>
              <a:t>)</a:t>
            </a:r>
            <a:r>
              <a:rPr lang="zh-CN" altLang="en-US">
                <a:latin typeface="Times New Roman" panose="02020603050405020304" pitchFamily="18" charset="0"/>
              </a:rPr>
              <a:t>短语</a:t>
            </a:r>
          </a:p>
        </p:txBody>
      </p:sp>
      <p:sp>
        <p:nvSpPr>
          <p:cNvPr id="2103299" name="Rectangle 3">
            <a:extLst>
              <a:ext uri="{FF2B5EF4-FFF2-40B4-BE49-F238E27FC236}">
                <a16:creationId xmlns:a16="http://schemas.microsoft.com/office/drawing/2014/main" id="{CC04B3A8-3F1A-4796-A6BA-6B0A0507842C}"/>
              </a:ext>
            </a:extLst>
          </p:cNvPr>
          <p:cNvSpPr>
            <a:spLocks noGrp="1" noChangeArrowheads="1"/>
          </p:cNvSpPr>
          <p:nvPr>
            <p:ph idx="1"/>
          </p:nvPr>
        </p:nvSpPr>
        <p:spPr>
          <a:xfrm>
            <a:off x="2987824" y="1550401"/>
            <a:ext cx="2231876" cy="5090698"/>
          </a:xfrm>
        </p:spPr>
        <p:txBody>
          <a:bodyPr/>
          <a:lstStyle/>
          <a:p>
            <a:pPr marL="190500" lvl="1" indent="0" eaLnBrk="1" hangingPunct="1">
              <a:buFont typeface="Wingdings" panose="05000000000000000000" pitchFamily="2" charset="2"/>
              <a:buNone/>
            </a:pP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 </a:t>
            </a:r>
          </a:p>
          <a:p>
            <a:pPr marL="190500" lvl="1" indent="0" eaLnBrk="1" hangingPunct="1">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p>
          <a:p>
            <a:pPr marL="190500" lvl="1" indent="0" eaLnBrk="1" hangingPunct="1">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F</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p>
          <a:p>
            <a:pPr marL="190500" lvl="1" indent="0" eaLnBrk="1" hangingPunct="1">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p>
          <a:p>
            <a:pPr marL="190500" lvl="1" indent="0" eaLnBrk="1" hangingPunct="1">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T</a:t>
            </a:r>
          </a:p>
        </p:txBody>
      </p:sp>
      <p:sp>
        <p:nvSpPr>
          <p:cNvPr id="2103300" name="Rectangle 4">
            <a:extLst>
              <a:ext uri="{FF2B5EF4-FFF2-40B4-BE49-F238E27FC236}">
                <a16:creationId xmlns:a16="http://schemas.microsoft.com/office/drawing/2014/main" id="{B612EAB8-EC1A-4E9E-8323-C04793BD4D09}"/>
              </a:ext>
            </a:extLst>
          </p:cNvPr>
          <p:cNvSpPr>
            <a:spLocks noChangeArrowheads="1"/>
          </p:cNvSpPr>
          <p:nvPr/>
        </p:nvSpPr>
        <p:spPr bwMode="auto">
          <a:xfrm>
            <a:off x="5219700" y="1411288"/>
            <a:ext cx="3048000" cy="5257800"/>
          </a:xfrm>
          <a:prstGeom prst="rect">
            <a:avLst/>
          </a:prstGeom>
          <a:noFill/>
          <a:ln w="9525">
            <a:noFill/>
            <a:miter lim="800000"/>
          </a:ln>
          <a:effectLst/>
        </p:spPr>
        <p:txBody>
          <a:bodyPr lIns="92075" tIns="46038" rIns="92075" bIns="46038"/>
          <a:lstStyle/>
          <a:p>
            <a:pPr marL="190500" lvl="1">
              <a:spcBef>
                <a:spcPct val="20000"/>
              </a:spcBef>
              <a:buClr>
                <a:schemeClr val="folHlink"/>
              </a:buClr>
              <a:buSzPct val="75000"/>
              <a:defRPr/>
            </a:pPr>
            <a:r>
              <a:rPr lang="zh-CN" altLang="zh-CN" sz="2400" i="1" noProof="1">
                <a:latin typeface="Times New Roman" panose="02020603050405020304" pitchFamily="18" charset="0"/>
                <a:ea typeface="+mj-ea"/>
                <a:cs typeface="+mj-cs"/>
                <a:sym typeface="Symbol" pitchFamily="18" charset="2"/>
              </a:rPr>
              <a:t>(</a:t>
            </a:r>
            <a:r>
              <a:rPr lang="en-US" altLang="zh-CN" sz="2400" i="1" noProof="1">
                <a:latin typeface="Times New Roman" panose="02020603050405020304" pitchFamily="18" charset="0"/>
                <a:ea typeface="+mj-ea"/>
                <a:cs typeface="+mj-cs"/>
                <a:sym typeface="Symbol" pitchFamily="18" charset="2"/>
              </a:rPr>
              <a:t>E+T)+T</a:t>
            </a:r>
          </a:p>
          <a:p>
            <a:pPr marL="190500" lvl="1">
              <a:spcBef>
                <a:spcPct val="20000"/>
              </a:spcBef>
              <a:buClr>
                <a:schemeClr val="folHlink"/>
              </a:buClr>
              <a:buSzPct val="75000"/>
              <a:defRPr/>
            </a:pPr>
            <a:r>
              <a:rPr lang="en-US" altLang="zh-CN" sz="2400" i="1" noProof="1">
                <a:latin typeface="Times New Roman" panose="02020603050405020304" pitchFamily="18" charset="0"/>
                <a:ea typeface="+mj-ea"/>
                <a:cs typeface="+mj-cs"/>
                <a:sym typeface="Symbol" pitchFamily="18" charset="2"/>
              </a:rPr>
              <a:t>(T+T)+T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(F+T)+T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(id+T)+T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(a+T*F)+T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(a+F*F)+T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(a+b*F)+T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(a+b*c)+T</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(a+b*c)+F</a:t>
            </a:r>
          </a:p>
          <a:p>
            <a:pPr marL="190500" lvl="1">
              <a:spcBef>
                <a:spcPct val="20000"/>
              </a:spcBef>
              <a:buClr>
                <a:schemeClr val="folHlink"/>
              </a:buClr>
              <a:buSzPct val="75000"/>
              <a:buFont typeface="Monotype Sorts" charset="2"/>
              <a:buNone/>
              <a:defRPr/>
            </a:pPr>
            <a:r>
              <a:rPr lang="en-US" altLang="zh-CN" sz="2400" i="1" noProof="1">
                <a:latin typeface="Times New Roman" panose="02020603050405020304" pitchFamily="18" charset="0"/>
                <a:ea typeface="+mj-ea"/>
                <a:cs typeface="+mj-cs"/>
                <a:sym typeface="Symbol" pitchFamily="18" charset="2"/>
              </a:rPr>
              <a:t>(a+b*c)+d</a:t>
            </a:r>
          </a:p>
        </p:txBody>
      </p:sp>
      <p:sp>
        <p:nvSpPr>
          <p:cNvPr id="2103301" name="Rectangle 5">
            <a:extLst>
              <a:ext uri="{FF2B5EF4-FFF2-40B4-BE49-F238E27FC236}">
                <a16:creationId xmlns:a16="http://schemas.microsoft.com/office/drawing/2014/main" id="{932C988C-551A-42D6-B445-CA157E2D07DF}"/>
              </a:ext>
            </a:extLst>
          </p:cNvPr>
          <p:cNvSpPr>
            <a:spLocks noChangeArrowheads="1"/>
          </p:cNvSpPr>
          <p:nvPr/>
        </p:nvSpPr>
        <p:spPr bwMode="auto">
          <a:xfrm>
            <a:off x="783332" y="1635572"/>
            <a:ext cx="2667000" cy="1801812"/>
          </a:xfrm>
          <a:prstGeom prst="rect">
            <a:avLst/>
          </a:prstGeom>
          <a:noFill/>
          <a:ln w="9525">
            <a:noFill/>
            <a:miter lim="800000"/>
          </a:ln>
          <a:effectLst/>
        </p:spPr>
        <p:txBody>
          <a:bodyPr lIns="92075" tIns="46038" rIns="92075" bIns="46038">
            <a:spAutoFit/>
          </a:bodyPr>
          <a:lstStyle/>
          <a:p>
            <a:pPr marL="190500" lvl="1">
              <a:spcBef>
                <a:spcPct val="50000"/>
              </a:spcBef>
              <a:buClr>
                <a:schemeClr val="folHlink"/>
              </a:buClr>
              <a:buSzPct val="75000"/>
              <a:buFont typeface="Monotype Sorts" charset="2"/>
              <a:buNone/>
              <a:defRPr/>
            </a:pPr>
            <a:r>
              <a:rPr lang="en-US" altLang="zh-CN" sz="2800" b="1" i="1" noProof="1">
                <a:solidFill>
                  <a:schemeClr val="tx2"/>
                </a:solidFill>
                <a:effectLst>
                  <a:outerShdw blurRad="38100" dist="38100" dir="2700000" algn="tl">
                    <a:srgbClr val="C0C0C0"/>
                  </a:outerShdw>
                </a:effectLst>
                <a:ea typeface="楷体_GB2312" pitchFamily="49" charset="-122"/>
              </a:rPr>
              <a:t>E</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E</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T</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T</a:t>
            </a:r>
            <a:r>
              <a:rPr lang="en-US" altLang="zh-CN" sz="2800" b="1" noProof="1">
                <a:solidFill>
                  <a:schemeClr val="tx2"/>
                </a:solidFill>
                <a:effectLst>
                  <a:outerShdw blurRad="38100" dist="38100" dir="2700000" algn="tl">
                    <a:srgbClr val="C0C0C0"/>
                  </a:outerShdw>
                </a:effectLst>
                <a:ea typeface="楷体_GB2312" pitchFamily="49" charset="-122"/>
              </a:rPr>
              <a:t>     </a:t>
            </a:r>
            <a:endParaRPr lang="en-US" altLang="zh-CN" sz="2800" b="1" noProof="1">
              <a:solidFill>
                <a:schemeClr val="tx2"/>
              </a:solidFill>
              <a:effectLst>
                <a:outerShdw blurRad="38100" dist="38100" dir="2700000" algn="tl">
                  <a:srgbClr val="C0C0C0"/>
                </a:outerShdw>
              </a:effectLst>
            </a:endParaRPr>
          </a:p>
          <a:p>
            <a:pPr marL="190500" lvl="1">
              <a:spcBef>
                <a:spcPct val="50000"/>
              </a:spcBef>
              <a:buClr>
                <a:schemeClr val="folHlink"/>
              </a:buClr>
              <a:buSzPct val="75000"/>
              <a:buFont typeface="Monotype Sorts" charset="2"/>
              <a:buNone/>
              <a:defRPr/>
            </a:pPr>
            <a:r>
              <a:rPr lang="en-US" altLang="zh-CN" sz="2800" b="1" i="1" noProof="1">
                <a:solidFill>
                  <a:schemeClr val="tx2"/>
                </a:solidFill>
                <a:effectLst>
                  <a:outerShdw blurRad="38100" dist="38100" dir="2700000" algn="tl">
                    <a:srgbClr val="C0C0C0"/>
                  </a:outerShdw>
                </a:effectLst>
                <a:ea typeface="楷体_GB2312" pitchFamily="49" charset="-122"/>
              </a:rPr>
              <a:t>T</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T</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F</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F</a:t>
            </a:r>
            <a:r>
              <a:rPr lang="en-US" altLang="zh-CN" sz="2800" b="1" noProof="1">
                <a:solidFill>
                  <a:schemeClr val="tx2"/>
                </a:solidFill>
                <a:effectLst>
                  <a:outerShdw blurRad="38100" dist="38100" dir="2700000" algn="tl">
                    <a:srgbClr val="C0C0C0"/>
                  </a:outerShdw>
                </a:effectLst>
                <a:ea typeface="楷体_GB2312" pitchFamily="49" charset="-122"/>
              </a:rPr>
              <a:t>    </a:t>
            </a:r>
            <a:endParaRPr lang="en-US" altLang="zh-CN" sz="2800" b="1" noProof="1">
              <a:solidFill>
                <a:schemeClr val="tx2"/>
              </a:solidFill>
              <a:effectLst>
                <a:outerShdw blurRad="38100" dist="38100" dir="2700000" algn="tl">
                  <a:srgbClr val="C0C0C0"/>
                </a:outerShdw>
              </a:effectLst>
            </a:endParaRPr>
          </a:p>
          <a:p>
            <a:pPr marL="190500" lvl="1">
              <a:spcBef>
                <a:spcPct val="50000"/>
              </a:spcBef>
              <a:buClr>
                <a:schemeClr val="folHlink"/>
              </a:buClr>
              <a:buSzPct val="75000"/>
              <a:buFont typeface="Monotype Sorts" charset="2"/>
              <a:buNone/>
              <a:defRPr/>
            </a:pPr>
            <a:r>
              <a:rPr lang="en-US" altLang="zh-CN" sz="2800" b="1" i="1" noProof="1">
                <a:solidFill>
                  <a:schemeClr val="tx2"/>
                </a:solidFill>
                <a:effectLst>
                  <a:outerShdw blurRad="38100" dist="38100" dir="2700000" algn="tl">
                    <a:srgbClr val="C0C0C0"/>
                  </a:outerShdw>
                </a:effectLst>
                <a:ea typeface="楷体_GB2312" pitchFamily="49" charset="-122"/>
              </a:rPr>
              <a:t>F</a:t>
            </a:r>
            <a:r>
              <a:rPr lang="en-US" altLang="zh-CN" sz="2800" b="1" noProof="1">
                <a:solidFill>
                  <a:schemeClr val="tx2"/>
                </a:solidFill>
                <a:effectLst>
                  <a:outerShdw blurRad="38100" dist="38100" dir="2700000" algn="tl">
                    <a:srgbClr val="C0C0C0"/>
                  </a:outerShdw>
                </a:effectLst>
                <a:ea typeface="楷体_GB2312" pitchFamily="49" charset="-122"/>
              </a:rPr>
              <a:t>→(</a:t>
            </a:r>
            <a:r>
              <a:rPr lang="en-US" altLang="zh-CN" sz="2800" b="1" i="1" noProof="1">
                <a:solidFill>
                  <a:schemeClr val="tx2"/>
                </a:solidFill>
                <a:effectLst>
                  <a:outerShdw blurRad="38100" dist="38100" dir="2700000" algn="tl">
                    <a:srgbClr val="C0C0C0"/>
                  </a:outerShdw>
                </a:effectLst>
                <a:ea typeface="楷体_GB2312" pitchFamily="49" charset="-122"/>
              </a:rPr>
              <a:t>E</a:t>
            </a:r>
            <a:r>
              <a:rPr lang="en-US" altLang="zh-CN" sz="2800" b="1" noProof="1">
                <a:solidFill>
                  <a:schemeClr val="tx2"/>
                </a:solidFill>
                <a:effectLst>
                  <a:outerShdw blurRad="38100" dist="38100" dir="2700000" algn="tl">
                    <a:srgbClr val="C0C0C0"/>
                  </a:outerShdw>
                </a:effectLst>
                <a:ea typeface="楷体_GB2312" pitchFamily="49" charset="-122"/>
              </a:rPr>
              <a:t>)|id</a:t>
            </a:r>
            <a:endParaRPr lang="en-US" altLang="zh-CN" sz="2800" b="1" noProof="1">
              <a:solidFill>
                <a:schemeClr val="tx2"/>
              </a:solidFill>
              <a:effectLst>
                <a:outerShdw blurRad="38100" dist="38100" dir="2700000" algn="tl">
                  <a:srgbClr val="C0C0C0"/>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3299">
                                            <p:txEl>
                                              <p:pRg st="0" end="0"/>
                                            </p:txEl>
                                          </p:spTgt>
                                        </p:tgtEl>
                                        <p:attrNameLst>
                                          <p:attrName>style.visibility</p:attrName>
                                        </p:attrNameLst>
                                      </p:cBhvr>
                                      <p:to>
                                        <p:strVal val="visible"/>
                                      </p:to>
                                    </p:set>
                                    <p:anim calcmode="lin" valueType="num">
                                      <p:cBhvr additive="base">
                                        <p:cTn id="7" dur="500" fill="hold"/>
                                        <p:tgtEl>
                                          <p:spTgt spid="2103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032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03299">
                                            <p:txEl>
                                              <p:pRg st="1" end="1"/>
                                            </p:txEl>
                                          </p:spTgt>
                                        </p:tgtEl>
                                        <p:attrNameLst>
                                          <p:attrName>style.visibility</p:attrName>
                                        </p:attrNameLst>
                                      </p:cBhvr>
                                      <p:to>
                                        <p:strVal val="visible"/>
                                      </p:to>
                                    </p:set>
                                    <p:anim calcmode="lin" valueType="num">
                                      <p:cBhvr additive="base">
                                        <p:cTn id="11" dur="500" fill="hold"/>
                                        <p:tgtEl>
                                          <p:spTgt spid="21032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032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03299">
                                            <p:txEl>
                                              <p:pRg st="2" end="2"/>
                                            </p:txEl>
                                          </p:spTgt>
                                        </p:tgtEl>
                                        <p:attrNameLst>
                                          <p:attrName>style.visibility</p:attrName>
                                        </p:attrNameLst>
                                      </p:cBhvr>
                                      <p:to>
                                        <p:strVal val="visible"/>
                                      </p:to>
                                    </p:set>
                                    <p:anim calcmode="lin" valueType="num">
                                      <p:cBhvr additive="base">
                                        <p:cTn id="15" dur="500" fill="hold"/>
                                        <p:tgtEl>
                                          <p:spTgt spid="210329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10329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103299">
                                            <p:txEl>
                                              <p:pRg st="3" end="3"/>
                                            </p:txEl>
                                          </p:spTgt>
                                        </p:tgtEl>
                                        <p:attrNameLst>
                                          <p:attrName>style.visibility</p:attrName>
                                        </p:attrNameLst>
                                      </p:cBhvr>
                                      <p:to>
                                        <p:strVal val="visible"/>
                                      </p:to>
                                    </p:set>
                                    <p:anim calcmode="lin" valueType="num">
                                      <p:cBhvr additive="base">
                                        <p:cTn id="19" dur="500" fill="hold"/>
                                        <p:tgtEl>
                                          <p:spTgt spid="21032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0329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03299">
                                            <p:txEl>
                                              <p:pRg st="4" end="4"/>
                                            </p:txEl>
                                          </p:spTgt>
                                        </p:tgtEl>
                                        <p:attrNameLst>
                                          <p:attrName>style.visibility</p:attrName>
                                        </p:attrNameLst>
                                      </p:cBhvr>
                                      <p:to>
                                        <p:strVal val="visible"/>
                                      </p:to>
                                    </p:set>
                                    <p:anim calcmode="lin" valueType="num">
                                      <p:cBhvr additive="base">
                                        <p:cTn id="23" dur="500" fill="hold"/>
                                        <p:tgtEl>
                                          <p:spTgt spid="210329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1032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103300">
                                            <p:txEl>
                                              <p:pRg st="0" end="0"/>
                                            </p:txEl>
                                          </p:spTgt>
                                        </p:tgtEl>
                                        <p:attrNameLst>
                                          <p:attrName>style.visibility</p:attrName>
                                        </p:attrNameLst>
                                      </p:cBhvr>
                                      <p:to>
                                        <p:strVal val="visible"/>
                                      </p:to>
                                    </p:set>
                                    <p:anim calcmode="lin" valueType="num">
                                      <p:cBhvr additive="base">
                                        <p:cTn id="29" dur="500" fill="hold"/>
                                        <p:tgtEl>
                                          <p:spTgt spid="2103300">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0330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103300">
                                            <p:txEl>
                                              <p:pRg st="1" end="1"/>
                                            </p:txEl>
                                          </p:spTgt>
                                        </p:tgtEl>
                                        <p:attrNameLst>
                                          <p:attrName>style.visibility</p:attrName>
                                        </p:attrNameLst>
                                      </p:cBhvr>
                                      <p:to>
                                        <p:strVal val="visible"/>
                                      </p:to>
                                    </p:set>
                                    <p:anim calcmode="lin" valueType="num">
                                      <p:cBhvr additive="base">
                                        <p:cTn id="33" dur="500" fill="hold"/>
                                        <p:tgtEl>
                                          <p:spTgt spid="2103300">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103300">
                                            <p:txEl>
                                              <p:pRg st="1" end="1"/>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103300">
                                            <p:txEl>
                                              <p:pRg st="2" end="2"/>
                                            </p:txEl>
                                          </p:spTgt>
                                        </p:tgtEl>
                                        <p:attrNameLst>
                                          <p:attrName>style.visibility</p:attrName>
                                        </p:attrNameLst>
                                      </p:cBhvr>
                                      <p:to>
                                        <p:strVal val="visible"/>
                                      </p:to>
                                    </p:set>
                                    <p:anim calcmode="lin" valueType="num">
                                      <p:cBhvr additive="base">
                                        <p:cTn id="37" dur="500" fill="hold"/>
                                        <p:tgtEl>
                                          <p:spTgt spid="2103300">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03300">
                                            <p:txEl>
                                              <p:pRg st="2" end="2"/>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103300">
                                            <p:txEl>
                                              <p:pRg st="3" end="3"/>
                                            </p:txEl>
                                          </p:spTgt>
                                        </p:tgtEl>
                                        <p:attrNameLst>
                                          <p:attrName>style.visibility</p:attrName>
                                        </p:attrNameLst>
                                      </p:cBhvr>
                                      <p:to>
                                        <p:strVal val="visible"/>
                                      </p:to>
                                    </p:set>
                                    <p:anim calcmode="lin" valueType="num">
                                      <p:cBhvr additive="base">
                                        <p:cTn id="41" dur="500" fill="hold"/>
                                        <p:tgtEl>
                                          <p:spTgt spid="2103300">
                                            <p:txEl>
                                              <p:pRg st="3" end="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103300">
                                            <p:txEl>
                                              <p:pRg st="3" end="3"/>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103300">
                                            <p:txEl>
                                              <p:pRg st="4" end="4"/>
                                            </p:txEl>
                                          </p:spTgt>
                                        </p:tgtEl>
                                        <p:attrNameLst>
                                          <p:attrName>style.visibility</p:attrName>
                                        </p:attrNameLst>
                                      </p:cBhvr>
                                      <p:to>
                                        <p:strVal val="visible"/>
                                      </p:to>
                                    </p:set>
                                    <p:anim calcmode="lin" valueType="num">
                                      <p:cBhvr additive="base">
                                        <p:cTn id="45" dur="500" fill="hold"/>
                                        <p:tgtEl>
                                          <p:spTgt spid="2103300">
                                            <p:txEl>
                                              <p:pRg st="4" end="4"/>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03300">
                                            <p:txEl>
                                              <p:pRg st="4" end="4"/>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2103300">
                                            <p:txEl>
                                              <p:pRg st="5" end="5"/>
                                            </p:txEl>
                                          </p:spTgt>
                                        </p:tgtEl>
                                        <p:attrNameLst>
                                          <p:attrName>style.visibility</p:attrName>
                                        </p:attrNameLst>
                                      </p:cBhvr>
                                      <p:to>
                                        <p:strVal val="visible"/>
                                      </p:to>
                                    </p:set>
                                    <p:anim calcmode="lin" valueType="num">
                                      <p:cBhvr additive="base">
                                        <p:cTn id="49" dur="500" fill="hold"/>
                                        <p:tgtEl>
                                          <p:spTgt spid="2103300">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03300">
                                            <p:txEl>
                                              <p:pRg st="5" end="5"/>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2103300">
                                            <p:txEl>
                                              <p:pRg st="6" end="6"/>
                                            </p:txEl>
                                          </p:spTgt>
                                        </p:tgtEl>
                                        <p:attrNameLst>
                                          <p:attrName>style.visibility</p:attrName>
                                        </p:attrNameLst>
                                      </p:cBhvr>
                                      <p:to>
                                        <p:strVal val="visible"/>
                                      </p:to>
                                    </p:set>
                                    <p:anim calcmode="lin" valueType="num">
                                      <p:cBhvr additive="base">
                                        <p:cTn id="53" dur="500" fill="hold"/>
                                        <p:tgtEl>
                                          <p:spTgt spid="2103300">
                                            <p:txEl>
                                              <p:pRg st="6" end="6"/>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103300">
                                            <p:txEl>
                                              <p:pRg st="6" end="6"/>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2103300">
                                            <p:txEl>
                                              <p:pRg st="7" end="7"/>
                                            </p:txEl>
                                          </p:spTgt>
                                        </p:tgtEl>
                                        <p:attrNameLst>
                                          <p:attrName>style.visibility</p:attrName>
                                        </p:attrNameLst>
                                      </p:cBhvr>
                                      <p:to>
                                        <p:strVal val="visible"/>
                                      </p:to>
                                    </p:set>
                                    <p:anim calcmode="lin" valueType="num">
                                      <p:cBhvr additive="base">
                                        <p:cTn id="57" dur="500" fill="hold"/>
                                        <p:tgtEl>
                                          <p:spTgt spid="2103300">
                                            <p:txEl>
                                              <p:pRg st="7" end="7"/>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103300">
                                            <p:txEl>
                                              <p:pRg st="7" end="7"/>
                                            </p:tx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103300">
                                            <p:txEl>
                                              <p:pRg st="8" end="8"/>
                                            </p:txEl>
                                          </p:spTgt>
                                        </p:tgtEl>
                                        <p:attrNameLst>
                                          <p:attrName>style.visibility</p:attrName>
                                        </p:attrNameLst>
                                      </p:cBhvr>
                                      <p:to>
                                        <p:strVal val="visible"/>
                                      </p:to>
                                    </p:set>
                                    <p:anim calcmode="lin" valueType="num">
                                      <p:cBhvr additive="base">
                                        <p:cTn id="61" dur="500" fill="hold"/>
                                        <p:tgtEl>
                                          <p:spTgt spid="2103300">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103300">
                                            <p:txEl>
                                              <p:pRg st="8" end="8"/>
                                            </p:tx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103300">
                                            <p:txEl>
                                              <p:pRg st="9" end="9"/>
                                            </p:txEl>
                                          </p:spTgt>
                                        </p:tgtEl>
                                        <p:attrNameLst>
                                          <p:attrName>style.visibility</p:attrName>
                                        </p:attrNameLst>
                                      </p:cBhvr>
                                      <p:to>
                                        <p:strVal val="visible"/>
                                      </p:to>
                                    </p:set>
                                    <p:anim calcmode="lin" valueType="num">
                                      <p:cBhvr additive="base">
                                        <p:cTn id="65" dur="500" fill="hold"/>
                                        <p:tgtEl>
                                          <p:spTgt spid="2103300">
                                            <p:txEl>
                                              <p:pRg st="9" end="9"/>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210330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3299" grpId="0" uiExpand="1" build="p"/>
      <p:bldP spid="210330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a:extLst>
              <a:ext uri="{FF2B5EF4-FFF2-40B4-BE49-F238E27FC236}">
                <a16:creationId xmlns:a16="http://schemas.microsoft.com/office/drawing/2014/main" id="{26162128-6F45-482D-854A-BFA1ED0F5048}"/>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句柄</a:t>
            </a:r>
            <a:r>
              <a:rPr lang="en-US" altLang="zh-CN">
                <a:latin typeface="Times New Roman" panose="02020603050405020304" pitchFamily="18" charset="0"/>
              </a:rPr>
              <a:t>(Handle)</a:t>
            </a:r>
            <a:r>
              <a:rPr lang="zh-CN" altLang="en-US">
                <a:latin typeface="Times New Roman" panose="02020603050405020304" pitchFamily="18" charset="0"/>
              </a:rPr>
              <a:t>：最左直接短语</a:t>
            </a:r>
          </a:p>
        </p:txBody>
      </p:sp>
      <p:sp>
        <p:nvSpPr>
          <p:cNvPr id="2104323" name="Rectangle 3">
            <a:extLst>
              <a:ext uri="{FF2B5EF4-FFF2-40B4-BE49-F238E27FC236}">
                <a16:creationId xmlns:a16="http://schemas.microsoft.com/office/drawing/2014/main" id="{66DAF97E-584B-4478-95D3-DCF0302FA4A6}"/>
              </a:ext>
            </a:extLst>
          </p:cNvPr>
          <p:cNvSpPr>
            <a:spLocks noChangeArrowheads="1"/>
          </p:cNvSpPr>
          <p:nvPr/>
        </p:nvSpPr>
        <p:spPr bwMode="auto">
          <a:xfrm>
            <a:off x="1219200" y="1628775"/>
            <a:ext cx="2971800" cy="4648200"/>
          </a:xfrm>
          <a:prstGeom prst="rect">
            <a:avLst/>
          </a:prstGeom>
          <a:noFill/>
          <a:ln w="9525">
            <a:noFill/>
            <a:miter lim="800000"/>
          </a:ln>
          <a:effectLst/>
        </p:spPr>
        <p:txBody>
          <a:bodyPr lIns="92075" tIns="46038" rIns="92075" bIns="46038"/>
          <a:lstStyle/>
          <a:p>
            <a:pPr marL="190500" lvl="1">
              <a:spcBef>
                <a:spcPct val="20000"/>
              </a:spcBef>
              <a:buClr>
                <a:srgbClr val="FF0000"/>
              </a:buClr>
              <a:buSzPct val="75000"/>
              <a:defRPr/>
            </a:pPr>
            <a:r>
              <a:rPr lang="en-US" altLang="zh-CN" sz="2800" b="1" i="1" noProof="1">
                <a:solidFill>
                  <a:srgbClr val="FFFF00"/>
                </a:solidFill>
                <a:effectLst>
                  <a:outerShdw blurRad="38100" dist="38100" dir="2700000" algn="tl">
                    <a:srgbClr val="C0C0C0"/>
                  </a:outerShdw>
                </a:effectLst>
                <a:ea typeface="楷体_GB2312" pitchFamily="49" charset="-122"/>
              </a:rPr>
              <a:t>T</a:t>
            </a:r>
            <a:r>
              <a:rPr lang="en-US" altLang="zh-CN" sz="2800" b="1" noProof="1">
                <a:solidFill>
                  <a:srgbClr val="FFFF00"/>
                </a:solidFill>
                <a:effectLst>
                  <a:outerShdw blurRad="38100" dist="38100" dir="2700000" algn="tl">
                    <a:srgbClr val="C0C0C0"/>
                  </a:outerShdw>
                </a:effectLst>
                <a:ea typeface="楷体_GB2312" pitchFamily="49" charset="-122"/>
              </a:rPr>
              <a:t>→</a:t>
            </a:r>
            <a:r>
              <a:rPr lang="en-US" altLang="zh-CN" sz="2800" b="1" i="1" noProof="1">
                <a:solidFill>
                  <a:srgbClr val="FFFF00"/>
                </a:solidFill>
                <a:effectLst>
                  <a:outerShdw blurRad="38100" dist="38100" dir="2700000" algn="tl">
                    <a:srgbClr val="C0C0C0"/>
                  </a:outerShdw>
                </a:effectLst>
                <a:ea typeface="楷体_GB2312" pitchFamily="49" charset="-122"/>
              </a:rPr>
              <a:t>T</a:t>
            </a:r>
            <a:r>
              <a:rPr lang="en-US" altLang="zh-CN" sz="2800" b="1" noProof="1">
                <a:solidFill>
                  <a:srgbClr val="FFFF00"/>
                </a:solidFill>
                <a:effectLst>
                  <a:outerShdw blurRad="38100" dist="38100" dir="2700000" algn="tl">
                    <a:srgbClr val="C0C0C0"/>
                  </a:outerShdw>
                </a:effectLst>
                <a:ea typeface="楷体_GB2312" pitchFamily="49" charset="-122"/>
              </a:rPr>
              <a:t>* </a:t>
            </a:r>
            <a:r>
              <a:rPr lang="en-US" altLang="zh-CN" sz="2800" b="1" i="1" noProof="1">
                <a:solidFill>
                  <a:srgbClr val="FFFF00"/>
                </a:solidFill>
                <a:effectLst>
                  <a:outerShdw blurRad="38100" dist="38100" dir="2700000" algn="tl">
                    <a:srgbClr val="C0C0C0"/>
                  </a:outerShdw>
                </a:effectLst>
                <a:ea typeface="楷体_GB2312" pitchFamily="49" charset="-122"/>
              </a:rPr>
              <a:t>F</a:t>
            </a:r>
            <a:r>
              <a:rPr lang="en-US" altLang="zh-CN" sz="2800" b="1" noProof="1">
                <a:solidFill>
                  <a:srgbClr val="FFFF00"/>
                </a:solidFill>
                <a:effectLst>
                  <a:outerShdw blurRad="38100" dist="38100" dir="2700000" algn="tl">
                    <a:srgbClr val="C0C0C0"/>
                  </a:outerShdw>
                </a:effectLst>
                <a:ea typeface="楷体_GB2312" pitchFamily="49" charset="-122"/>
              </a:rPr>
              <a:t>|</a:t>
            </a:r>
            <a:r>
              <a:rPr lang="en-US" altLang="zh-CN" sz="2800" b="1" i="1" noProof="1">
                <a:solidFill>
                  <a:srgbClr val="FFFF00"/>
                </a:solidFill>
                <a:effectLst>
                  <a:outerShdw blurRad="38100" dist="38100" dir="2700000" algn="tl">
                    <a:srgbClr val="C0C0C0"/>
                  </a:outerShdw>
                </a:effectLst>
                <a:ea typeface="楷体_GB2312" pitchFamily="49" charset="-122"/>
              </a:rPr>
              <a:t>F</a:t>
            </a:r>
            <a:r>
              <a:rPr lang="en-US" altLang="zh-CN" sz="2800" b="1" noProof="1">
                <a:solidFill>
                  <a:srgbClr val="FFFF00"/>
                </a:solidFill>
                <a:effectLst>
                  <a:outerShdw blurRad="38100" dist="38100" dir="2700000" algn="tl">
                    <a:srgbClr val="C0C0C0"/>
                  </a:outerShdw>
                </a:effectLst>
                <a:ea typeface="楷体_GB2312" pitchFamily="49" charset="-122"/>
              </a:rPr>
              <a:t>    </a:t>
            </a:r>
            <a:endParaRPr lang="en-US" altLang="zh-CN" sz="2800" b="1" noProof="1">
              <a:solidFill>
                <a:srgbClr val="FFFF00"/>
              </a:solidFill>
              <a:effectLst>
                <a:outerShdw blurRad="38100" dist="38100" dir="2700000" algn="tl">
                  <a:srgbClr val="C0C0C0"/>
                </a:outerShdw>
              </a:effectLst>
            </a:endParaRPr>
          </a:p>
          <a:p>
            <a:pPr marL="190500" lvl="1">
              <a:spcBef>
                <a:spcPct val="20000"/>
              </a:spcBef>
              <a:buClr>
                <a:srgbClr val="FF0000"/>
              </a:buClr>
              <a:buSzPct val="75000"/>
              <a:defRPr/>
            </a:pPr>
            <a:r>
              <a:rPr lang="en-US" altLang="zh-CN" sz="2800" b="1" i="1" noProof="1">
                <a:solidFill>
                  <a:srgbClr val="FFFF00"/>
                </a:solidFill>
                <a:effectLst>
                  <a:outerShdw blurRad="38100" dist="38100" dir="2700000" algn="tl">
                    <a:srgbClr val="C0C0C0"/>
                  </a:outerShdw>
                </a:effectLst>
                <a:ea typeface="楷体_GB2312" pitchFamily="49" charset="-122"/>
              </a:rPr>
              <a:t>E</a:t>
            </a:r>
            <a:r>
              <a:rPr lang="en-US" altLang="zh-CN" sz="2800" b="1" noProof="1">
                <a:solidFill>
                  <a:srgbClr val="FFFF00"/>
                </a:solidFill>
                <a:effectLst>
                  <a:outerShdw blurRad="38100" dist="38100" dir="2700000" algn="tl">
                    <a:srgbClr val="C0C0C0"/>
                  </a:outerShdw>
                </a:effectLst>
                <a:ea typeface="楷体_GB2312" pitchFamily="49" charset="-122"/>
              </a:rPr>
              <a:t>→</a:t>
            </a:r>
            <a:r>
              <a:rPr lang="en-US" altLang="zh-CN" sz="2800" b="1" i="1" noProof="1">
                <a:solidFill>
                  <a:srgbClr val="FFFF00"/>
                </a:solidFill>
                <a:effectLst>
                  <a:outerShdw blurRad="38100" dist="38100" dir="2700000" algn="tl">
                    <a:srgbClr val="C0C0C0"/>
                  </a:outerShdw>
                </a:effectLst>
                <a:ea typeface="楷体_GB2312" pitchFamily="49" charset="-122"/>
              </a:rPr>
              <a:t>E</a:t>
            </a:r>
            <a:r>
              <a:rPr lang="en-US" altLang="zh-CN" sz="2800" b="1" noProof="1">
                <a:solidFill>
                  <a:srgbClr val="FFFF00"/>
                </a:solidFill>
                <a:effectLst>
                  <a:outerShdw blurRad="38100" dist="38100" dir="2700000" algn="tl">
                    <a:srgbClr val="C0C0C0"/>
                  </a:outerShdw>
                </a:effectLst>
                <a:ea typeface="楷体_GB2312" pitchFamily="49" charset="-122"/>
              </a:rPr>
              <a:t>+</a:t>
            </a:r>
            <a:r>
              <a:rPr lang="en-US" altLang="zh-CN" sz="2800" b="1" i="1" noProof="1">
                <a:solidFill>
                  <a:srgbClr val="FFFF00"/>
                </a:solidFill>
                <a:effectLst>
                  <a:outerShdw blurRad="38100" dist="38100" dir="2700000" algn="tl">
                    <a:srgbClr val="C0C0C0"/>
                  </a:outerShdw>
                </a:effectLst>
                <a:ea typeface="楷体_GB2312" pitchFamily="49" charset="-122"/>
              </a:rPr>
              <a:t>T</a:t>
            </a:r>
            <a:r>
              <a:rPr lang="en-US" altLang="zh-CN" sz="2800" b="1" noProof="1">
                <a:solidFill>
                  <a:srgbClr val="FFFF00"/>
                </a:solidFill>
                <a:effectLst>
                  <a:outerShdw blurRad="38100" dist="38100" dir="2700000" algn="tl">
                    <a:srgbClr val="C0C0C0"/>
                  </a:outerShdw>
                </a:effectLst>
                <a:ea typeface="楷体_GB2312" pitchFamily="49" charset="-122"/>
              </a:rPr>
              <a:t>|</a:t>
            </a:r>
            <a:r>
              <a:rPr lang="en-US" altLang="zh-CN" sz="2800" b="1" i="1" noProof="1">
                <a:solidFill>
                  <a:srgbClr val="FFFF00"/>
                </a:solidFill>
                <a:effectLst>
                  <a:outerShdw blurRad="38100" dist="38100" dir="2700000" algn="tl">
                    <a:srgbClr val="C0C0C0"/>
                  </a:outerShdw>
                </a:effectLst>
                <a:ea typeface="楷体_GB2312" pitchFamily="49" charset="-122"/>
              </a:rPr>
              <a:t>T</a:t>
            </a:r>
            <a:r>
              <a:rPr lang="en-US" altLang="zh-CN" sz="2800" b="1" noProof="1">
                <a:solidFill>
                  <a:srgbClr val="FFFF00"/>
                </a:solidFill>
                <a:effectLst>
                  <a:outerShdw blurRad="38100" dist="38100" dir="2700000" algn="tl">
                    <a:srgbClr val="C0C0C0"/>
                  </a:outerShdw>
                </a:effectLst>
                <a:ea typeface="楷体_GB2312" pitchFamily="49" charset="-122"/>
              </a:rPr>
              <a:t>            </a:t>
            </a:r>
            <a:endParaRPr lang="en-US" altLang="zh-CN" sz="2800" b="1" noProof="1">
              <a:solidFill>
                <a:srgbClr val="FFFF00"/>
              </a:solidFill>
              <a:effectLst>
                <a:outerShdw blurRad="38100" dist="38100" dir="2700000" algn="tl">
                  <a:srgbClr val="C0C0C0"/>
                </a:outerShdw>
              </a:effectLst>
            </a:endParaRPr>
          </a:p>
          <a:p>
            <a:pPr marL="190500" lvl="1">
              <a:spcBef>
                <a:spcPct val="20000"/>
              </a:spcBef>
              <a:buClr>
                <a:srgbClr val="FF0000"/>
              </a:buClr>
              <a:buSzPct val="75000"/>
              <a:defRPr/>
            </a:pPr>
            <a:r>
              <a:rPr lang="en-US" altLang="zh-CN" sz="2800" b="1" i="1" noProof="1">
                <a:solidFill>
                  <a:srgbClr val="FFFF00"/>
                </a:solidFill>
                <a:effectLst>
                  <a:outerShdw blurRad="38100" dist="38100" dir="2700000" algn="tl">
                    <a:srgbClr val="C0C0C0"/>
                  </a:outerShdw>
                </a:effectLst>
                <a:ea typeface="楷体_GB2312" pitchFamily="49" charset="-122"/>
              </a:rPr>
              <a:t>F</a:t>
            </a:r>
            <a:r>
              <a:rPr lang="en-US" altLang="zh-CN" sz="2800" b="1" noProof="1">
                <a:solidFill>
                  <a:srgbClr val="FFFF00"/>
                </a:solidFill>
                <a:effectLst>
                  <a:outerShdw blurRad="38100" dist="38100" dir="2700000" algn="tl">
                    <a:srgbClr val="C0C0C0"/>
                  </a:outerShdw>
                </a:effectLst>
                <a:ea typeface="楷体_GB2312" pitchFamily="49" charset="-122"/>
              </a:rPr>
              <a:t>→( </a:t>
            </a:r>
            <a:r>
              <a:rPr lang="en-US" altLang="zh-CN" sz="2800" b="1" i="1" noProof="1">
                <a:solidFill>
                  <a:srgbClr val="FFFF00"/>
                </a:solidFill>
                <a:effectLst>
                  <a:outerShdw blurRad="38100" dist="38100" dir="2700000" algn="tl">
                    <a:srgbClr val="C0C0C0"/>
                  </a:outerShdw>
                </a:effectLst>
                <a:ea typeface="楷体_GB2312" pitchFamily="49" charset="-122"/>
              </a:rPr>
              <a:t>E</a:t>
            </a:r>
            <a:r>
              <a:rPr lang="en-US" altLang="zh-CN" sz="2800" b="1" noProof="1">
                <a:solidFill>
                  <a:srgbClr val="FFFF00"/>
                </a:solidFill>
                <a:effectLst>
                  <a:outerShdw blurRad="38100" dist="38100" dir="2700000" algn="tl">
                    <a:srgbClr val="C0C0C0"/>
                  </a:outerShdw>
                </a:effectLst>
                <a:ea typeface="楷体_GB2312" pitchFamily="49" charset="-122"/>
              </a:rPr>
              <a:t> )| id</a:t>
            </a:r>
            <a:endParaRPr lang="en-US" altLang="zh-CN" sz="2800" b="1" noProof="1">
              <a:solidFill>
                <a:srgbClr val="FFFF00"/>
              </a:solidFill>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i="1" noProof="1">
                <a:solidFill>
                  <a:schemeClr val="accent3"/>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 </a:t>
            </a:r>
            <a:endParaRPr lang="en-US" altLang="zh-CN" sz="2800" b="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E</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p:txBody>
      </p:sp>
      <p:sp>
        <p:nvSpPr>
          <p:cNvPr id="2104324" name="Rectangle 4">
            <a:extLst>
              <a:ext uri="{FF2B5EF4-FFF2-40B4-BE49-F238E27FC236}">
                <a16:creationId xmlns:a16="http://schemas.microsoft.com/office/drawing/2014/main" id="{CD508ACA-CBA5-4C60-B04C-89700C9D41AE}"/>
              </a:ext>
            </a:extLst>
          </p:cNvPr>
          <p:cNvSpPr>
            <a:spLocks noChangeArrowheads="1"/>
          </p:cNvSpPr>
          <p:nvPr/>
        </p:nvSpPr>
        <p:spPr bwMode="auto">
          <a:xfrm>
            <a:off x="4876800" y="1557338"/>
            <a:ext cx="3048000" cy="4724400"/>
          </a:xfrm>
          <a:prstGeom prst="rect">
            <a:avLst/>
          </a:prstGeom>
          <a:noFill/>
          <a:ln w="9525">
            <a:noFill/>
            <a:miter lim="800000"/>
          </a:ln>
          <a:effectLst/>
        </p:spPr>
        <p:txBody>
          <a:bodyPr lIns="92075" tIns="46038" rIns="92075" bIns="46038"/>
          <a:lstStyle/>
          <a:p>
            <a:pPr marL="190500" lvl="1">
              <a:spcBef>
                <a:spcPct val="20000"/>
              </a:spcBef>
              <a:buClr>
                <a:schemeClr val="folHlink"/>
              </a:buClr>
              <a:buSzPct val="75000"/>
              <a:buFont typeface="Monotype Sorts" charset="2"/>
              <a:buNone/>
              <a:defRPr/>
            </a:pPr>
            <a:r>
              <a:rPr lang="zh-CN"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(id+</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a</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a</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a</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b</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a</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b</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c</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T</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a</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b</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c</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i="1" noProof="1">
                <a:effectLst>
                  <a:outerShdw blurRad="38100" dist="38100" dir="2700000" algn="tl">
                    <a:srgbClr val="C0C0C0"/>
                  </a:outerShdw>
                </a:effectLst>
                <a:ea typeface="楷体_GB2312" pitchFamily="49" charset="-122"/>
                <a:sym typeface="Symbol" pitchFamily="18" charset="2"/>
              </a:rPr>
              <a:t>F</a:t>
            </a:r>
            <a:endParaRPr lang="en-US" altLang="zh-CN" sz="2800" b="1" i="1" noProof="1">
              <a:effectLst>
                <a:outerShdw blurRad="38100" dist="38100" dir="2700000" algn="tl">
                  <a:srgbClr val="C0C0C0"/>
                </a:outerShdw>
              </a:effectLst>
              <a:sym typeface="Symbol" pitchFamily="18" charset="2"/>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solidFill>
                  <a:schemeClr val="accent3"/>
                </a:solidFill>
                <a:effectLst>
                  <a:outerShdw blurRad="38100" dist="38100" dir="2700000" algn="tl">
                    <a:srgbClr val="C0C0C0"/>
                  </a:outerShdw>
                </a:effectLst>
                <a:ea typeface="楷体_GB2312" pitchFamily="49" charset="-122"/>
                <a:sym typeface="Symbol" pitchFamily="18" charset="2"/>
              </a:rPr>
              <a:t>(</a:t>
            </a:r>
            <a:r>
              <a:rPr lang="en-US" altLang="zh-CN" sz="2800" b="1" i="1" noProof="1">
                <a:solidFill>
                  <a:schemeClr val="accent3"/>
                </a:solidFill>
                <a:effectLst>
                  <a:outerShdw blurRad="38100" dist="38100" dir="2700000" algn="tl">
                    <a:srgbClr val="C0C0C0"/>
                  </a:outerShdw>
                </a:effectLst>
                <a:ea typeface="楷体_GB2312" pitchFamily="49" charset="-122"/>
                <a:sym typeface="Symbol" pitchFamily="18" charset="2"/>
              </a:rPr>
              <a:t>a</a:t>
            </a:r>
            <a:r>
              <a:rPr lang="en-US" altLang="zh-CN" sz="2800" b="1" noProof="1">
                <a:solidFill>
                  <a:schemeClr val="accent3"/>
                </a:solidFill>
                <a:effectLst>
                  <a:outerShdw blurRad="38100" dist="38100" dir="2700000" algn="tl">
                    <a:srgbClr val="C0C0C0"/>
                  </a:outerShdw>
                </a:effectLst>
                <a:ea typeface="楷体_GB2312" pitchFamily="49" charset="-122"/>
                <a:sym typeface="Symbol" pitchFamily="18" charset="2"/>
              </a:rPr>
              <a:t>+</a:t>
            </a:r>
            <a:r>
              <a:rPr lang="en-US" altLang="zh-CN" sz="2800" b="1" i="1" noProof="1">
                <a:solidFill>
                  <a:schemeClr val="accent3"/>
                </a:solidFill>
                <a:effectLst>
                  <a:outerShdw blurRad="38100" dist="38100" dir="2700000" algn="tl">
                    <a:srgbClr val="C0C0C0"/>
                  </a:outerShdw>
                </a:effectLst>
                <a:ea typeface="楷体_GB2312" pitchFamily="49" charset="-122"/>
                <a:sym typeface="Symbol" pitchFamily="18" charset="2"/>
              </a:rPr>
              <a:t>b</a:t>
            </a:r>
            <a:r>
              <a:rPr lang="en-US" altLang="zh-CN" sz="2800" b="1" noProof="1">
                <a:solidFill>
                  <a:schemeClr val="accent3"/>
                </a:solidFill>
                <a:effectLst>
                  <a:outerShdw blurRad="38100" dist="38100" dir="2700000" algn="tl">
                    <a:srgbClr val="C0C0C0"/>
                  </a:outerShdw>
                </a:effectLst>
                <a:ea typeface="楷体_GB2312" pitchFamily="49" charset="-122"/>
                <a:sym typeface="Symbol" pitchFamily="18" charset="2"/>
              </a:rPr>
              <a:t>*</a:t>
            </a:r>
            <a:r>
              <a:rPr lang="en-US" altLang="zh-CN" sz="2800" b="1" i="1" noProof="1">
                <a:solidFill>
                  <a:schemeClr val="accent3"/>
                </a:solidFill>
                <a:effectLst>
                  <a:outerShdw blurRad="38100" dist="38100" dir="2700000" algn="tl">
                    <a:srgbClr val="C0C0C0"/>
                  </a:outerShdw>
                </a:effectLst>
                <a:ea typeface="楷体_GB2312" pitchFamily="49" charset="-122"/>
                <a:sym typeface="Symbol" pitchFamily="18" charset="2"/>
              </a:rPr>
              <a:t>c</a:t>
            </a:r>
            <a:r>
              <a:rPr lang="en-US" altLang="zh-CN" sz="2800" b="1" noProof="1">
                <a:solidFill>
                  <a:schemeClr val="accent3"/>
                </a:solidFill>
                <a:effectLst>
                  <a:outerShdw blurRad="38100" dist="38100" dir="2700000" algn="tl">
                    <a:srgbClr val="C0C0C0"/>
                  </a:outerShdw>
                </a:effectLst>
                <a:ea typeface="楷体_GB2312" pitchFamily="49" charset="-122"/>
                <a:sym typeface="Symbol" pitchFamily="18" charset="2"/>
              </a:rPr>
              <a:t>)+</a:t>
            </a:r>
            <a:r>
              <a:rPr lang="en-US" altLang="zh-CN" sz="2800" b="1" i="1" noProof="1">
                <a:solidFill>
                  <a:schemeClr val="accent3"/>
                </a:solidFill>
                <a:effectLst>
                  <a:outerShdw blurRad="38100" dist="38100" dir="2700000" algn="tl">
                    <a:srgbClr val="C0C0C0"/>
                  </a:outerShdw>
                </a:effectLst>
                <a:ea typeface="楷体_GB2312" pitchFamily="49" charset="-122"/>
                <a:sym typeface="Symbol" pitchFamily="18" charset="2"/>
              </a:rPr>
              <a:t>d</a:t>
            </a:r>
            <a:endParaRPr lang="en-US" altLang="zh-CN" sz="2800" b="1" i="1" noProof="1">
              <a:solidFill>
                <a:schemeClr val="accent3"/>
              </a:solidFill>
              <a:effectLst>
                <a:outerShdw blurRad="38100" dist="38100" dir="2700000" algn="tl">
                  <a:srgbClr val="C0C0C0"/>
                </a:outerShdw>
              </a:effectLst>
              <a:sym typeface="Symbol" pitchFamily="18" charset="2"/>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6" name="Rectangle 2">
            <a:extLst>
              <a:ext uri="{FF2B5EF4-FFF2-40B4-BE49-F238E27FC236}">
                <a16:creationId xmlns:a16="http://schemas.microsoft.com/office/drawing/2014/main" id="{E8599231-1E1B-4F3D-B55F-5132DECB872F}"/>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用子树解释短语，直接短语，句柄</a:t>
            </a:r>
          </a:p>
        </p:txBody>
      </p:sp>
      <p:sp>
        <p:nvSpPr>
          <p:cNvPr id="2908163" name="Rectangle 3">
            <a:extLst>
              <a:ext uri="{FF2B5EF4-FFF2-40B4-BE49-F238E27FC236}">
                <a16:creationId xmlns:a16="http://schemas.microsoft.com/office/drawing/2014/main" id="{C72FCC63-00CE-4AD7-AD2F-F0CD775641F5}"/>
              </a:ext>
            </a:extLst>
          </p:cNvPr>
          <p:cNvSpPr>
            <a:spLocks noGrp="1" noChangeArrowheads="1"/>
          </p:cNvSpPr>
          <p:nvPr>
            <p:ph idx="1"/>
          </p:nvPr>
        </p:nvSpPr>
        <p:spPr/>
        <p:txBody>
          <a:bodyPr>
            <a:normAutofit/>
          </a:bodyPr>
          <a:lstStyle/>
          <a:p>
            <a:pPr marL="363538" indent="-363538" eaLnBrk="1" hangingPunct="1"/>
            <a:r>
              <a:rPr lang="zh-CN" altLang="en-US" sz="2800" b="1" dirty="0">
                <a:solidFill>
                  <a:srgbClr val="FFFF00"/>
                </a:solidFill>
                <a:latin typeface="Times New Roman" panose="02020603050405020304" pitchFamily="18" charset="0"/>
              </a:rPr>
              <a:t>短语</a:t>
            </a:r>
            <a:r>
              <a:rPr lang="zh-CN" altLang="en-US" sz="2800" dirty="0">
                <a:latin typeface="Times New Roman" panose="02020603050405020304" pitchFamily="18" charset="0"/>
              </a:rPr>
              <a:t>：一棵子树的所有叶子自左至右排列起来形成一个相对于子树根的短语。</a:t>
            </a:r>
          </a:p>
          <a:p>
            <a:pPr marL="363538" indent="-363538" eaLnBrk="1" hangingPunct="1"/>
            <a:r>
              <a:rPr lang="zh-CN" altLang="en-US" sz="2800" b="1" dirty="0">
                <a:solidFill>
                  <a:srgbClr val="FFFF00"/>
                </a:solidFill>
                <a:latin typeface="Times New Roman" panose="02020603050405020304" pitchFamily="18" charset="0"/>
              </a:rPr>
              <a:t>直接短语</a:t>
            </a:r>
            <a:r>
              <a:rPr lang="zh-CN" altLang="en-US" sz="2800" dirty="0">
                <a:latin typeface="Times New Roman" panose="02020603050405020304" pitchFamily="18" charset="0"/>
              </a:rPr>
              <a:t>：仅有父子两代的一棵子树，它的</a:t>
            </a:r>
          </a:p>
          <a:p>
            <a:pPr marL="363538" indent="-363538" eaLnBrk="1" hangingPunct="1"/>
            <a:r>
              <a:rPr lang="zh-CN" altLang="en-US" sz="2800" dirty="0">
                <a:latin typeface="Times New Roman" panose="02020603050405020304" pitchFamily="18" charset="0"/>
              </a:rPr>
              <a:t>所有叶子自左至右排列起来所形成的符号串。</a:t>
            </a:r>
          </a:p>
          <a:p>
            <a:pPr marL="363538" indent="-363538" eaLnBrk="1" hangingPunct="1"/>
            <a:r>
              <a:rPr lang="zh-CN" altLang="en-US" sz="2800" b="1" dirty="0">
                <a:solidFill>
                  <a:srgbClr val="FFFF00"/>
                </a:solidFill>
                <a:latin typeface="Times New Roman" panose="02020603050405020304" pitchFamily="18" charset="0"/>
              </a:rPr>
              <a:t>句柄</a:t>
            </a:r>
            <a:r>
              <a:rPr lang="zh-CN" altLang="en-US" sz="2800" dirty="0">
                <a:latin typeface="Times New Roman" panose="02020603050405020304" pitchFamily="18" charset="0"/>
              </a:rPr>
              <a:t>：一个句型的分析树中最左那棵只有父子两代的子树的所有叶子的自左至右排列。</a:t>
            </a:r>
          </a:p>
          <a:p>
            <a:pPr marL="363538" indent="-363538" eaLnBrk="1" hangingPunct="1"/>
            <a:r>
              <a:rPr lang="zh-CN" altLang="en-US" sz="2800" dirty="0">
                <a:latin typeface="Times New Roman" panose="02020603050405020304" pitchFamily="18" charset="0"/>
              </a:rPr>
              <a:t>例如，对表达式文法</a:t>
            </a:r>
            <a:r>
              <a:rPr lang="en-US" altLang="zh-CN" sz="2800" i="1" dirty="0">
                <a:latin typeface="Times New Roman" panose="02020603050405020304" pitchFamily="18" charset="0"/>
              </a:rPr>
              <a:t>G</a:t>
            </a:r>
            <a:r>
              <a:rPr lang="en-US" altLang="zh-CN" sz="2800" dirty="0">
                <a:latin typeface="Times New Roman" panose="02020603050405020304" pitchFamily="18" charset="0"/>
              </a:rPr>
              <a:t>[</a:t>
            </a:r>
            <a:r>
              <a:rPr lang="en-US" altLang="zh-CN" sz="2800" i="1" dirty="0">
                <a:latin typeface="Times New Roman" panose="02020603050405020304" pitchFamily="18" charset="0"/>
              </a:rPr>
              <a:t>E</a:t>
            </a:r>
            <a:r>
              <a:rPr lang="en-US" altLang="zh-CN" sz="2800" dirty="0">
                <a:latin typeface="Times New Roman" panose="02020603050405020304" pitchFamily="18" charset="0"/>
              </a:rPr>
              <a:t>]</a:t>
            </a:r>
            <a:r>
              <a:rPr lang="zh-CN" altLang="en-US" sz="2800" dirty="0">
                <a:latin typeface="Times New Roman" panose="02020603050405020304" pitchFamily="18" charset="0"/>
              </a:rPr>
              <a:t>和句子</a:t>
            </a:r>
            <a:r>
              <a:rPr lang="en-US" altLang="zh-CN" sz="2800" i="1" dirty="0">
                <a:latin typeface="Times New Roman" panose="02020603050405020304" pitchFamily="18" charset="0"/>
              </a:rPr>
              <a:t>a</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a:t>
            </a:r>
            <a:r>
              <a:rPr lang="en-US" altLang="zh-CN" sz="2800" i="1" dirty="0">
                <a:latin typeface="Times New Roman" panose="02020603050405020304" pitchFamily="18" charset="0"/>
              </a:rPr>
              <a:t>a</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a:t>
            </a:r>
            <a:r>
              <a:rPr lang="en-US" altLang="zh-CN" sz="2800" i="1" dirty="0">
                <a:latin typeface="Times New Roman" panose="02020603050405020304" pitchFamily="18" charset="0"/>
              </a:rPr>
              <a:t>a</a:t>
            </a:r>
            <a:r>
              <a:rPr lang="en-US" altLang="zh-CN" sz="2800" baseline="-25000" dirty="0">
                <a:latin typeface="Times New Roman" panose="02020603050405020304" pitchFamily="18" charset="0"/>
              </a:rPr>
              <a:t>3</a:t>
            </a:r>
            <a:r>
              <a:rPr lang="zh-CN" altLang="en-US" sz="2800" dirty="0">
                <a:latin typeface="Times New Roman" panose="02020603050405020304" pitchFamily="18" charset="0"/>
              </a:rPr>
              <a:t>，挑选出推导过程中产生的句型中的短语，直接短语，句柄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63">
                                            <p:txEl>
                                              <p:pRg st="0" end="0"/>
                                            </p:txEl>
                                          </p:spTgt>
                                        </p:tgtEl>
                                        <p:attrNameLst>
                                          <p:attrName>style.visibility</p:attrName>
                                        </p:attrNameLst>
                                      </p:cBhvr>
                                      <p:to>
                                        <p:strVal val="visible"/>
                                      </p:to>
                                    </p:set>
                                    <p:anim calcmode="lin" valueType="num">
                                      <p:cBhvr additive="base">
                                        <p:cTn id="7" dur="500" fill="hold"/>
                                        <p:tgtEl>
                                          <p:spTgt spid="290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163">
                                            <p:txEl>
                                              <p:pRg st="1" end="1"/>
                                            </p:txEl>
                                          </p:spTgt>
                                        </p:tgtEl>
                                        <p:attrNameLst>
                                          <p:attrName>style.visibility</p:attrName>
                                        </p:attrNameLst>
                                      </p:cBhvr>
                                      <p:to>
                                        <p:strVal val="visible"/>
                                      </p:to>
                                    </p:set>
                                    <p:anim calcmode="lin" valueType="num">
                                      <p:cBhvr additive="base">
                                        <p:cTn id="13" dur="500" fill="hold"/>
                                        <p:tgtEl>
                                          <p:spTgt spid="290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08163">
                                            <p:txEl>
                                              <p:pRg st="2" end="2"/>
                                            </p:txEl>
                                          </p:spTgt>
                                        </p:tgtEl>
                                        <p:attrNameLst>
                                          <p:attrName>style.visibility</p:attrName>
                                        </p:attrNameLst>
                                      </p:cBhvr>
                                      <p:to>
                                        <p:strVal val="visible"/>
                                      </p:to>
                                    </p:set>
                                    <p:anim calcmode="lin" valueType="num">
                                      <p:cBhvr additive="base">
                                        <p:cTn id="19" dur="500" fill="hold"/>
                                        <p:tgtEl>
                                          <p:spTgt spid="290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0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08163">
                                            <p:txEl>
                                              <p:pRg st="3" end="3"/>
                                            </p:txEl>
                                          </p:spTgt>
                                        </p:tgtEl>
                                        <p:attrNameLst>
                                          <p:attrName>style.visibility</p:attrName>
                                        </p:attrNameLst>
                                      </p:cBhvr>
                                      <p:to>
                                        <p:strVal val="visible"/>
                                      </p:to>
                                    </p:set>
                                    <p:anim calcmode="lin" valueType="num">
                                      <p:cBhvr additive="base">
                                        <p:cTn id="25" dur="500" fill="hold"/>
                                        <p:tgtEl>
                                          <p:spTgt spid="290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0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08163">
                                            <p:txEl>
                                              <p:pRg st="4" end="4"/>
                                            </p:txEl>
                                          </p:spTgt>
                                        </p:tgtEl>
                                        <p:attrNameLst>
                                          <p:attrName>style.visibility</p:attrName>
                                        </p:attrNameLst>
                                      </p:cBhvr>
                                      <p:to>
                                        <p:strVal val="visible"/>
                                      </p:to>
                                    </p:set>
                                    <p:anim calcmode="lin" valueType="num">
                                      <p:cBhvr additive="base">
                                        <p:cTn id="31" dur="500" fill="hold"/>
                                        <p:tgtEl>
                                          <p:spTgt spid="290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081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6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Text Box 2">
            <a:extLst>
              <a:ext uri="{FF2B5EF4-FFF2-40B4-BE49-F238E27FC236}">
                <a16:creationId xmlns:a16="http://schemas.microsoft.com/office/drawing/2014/main" id="{A314EB97-88C9-450C-8793-09EDAA8C7805}"/>
              </a:ext>
            </a:extLst>
          </p:cNvPr>
          <p:cNvSpPr txBox="1">
            <a:spLocks noChangeArrowheads="1"/>
          </p:cNvSpPr>
          <p:nvPr/>
        </p:nvSpPr>
        <p:spPr bwMode="auto">
          <a:xfrm>
            <a:off x="254000" y="4286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39363" name="Text Box 3">
            <a:extLst>
              <a:ext uri="{FF2B5EF4-FFF2-40B4-BE49-F238E27FC236}">
                <a16:creationId xmlns:a16="http://schemas.microsoft.com/office/drawing/2014/main" id="{0A702A21-83FD-4A34-86F5-7177488EFC18}"/>
              </a:ext>
            </a:extLst>
          </p:cNvPr>
          <p:cNvSpPr txBox="1">
            <a:spLocks noChangeArrowheads="1"/>
          </p:cNvSpPr>
          <p:nvPr/>
        </p:nvSpPr>
        <p:spPr bwMode="auto">
          <a:xfrm>
            <a:off x="254000" y="10382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T</a:t>
            </a:r>
            <a:endParaRPr lang="en-US" altLang="zh-CN" i="1">
              <a:latin typeface="Times New Roman" panose="02020603050405020304" pitchFamily="18" charset="0"/>
              <a:ea typeface="宋体" panose="02010600030101010101" pitchFamily="2" charset="-122"/>
            </a:endParaRPr>
          </a:p>
        </p:txBody>
      </p:sp>
      <p:sp>
        <p:nvSpPr>
          <p:cNvPr id="1039364" name="Text Box 4">
            <a:extLst>
              <a:ext uri="{FF2B5EF4-FFF2-40B4-BE49-F238E27FC236}">
                <a16:creationId xmlns:a16="http://schemas.microsoft.com/office/drawing/2014/main" id="{D91A409B-6C66-4F1A-BE43-2F364F855858}"/>
              </a:ext>
            </a:extLst>
          </p:cNvPr>
          <p:cNvSpPr txBox="1">
            <a:spLocks noChangeArrowheads="1"/>
          </p:cNvSpPr>
          <p:nvPr/>
        </p:nvSpPr>
        <p:spPr bwMode="auto">
          <a:xfrm>
            <a:off x="254000" y="16478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T</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T</a:t>
            </a:r>
            <a:endParaRPr lang="en-US" altLang="zh-CN" i="1">
              <a:latin typeface="Times New Roman" panose="02020603050405020304" pitchFamily="18" charset="0"/>
              <a:ea typeface="宋体" panose="02010600030101010101" pitchFamily="2" charset="-122"/>
            </a:endParaRPr>
          </a:p>
        </p:txBody>
      </p:sp>
      <p:sp>
        <p:nvSpPr>
          <p:cNvPr id="1039365" name="Text Box 5">
            <a:extLst>
              <a:ext uri="{FF2B5EF4-FFF2-40B4-BE49-F238E27FC236}">
                <a16:creationId xmlns:a16="http://schemas.microsoft.com/office/drawing/2014/main" id="{D4F03EDF-D621-4716-B782-5F7E3B2C9EF8}"/>
              </a:ext>
            </a:extLst>
          </p:cNvPr>
          <p:cNvSpPr txBox="1">
            <a:spLocks noChangeArrowheads="1"/>
          </p:cNvSpPr>
          <p:nvPr/>
        </p:nvSpPr>
        <p:spPr bwMode="auto">
          <a:xfrm>
            <a:off x="254000" y="22574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F</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T</a:t>
            </a:r>
          </a:p>
        </p:txBody>
      </p:sp>
      <p:sp>
        <p:nvSpPr>
          <p:cNvPr id="1039366" name="Text Box 6">
            <a:extLst>
              <a:ext uri="{FF2B5EF4-FFF2-40B4-BE49-F238E27FC236}">
                <a16:creationId xmlns:a16="http://schemas.microsoft.com/office/drawing/2014/main" id="{97E03ECB-B1A9-4E2A-8F16-3CC3961F6587}"/>
              </a:ext>
            </a:extLst>
          </p:cNvPr>
          <p:cNvSpPr txBox="1">
            <a:spLocks noChangeArrowheads="1"/>
          </p:cNvSpPr>
          <p:nvPr/>
        </p:nvSpPr>
        <p:spPr bwMode="auto">
          <a:xfrm>
            <a:off x="254000" y="28670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p>
        </p:txBody>
      </p:sp>
      <p:sp>
        <p:nvSpPr>
          <p:cNvPr id="1039367" name="Text Box 7">
            <a:extLst>
              <a:ext uri="{FF2B5EF4-FFF2-40B4-BE49-F238E27FC236}">
                <a16:creationId xmlns:a16="http://schemas.microsoft.com/office/drawing/2014/main" id="{F735B1D3-AD20-477A-9DBA-B6C824B611D2}"/>
              </a:ext>
            </a:extLst>
          </p:cNvPr>
          <p:cNvSpPr txBox="1">
            <a:spLocks noChangeArrowheads="1"/>
          </p:cNvSpPr>
          <p:nvPr/>
        </p:nvSpPr>
        <p:spPr bwMode="auto">
          <a:xfrm>
            <a:off x="254000" y="34766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p>
        </p:txBody>
      </p:sp>
      <p:sp>
        <p:nvSpPr>
          <p:cNvPr id="1039368" name="Text Box 8">
            <a:extLst>
              <a:ext uri="{FF2B5EF4-FFF2-40B4-BE49-F238E27FC236}">
                <a16:creationId xmlns:a16="http://schemas.microsoft.com/office/drawing/2014/main" id="{71519678-007A-4C9E-B79D-2427BA9C0CE2}"/>
              </a:ext>
            </a:extLst>
          </p:cNvPr>
          <p:cNvSpPr txBox="1">
            <a:spLocks noChangeArrowheads="1"/>
          </p:cNvSpPr>
          <p:nvPr/>
        </p:nvSpPr>
        <p:spPr bwMode="auto">
          <a:xfrm>
            <a:off x="254000" y="4086225"/>
            <a:ext cx="2133600" cy="10763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 * F</a:t>
            </a:r>
          </a:p>
        </p:txBody>
      </p:sp>
      <p:sp>
        <p:nvSpPr>
          <p:cNvPr id="1039369" name="Text Box 9">
            <a:extLst>
              <a:ext uri="{FF2B5EF4-FFF2-40B4-BE49-F238E27FC236}">
                <a16:creationId xmlns:a16="http://schemas.microsoft.com/office/drawing/2014/main" id="{098C9C2C-2597-4BE8-9001-C074A9A88D04}"/>
              </a:ext>
            </a:extLst>
          </p:cNvPr>
          <p:cNvSpPr txBox="1">
            <a:spLocks noChangeArrowheads="1"/>
          </p:cNvSpPr>
          <p:nvPr/>
        </p:nvSpPr>
        <p:spPr bwMode="auto">
          <a:xfrm>
            <a:off x="254000" y="46958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sz="3000" i="1">
                <a:latin typeface="Times New Roman" panose="02020603050405020304" pitchFamily="18" charset="0"/>
                <a:ea typeface="宋体" panose="02010600030101010101" pitchFamily="2" charset="-122"/>
              </a:rPr>
              <a:t>a</a:t>
            </a:r>
            <a:r>
              <a:rPr lang="en-US" altLang="zh-CN" sz="3000" baseline="-25000">
                <a:latin typeface="Times New Roman" panose="02020603050405020304" pitchFamily="18" charset="0"/>
                <a:ea typeface="宋体" panose="02010600030101010101" pitchFamily="2" charset="-122"/>
              </a:rPr>
              <a:t>1</a:t>
            </a:r>
            <a:r>
              <a:rPr lang="en-US" altLang="zh-CN" sz="3000">
                <a:latin typeface="Times New Roman" panose="02020603050405020304" pitchFamily="18" charset="0"/>
                <a:ea typeface="宋体" panose="02010600030101010101" pitchFamily="2" charset="-122"/>
              </a:rPr>
              <a:t>+</a:t>
            </a:r>
            <a:r>
              <a:rPr lang="en-US" altLang="zh-CN" sz="3000" i="1">
                <a:latin typeface="Times New Roman" panose="02020603050405020304" pitchFamily="18" charset="0"/>
                <a:ea typeface="宋体" panose="02010600030101010101" pitchFamily="2" charset="-122"/>
              </a:rPr>
              <a:t>a</a:t>
            </a:r>
            <a:r>
              <a:rPr lang="en-US" altLang="zh-CN" sz="3000" baseline="-25000">
                <a:latin typeface="Times New Roman" panose="02020603050405020304" pitchFamily="18" charset="0"/>
                <a:ea typeface="宋体" panose="02010600030101010101" pitchFamily="2" charset="-122"/>
              </a:rPr>
              <a:t>2 </a:t>
            </a:r>
            <a:r>
              <a:rPr lang="en-US" altLang="zh-CN" sz="3000">
                <a:latin typeface="Times New Roman" panose="02020603050405020304" pitchFamily="18" charset="0"/>
                <a:ea typeface="宋体" panose="02010600030101010101" pitchFamily="2" charset="-122"/>
              </a:rPr>
              <a:t>*</a:t>
            </a:r>
            <a:r>
              <a:rPr lang="en-US" altLang="zh-CN" sz="3000" i="1">
                <a:latin typeface="Times New Roman" panose="02020603050405020304" pitchFamily="18" charset="0"/>
                <a:ea typeface="宋体" panose="02010600030101010101" pitchFamily="2" charset="-122"/>
              </a:rPr>
              <a:t>F</a:t>
            </a:r>
          </a:p>
        </p:txBody>
      </p:sp>
      <p:sp>
        <p:nvSpPr>
          <p:cNvPr id="1039370" name="Text Box 10">
            <a:extLst>
              <a:ext uri="{FF2B5EF4-FFF2-40B4-BE49-F238E27FC236}">
                <a16:creationId xmlns:a16="http://schemas.microsoft.com/office/drawing/2014/main" id="{01C447A9-672A-4E79-82EA-B167394BA834}"/>
              </a:ext>
            </a:extLst>
          </p:cNvPr>
          <p:cNvSpPr txBox="1">
            <a:spLocks noChangeArrowheads="1"/>
          </p:cNvSpPr>
          <p:nvPr/>
        </p:nvSpPr>
        <p:spPr bwMode="auto">
          <a:xfrm>
            <a:off x="2387600" y="1047750"/>
            <a:ext cx="3048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          </a:t>
            </a:r>
          </a:p>
        </p:txBody>
      </p:sp>
      <p:sp>
        <p:nvSpPr>
          <p:cNvPr id="1039371" name="Text Box 11">
            <a:extLst>
              <a:ext uri="{FF2B5EF4-FFF2-40B4-BE49-F238E27FC236}">
                <a16:creationId xmlns:a16="http://schemas.microsoft.com/office/drawing/2014/main" id="{FDD1BB70-0C0E-4BA1-B659-3C1C921B7540}"/>
              </a:ext>
            </a:extLst>
          </p:cNvPr>
          <p:cNvSpPr txBox="1">
            <a:spLocks noChangeArrowheads="1"/>
          </p:cNvSpPr>
          <p:nvPr/>
        </p:nvSpPr>
        <p:spPr bwMode="auto">
          <a:xfrm>
            <a:off x="2387600" y="1643063"/>
            <a:ext cx="3048000" cy="58896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           </a:t>
            </a:r>
          </a:p>
        </p:txBody>
      </p:sp>
      <p:sp>
        <p:nvSpPr>
          <p:cNvPr id="1039372" name="Text Box 12">
            <a:extLst>
              <a:ext uri="{FF2B5EF4-FFF2-40B4-BE49-F238E27FC236}">
                <a16:creationId xmlns:a16="http://schemas.microsoft.com/office/drawing/2014/main" id="{3214BF82-CD70-4E58-877D-B8B2B7ADBA89}"/>
              </a:ext>
            </a:extLst>
          </p:cNvPr>
          <p:cNvSpPr txBox="1">
            <a:spLocks noChangeArrowheads="1"/>
          </p:cNvSpPr>
          <p:nvPr/>
        </p:nvSpPr>
        <p:spPr bwMode="auto">
          <a:xfrm>
            <a:off x="2387600" y="2252663"/>
            <a:ext cx="3048000" cy="58896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           </a:t>
            </a:r>
          </a:p>
        </p:txBody>
      </p:sp>
      <p:sp>
        <p:nvSpPr>
          <p:cNvPr id="1039373" name="Text Box 13">
            <a:extLst>
              <a:ext uri="{FF2B5EF4-FFF2-40B4-BE49-F238E27FC236}">
                <a16:creationId xmlns:a16="http://schemas.microsoft.com/office/drawing/2014/main" id="{920E3254-AFA0-4C85-879D-6897E3D0D7F0}"/>
              </a:ext>
            </a:extLst>
          </p:cNvPr>
          <p:cNvSpPr txBox="1">
            <a:spLocks noChangeArrowheads="1"/>
          </p:cNvSpPr>
          <p:nvPr/>
        </p:nvSpPr>
        <p:spPr bwMode="auto">
          <a:xfrm>
            <a:off x="2387600" y="2879725"/>
            <a:ext cx="3048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         </a:t>
            </a:r>
            <a:endParaRPr lang="en-US" altLang="zh-CN" baseline="-25000">
              <a:latin typeface="Times New Roman" panose="02020603050405020304" pitchFamily="18" charset="0"/>
              <a:ea typeface="宋体" panose="02010600030101010101" pitchFamily="2" charset="-122"/>
            </a:endParaRPr>
          </a:p>
        </p:txBody>
      </p:sp>
      <p:sp>
        <p:nvSpPr>
          <p:cNvPr id="1039374" name="Text Box 14">
            <a:extLst>
              <a:ext uri="{FF2B5EF4-FFF2-40B4-BE49-F238E27FC236}">
                <a16:creationId xmlns:a16="http://schemas.microsoft.com/office/drawing/2014/main" id="{31C77B14-6C26-4E21-B1DD-DC5178B54E17}"/>
              </a:ext>
            </a:extLst>
          </p:cNvPr>
          <p:cNvSpPr txBox="1">
            <a:spLocks noChangeArrowheads="1"/>
          </p:cNvSpPr>
          <p:nvPr/>
        </p:nvSpPr>
        <p:spPr bwMode="auto">
          <a:xfrm>
            <a:off x="2387600" y="3495675"/>
            <a:ext cx="3048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p>
        </p:txBody>
      </p:sp>
      <p:sp>
        <p:nvSpPr>
          <p:cNvPr id="1039375" name="Text Box 15">
            <a:extLst>
              <a:ext uri="{FF2B5EF4-FFF2-40B4-BE49-F238E27FC236}">
                <a16:creationId xmlns:a16="http://schemas.microsoft.com/office/drawing/2014/main" id="{AA9233C2-D4CB-490B-A0DE-D96049A54EFC}"/>
              </a:ext>
            </a:extLst>
          </p:cNvPr>
          <p:cNvSpPr txBox="1">
            <a:spLocks noChangeArrowheads="1"/>
          </p:cNvSpPr>
          <p:nvPr/>
        </p:nvSpPr>
        <p:spPr bwMode="auto">
          <a:xfrm>
            <a:off x="2387600" y="4106863"/>
            <a:ext cx="3048000" cy="10763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 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F*F</a:t>
            </a:r>
          </a:p>
        </p:txBody>
      </p:sp>
      <p:sp>
        <p:nvSpPr>
          <p:cNvPr id="1039376" name="Text Box 16">
            <a:extLst>
              <a:ext uri="{FF2B5EF4-FFF2-40B4-BE49-F238E27FC236}">
                <a16:creationId xmlns:a16="http://schemas.microsoft.com/office/drawing/2014/main" id="{46F4EDE0-12A5-4980-B476-2D9F4C74D451}"/>
              </a:ext>
            </a:extLst>
          </p:cNvPr>
          <p:cNvSpPr txBox="1">
            <a:spLocks noChangeArrowheads="1"/>
          </p:cNvSpPr>
          <p:nvPr/>
        </p:nvSpPr>
        <p:spPr bwMode="auto">
          <a:xfrm>
            <a:off x="2387600" y="4695825"/>
            <a:ext cx="3048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 </a:t>
            </a:r>
          </a:p>
        </p:txBody>
      </p:sp>
      <p:sp>
        <p:nvSpPr>
          <p:cNvPr id="1039377" name="Text Box 17">
            <a:extLst>
              <a:ext uri="{FF2B5EF4-FFF2-40B4-BE49-F238E27FC236}">
                <a16:creationId xmlns:a16="http://schemas.microsoft.com/office/drawing/2014/main" id="{1C3AE2E6-924C-4827-A754-91AA74D6BDEA}"/>
              </a:ext>
            </a:extLst>
          </p:cNvPr>
          <p:cNvSpPr txBox="1">
            <a:spLocks noChangeArrowheads="1"/>
          </p:cNvSpPr>
          <p:nvPr/>
        </p:nvSpPr>
        <p:spPr bwMode="auto">
          <a:xfrm>
            <a:off x="2387600" y="5305425"/>
            <a:ext cx="3048000" cy="10763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2 </a:t>
            </a:r>
            <a:r>
              <a:rPr lang="en-US" altLang="zh-CN"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3</a:t>
            </a:r>
            <a:r>
              <a:rPr lang="en-US" altLang="zh-CN" sz="2400"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1+ </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2 </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a</a:t>
            </a:r>
            <a:r>
              <a:rPr lang="en-US" altLang="zh-CN" baseline="-25000" dirty="0">
                <a:latin typeface="Times New Roman" panose="02020603050405020304" pitchFamily="18" charset="0"/>
                <a:ea typeface="宋体" panose="02010600030101010101" pitchFamily="2" charset="-122"/>
              </a:rPr>
              <a:t>3</a:t>
            </a:r>
            <a:endParaRPr lang="en-US" altLang="zh-CN" dirty="0">
              <a:latin typeface="Times New Roman" panose="02020603050405020304" pitchFamily="18" charset="0"/>
              <a:ea typeface="宋体" panose="02010600030101010101" pitchFamily="2" charset="-122"/>
            </a:endParaRPr>
          </a:p>
        </p:txBody>
      </p:sp>
      <p:sp>
        <p:nvSpPr>
          <p:cNvPr id="1039378" name="Oval 18">
            <a:extLst>
              <a:ext uri="{FF2B5EF4-FFF2-40B4-BE49-F238E27FC236}">
                <a16:creationId xmlns:a16="http://schemas.microsoft.com/office/drawing/2014/main" id="{E8D760E6-A2FD-4FAB-B9EA-DBF1F8349DD5}"/>
              </a:ext>
            </a:extLst>
          </p:cNvPr>
          <p:cNvSpPr>
            <a:spLocks noChangeArrowheads="1"/>
          </p:cNvSpPr>
          <p:nvPr/>
        </p:nvSpPr>
        <p:spPr bwMode="auto">
          <a:xfrm>
            <a:off x="6499225" y="9906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39379" name="Oval 19">
            <a:extLst>
              <a:ext uri="{FF2B5EF4-FFF2-40B4-BE49-F238E27FC236}">
                <a16:creationId xmlns:a16="http://schemas.microsoft.com/office/drawing/2014/main" id="{51DA7657-BE94-4AE5-9523-B8072CAD5AA4}"/>
              </a:ext>
            </a:extLst>
          </p:cNvPr>
          <p:cNvSpPr>
            <a:spLocks noChangeArrowheads="1"/>
          </p:cNvSpPr>
          <p:nvPr/>
        </p:nvSpPr>
        <p:spPr bwMode="auto">
          <a:xfrm>
            <a:off x="5508625" y="20574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39380" name="Oval 20">
            <a:extLst>
              <a:ext uri="{FF2B5EF4-FFF2-40B4-BE49-F238E27FC236}">
                <a16:creationId xmlns:a16="http://schemas.microsoft.com/office/drawing/2014/main" id="{240509BB-F1E2-4C76-8840-5B6B5C836B97}"/>
              </a:ext>
            </a:extLst>
          </p:cNvPr>
          <p:cNvSpPr>
            <a:spLocks noChangeArrowheads="1"/>
          </p:cNvSpPr>
          <p:nvPr/>
        </p:nvSpPr>
        <p:spPr bwMode="auto">
          <a:xfrm>
            <a:off x="6499225" y="20574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1039381" name="Oval 21">
            <a:extLst>
              <a:ext uri="{FF2B5EF4-FFF2-40B4-BE49-F238E27FC236}">
                <a16:creationId xmlns:a16="http://schemas.microsoft.com/office/drawing/2014/main" id="{BB8EEEB6-A9AE-42D2-AAFF-62962616025A}"/>
              </a:ext>
            </a:extLst>
          </p:cNvPr>
          <p:cNvSpPr>
            <a:spLocks noChangeArrowheads="1"/>
          </p:cNvSpPr>
          <p:nvPr/>
        </p:nvSpPr>
        <p:spPr bwMode="auto">
          <a:xfrm>
            <a:off x="7566025" y="1981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T</a:t>
            </a:r>
          </a:p>
        </p:txBody>
      </p:sp>
      <p:sp>
        <p:nvSpPr>
          <p:cNvPr id="1039382" name="Oval 22">
            <a:extLst>
              <a:ext uri="{FF2B5EF4-FFF2-40B4-BE49-F238E27FC236}">
                <a16:creationId xmlns:a16="http://schemas.microsoft.com/office/drawing/2014/main" id="{E26EA359-0615-4097-82F6-9AB568F75B43}"/>
              </a:ext>
            </a:extLst>
          </p:cNvPr>
          <p:cNvSpPr>
            <a:spLocks noChangeArrowheads="1"/>
          </p:cNvSpPr>
          <p:nvPr/>
        </p:nvSpPr>
        <p:spPr bwMode="auto">
          <a:xfrm>
            <a:off x="5584825" y="32004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T</a:t>
            </a:r>
          </a:p>
        </p:txBody>
      </p:sp>
      <p:sp>
        <p:nvSpPr>
          <p:cNvPr id="1039383" name="Oval 23">
            <a:extLst>
              <a:ext uri="{FF2B5EF4-FFF2-40B4-BE49-F238E27FC236}">
                <a16:creationId xmlns:a16="http://schemas.microsoft.com/office/drawing/2014/main" id="{DD8FD18D-4A1D-43EB-BA25-9C0B2F4CEB74}"/>
              </a:ext>
            </a:extLst>
          </p:cNvPr>
          <p:cNvSpPr>
            <a:spLocks noChangeArrowheads="1"/>
          </p:cNvSpPr>
          <p:nvPr/>
        </p:nvSpPr>
        <p:spPr bwMode="auto">
          <a:xfrm>
            <a:off x="5584825" y="43434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F</a:t>
            </a:r>
          </a:p>
        </p:txBody>
      </p:sp>
      <p:sp>
        <p:nvSpPr>
          <p:cNvPr id="1039384" name="Oval 24">
            <a:extLst>
              <a:ext uri="{FF2B5EF4-FFF2-40B4-BE49-F238E27FC236}">
                <a16:creationId xmlns:a16="http://schemas.microsoft.com/office/drawing/2014/main" id="{1BF2E6DF-202A-44C7-A2FB-A819530B1AC0}"/>
              </a:ext>
            </a:extLst>
          </p:cNvPr>
          <p:cNvSpPr>
            <a:spLocks noChangeArrowheads="1"/>
          </p:cNvSpPr>
          <p:nvPr/>
        </p:nvSpPr>
        <p:spPr bwMode="auto">
          <a:xfrm>
            <a:off x="5584825" y="5410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endParaRPr lang="en-US" altLang="zh-CN">
              <a:latin typeface="Times New Roman" panose="02020603050405020304" pitchFamily="18" charset="0"/>
              <a:ea typeface="宋体" panose="02010600030101010101" pitchFamily="2" charset="-122"/>
            </a:endParaRPr>
          </a:p>
        </p:txBody>
      </p:sp>
      <p:sp>
        <p:nvSpPr>
          <p:cNvPr id="1039385" name="Oval 25">
            <a:extLst>
              <a:ext uri="{FF2B5EF4-FFF2-40B4-BE49-F238E27FC236}">
                <a16:creationId xmlns:a16="http://schemas.microsoft.com/office/drawing/2014/main" id="{CFE80644-728F-4F17-9738-7E135EAD21BF}"/>
              </a:ext>
            </a:extLst>
          </p:cNvPr>
          <p:cNvSpPr>
            <a:spLocks noChangeArrowheads="1"/>
          </p:cNvSpPr>
          <p:nvPr/>
        </p:nvSpPr>
        <p:spPr bwMode="auto">
          <a:xfrm>
            <a:off x="6651625" y="3124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T</a:t>
            </a:r>
          </a:p>
        </p:txBody>
      </p:sp>
      <p:sp>
        <p:nvSpPr>
          <p:cNvPr id="1039386" name="Oval 26">
            <a:extLst>
              <a:ext uri="{FF2B5EF4-FFF2-40B4-BE49-F238E27FC236}">
                <a16:creationId xmlns:a16="http://schemas.microsoft.com/office/drawing/2014/main" id="{580594B9-7E3F-47CF-995D-5F0B98EF1324}"/>
              </a:ext>
            </a:extLst>
          </p:cNvPr>
          <p:cNvSpPr>
            <a:spLocks noChangeArrowheads="1"/>
          </p:cNvSpPr>
          <p:nvPr/>
        </p:nvSpPr>
        <p:spPr bwMode="auto">
          <a:xfrm>
            <a:off x="7566025" y="3124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1039387" name="Oval 27">
            <a:extLst>
              <a:ext uri="{FF2B5EF4-FFF2-40B4-BE49-F238E27FC236}">
                <a16:creationId xmlns:a16="http://schemas.microsoft.com/office/drawing/2014/main" id="{CADF678B-B2A1-4E31-966E-872C70634C65}"/>
              </a:ext>
            </a:extLst>
          </p:cNvPr>
          <p:cNvSpPr>
            <a:spLocks noChangeArrowheads="1"/>
          </p:cNvSpPr>
          <p:nvPr/>
        </p:nvSpPr>
        <p:spPr bwMode="auto">
          <a:xfrm>
            <a:off x="8480425" y="3124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F</a:t>
            </a:r>
          </a:p>
        </p:txBody>
      </p:sp>
      <p:sp>
        <p:nvSpPr>
          <p:cNvPr id="1039388" name="Oval 28">
            <a:extLst>
              <a:ext uri="{FF2B5EF4-FFF2-40B4-BE49-F238E27FC236}">
                <a16:creationId xmlns:a16="http://schemas.microsoft.com/office/drawing/2014/main" id="{61073989-725D-434C-9199-9791423188C6}"/>
              </a:ext>
            </a:extLst>
          </p:cNvPr>
          <p:cNvSpPr>
            <a:spLocks noChangeArrowheads="1"/>
          </p:cNvSpPr>
          <p:nvPr/>
        </p:nvSpPr>
        <p:spPr bwMode="auto">
          <a:xfrm>
            <a:off x="6727825" y="4267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F</a:t>
            </a:r>
          </a:p>
        </p:txBody>
      </p:sp>
      <p:sp>
        <p:nvSpPr>
          <p:cNvPr id="1039389" name="Oval 29">
            <a:extLst>
              <a:ext uri="{FF2B5EF4-FFF2-40B4-BE49-F238E27FC236}">
                <a16:creationId xmlns:a16="http://schemas.microsoft.com/office/drawing/2014/main" id="{A08D6080-790C-48DA-AC0A-18356CC8D7F9}"/>
              </a:ext>
            </a:extLst>
          </p:cNvPr>
          <p:cNvSpPr>
            <a:spLocks noChangeArrowheads="1"/>
          </p:cNvSpPr>
          <p:nvPr/>
        </p:nvSpPr>
        <p:spPr bwMode="auto">
          <a:xfrm>
            <a:off x="6727825" y="53340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2</a:t>
            </a:r>
            <a:endParaRPr lang="en-US" altLang="zh-CN">
              <a:latin typeface="Times New Roman" panose="02020603050405020304" pitchFamily="18" charset="0"/>
              <a:ea typeface="宋体" panose="02010600030101010101" pitchFamily="2" charset="-122"/>
            </a:endParaRPr>
          </a:p>
        </p:txBody>
      </p:sp>
      <p:sp>
        <p:nvSpPr>
          <p:cNvPr id="1039390" name="Oval 30">
            <a:extLst>
              <a:ext uri="{FF2B5EF4-FFF2-40B4-BE49-F238E27FC236}">
                <a16:creationId xmlns:a16="http://schemas.microsoft.com/office/drawing/2014/main" id="{1069EB12-3D7C-47A9-A4F1-7CAF0C6D2C34}"/>
              </a:ext>
            </a:extLst>
          </p:cNvPr>
          <p:cNvSpPr>
            <a:spLocks noChangeArrowheads="1"/>
          </p:cNvSpPr>
          <p:nvPr/>
        </p:nvSpPr>
        <p:spPr bwMode="auto">
          <a:xfrm>
            <a:off x="8480425" y="42672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3</a:t>
            </a:r>
            <a:endParaRPr lang="en-US" altLang="zh-CN">
              <a:latin typeface="Times New Roman" panose="02020603050405020304" pitchFamily="18" charset="0"/>
              <a:ea typeface="宋体" panose="02010600030101010101" pitchFamily="2" charset="-122"/>
            </a:endParaRPr>
          </a:p>
        </p:txBody>
      </p:sp>
      <p:sp>
        <p:nvSpPr>
          <p:cNvPr id="1039391" name="Text Box 31">
            <a:extLst>
              <a:ext uri="{FF2B5EF4-FFF2-40B4-BE49-F238E27FC236}">
                <a16:creationId xmlns:a16="http://schemas.microsoft.com/office/drawing/2014/main" id="{383AC336-4E32-42DA-87A2-9CE18FDDD583}"/>
              </a:ext>
            </a:extLst>
          </p:cNvPr>
          <p:cNvSpPr txBox="1">
            <a:spLocks noChangeArrowheads="1"/>
          </p:cNvSpPr>
          <p:nvPr/>
        </p:nvSpPr>
        <p:spPr bwMode="auto">
          <a:xfrm>
            <a:off x="254000" y="5305425"/>
            <a:ext cx="21336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2 </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a</a:t>
            </a:r>
            <a:r>
              <a:rPr lang="en-US" altLang="zh-CN" baseline="-25000">
                <a:latin typeface="Times New Roman" panose="02020603050405020304" pitchFamily="18" charset="0"/>
                <a:ea typeface="宋体" panose="02010600030101010101" pitchFamily="2" charset="-122"/>
              </a:rPr>
              <a:t>3</a:t>
            </a:r>
            <a:endParaRPr lang="en-US" altLang="zh-CN">
              <a:latin typeface="Times New Roman" panose="02020603050405020304" pitchFamily="18" charset="0"/>
              <a:ea typeface="宋体" panose="02010600030101010101" pitchFamily="2" charset="-122"/>
            </a:endParaRPr>
          </a:p>
        </p:txBody>
      </p:sp>
      <p:sp>
        <p:nvSpPr>
          <p:cNvPr id="1039392" name="Text Box 32">
            <a:extLst>
              <a:ext uri="{FF2B5EF4-FFF2-40B4-BE49-F238E27FC236}">
                <a16:creationId xmlns:a16="http://schemas.microsoft.com/office/drawing/2014/main" id="{56159E17-8F1A-4FD8-99D7-3C1DD1383862}"/>
              </a:ext>
            </a:extLst>
          </p:cNvPr>
          <p:cNvSpPr txBox="1">
            <a:spLocks noChangeArrowheads="1"/>
          </p:cNvSpPr>
          <p:nvPr/>
        </p:nvSpPr>
        <p:spPr bwMode="auto">
          <a:xfrm>
            <a:off x="2387600" y="431800"/>
            <a:ext cx="3048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50000"/>
              </a:spcBef>
              <a:buClrTx/>
              <a:buSzTx/>
              <a:buFont typeface="Arial" panose="020B0604020202020204" pitchFamily="34" charset="0"/>
              <a:buNone/>
            </a:pPr>
            <a:r>
              <a:rPr lang="zh-CN" altLang="en-US">
                <a:latin typeface="Times New Roman" panose="02020603050405020304" pitchFamily="18" charset="0"/>
                <a:ea typeface="宋体" panose="02010600030101010101" pitchFamily="2" charset="-122"/>
              </a:rPr>
              <a:t>短语</a:t>
            </a:r>
            <a:r>
              <a:rPr lang="zh-CN" altLang="zh-CN">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
        <p:nvSpPr>
          <p:cNvPr id="1039393" name="Line 33">
            <a:extLst>
              <a:ext uri="{FF2B5EF4-FFF2-40B4-BE49-F238E27FC236}">
                <a16:creationId xmlns:a16="http://schemas.microsoft.com/office/drawing/2014/main" id="{75E6EFDE-CD8D-40AE-96A5-304470953B41}"/>
              </a:ext>
            </a:extLst>
          </p:cNvPr>
          <p:cNvSpPr>
            <a:spLocks noChangeShapeType="1"/>
          </p:cNvSpPr>
          <p:nvPr/>
        </p:nvSpPr>
        <p:spPr bwMode="auto">
          <a:xfrm>
            <a:off x="787400" y="1495425"/>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4" name="Line 34">
            <a:extLst>
              <a:ext uri="{FF2B5EF4-FFF2-40B4-BE49-F238E27FC236}">
                <a16:creationId xmlns:a16="http://schemas.microsoft.com/office/drawing/2014/main" id="{0CED6D13-D47A-42D9-A67F-1819D660C8CE}"/>
              </a:ext>
            </a:extLst>
          </p:cNvPr>
          <p:cNvSpPr>
            <a:spLocks noChangeShapeType="1"/>
          </p:cNvSpPr>
          <p:nvPr/>
        </p:nvSpPr>
        <p:spPr bwMode="auto">
          <a:xfrm>
            <a:off x="2540000" y="1571625"/>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5" name="Line 35">
            <a:extLst>
              <a:ext uri="{FF2B5EF4-FFF2-40B4-BE49-F238E27FC236}">
                <a16:creationId xmlns:a16="http://schemas.microsoft.com/office/drawing/2014/main" id="{429CB082-C964-41A0-8E7E-33D7CB7A2AF7}"/>
              </a:ext>
            </a:extLst>
          </p:cNvPr>
          <p:cNvSpPr>
            <a:spLocks noChangeShapeType="1"/>
          </p:cNvSpPr>
          <p:nvPr/>
        </p:nvSpPr>
        <p:spPr bwMode="auto">
          <a:xfrm>
            <a:off x="482600" y="21812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6" name="Line 36">
            <a:extLst>
              <a:ext uri="{FF2B5EF4-FFF2-40B4-BE49-F238E27FC236}">
                <a16:creationId xmlns:a16="http://schemas.microsoft.com/office/drawing/2014/main" id="{13881B35-B31B-4632-AD09-1DDE04DF4F3B}"/>
              </a:ext>
            </a:extLst>
          </p:cNvPr>
          <p:cNvSpPr>
            <a:spLocks noChangeShapeType="1"/>
          </p:cNvSpPr>
          <p:nvPr/>
        </p:nvSpPr>
        <p:spPr bwMode="auto">
          <a:xfrm>
            <a:off x="2235200" y="21812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7" name="Line 37">
            <a:extLst>
              <a:ext uri="{FF2B5EF4-FFF2-40B4-BE49-F238E27FC236}">
                <a16:creationId xmlns:a16="http://schemas.microsoft.com/office/drawing/2014/main" id="{175F8B69-3F69-4E4A-A40D-C9AB7179C1EA}"/>
              </a:ext>
            </a:extLst>
          </p:cNvPr>
          <p:cNvSpPr>
            <a:spLocks noChangeShapeType="1"/>
          </p:cNvSpPr>
          <p:nvPr/>
        </p:nvSpPr>
        <p:spPr bwMode="auto">
          <a:xfrm>
            <a:off x="2463800" y="2790825"/>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8" name="Line 38">
            <a:extLst>
              <a:ext uri="{FF2B5EF4-FFF2-40B4-BE49-F238E27FC236}">
                <a16:creationId xmlns:a16="http://schemas.microsoft.com/office/drawing/2014/main" id="{157324EA-76A2-482E-B212-93C89BDA0FD8}"/>
              </a:ext>
            </a:extLst>
          </p:cNvPr>
          <p:cNvSpPr>
            <a:spLocks noChangeShapeType="1"/>
          </p:cNvSpPr>
          <p:nvPr/>
        </p:nvSpPr>
        <p:spPr bwMode="auto">
          <a:xfrm>
            <a:off x="711200" y="2714625"/>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399" name="Line 39">
            <a:extLst>
              <a:ext uri="{FF2B5EF4-FFF2-40B4-BE49-F238E27FC236}">
                <a16:creationId xmlns:a16="http://schemas.microsoft.com/office/drawing/2014/main" id="{5E305341-4B04-457C-AC36-01A34381D75A}"/>
              </a:ext>
            </a:extLst>
          </p:cNvPr>
          <p:cNvSpPr>
            <a:spLocks noChangeShapeType="1"/>
          </p:cNvSpPr>
          <p:nvPr/>
        </p:nvSpPr>
        <p:spPr bwMode="auto">
          <a:xfrm>
            <a:off x="787400" y="33242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0" name="Line 40">
            <a:extLst>
              <a:ext uri="{FF2B5EF4-FFF2-40B4-BE49-F238E27FC236}">
                <a16:creationId xmlns:a16="http://schemas.microsoft.com/office/drawing/2014/main" id="{3FE643D4-1B76-4C64-8FAF-60B8A07487C3}"/>
              </a:ext>
            </a:extLst>
          </p:cNvPr>
          <p:cNvSpPr>
            <a:spLocks noChangeShapeType="1"/>
          </p:cNvSpPr>
          <p:nvPr/>
        </p:nvSpPr>
        <p:spPr bwMode="auto">
          <a:xfrm>
            <a:off x="2463800" y="3400425"/>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1" name="Line 41">
            <a:extLst>
              <a:ext uri="{FF2B5EF4-FFF2-40B4-BE49-F238E27FC236}">
                <a16:creationId xmlns:a16="http://schemas.microsoft.com/office/drawing/2014/main" id="{3AAD752D-8362-46CB-8852-91384D09C14A}"/>
              </a:ext>
            </a:extLst>
          </p:cNvPr>
          <p:cNvSpPr>
            <a:spLocks noChangeShapeType="1"/>
          </p:cNvSpPr>
          <p:nvPr/>
        </p:nvSpPr>
        <p:spPr bwMode="auto">
          <a:xfrm>
            <a:off x="787400" y="4010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2" name="Line 42">
            <a:extLst>
              <a:ext uri="{FF2B5EF4-FFF2-40B4-BE49-F238E27FC236}">
                <a16:creationId xmlns:a16="http://schemas.microsoft.com/office/drawing/2014/main" id="{3856D10F-3749-4DF4-B6BE-3368B3DEDCED}"/>
              </a:ext>
            </a:extLst>
          </p:cNvPr>
          <p:cNvSpPr>
            <a:spLocks noChangeShapeType="1"/>
          </p:cNvSpPr>
          <p:nvPr/>
        </p:nvSpPr>
        <p:spPr bwMode="auto">
          <a:xfrm>
            <a:off x="711200" y="45434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3" name="Line 43">
            <a:extLst>
              <a:ext uri="{FF2B5EF4-FFF2-40B4-BE49-F238E27FC236}">
                <a16:creationId xmlns:a16="http://schemas.microsoft.com/office/drawing/2014/main" id="{90E6806A-32FB-4A95-B24E-0C4DC75B6EBF}"/>
              </a:ext>
            </a:extLst>
          </p:cNvPr>
          <p:cNvSpPr>
            <a:spLocks noChangeShapeType="1"/>
          </p:cNvSpPr>
          <p:nvPr/>
        </p:nvSpPr>
        <p:spPr bwMode="auto">
          <a:xfrm>
            <a:off x="787400" y="5153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4" name="Line 44">
            <a:extLst>
              <a:ext uri="{FF2B5EF4-FFF2-40B4-BE49-F238E27FC236}">
                <a16:creationId xmlns:a16="http://schemas.microsoft.com/office/drawing/2014/main" id="{481541BA-26AB-4EA9-A64B-CE875309A25D}"/>
              </a:ext>
            </a:extLst>
          </p:cNvPr>
          <p:cNvSpPr>
            <a:spLocks noChangeShapeType="1"/>
          </p:cNvSpPr>
          <p:nvPr/>
        </p:nvSpPr>
        <p:spPr bwMode="auto">
          <a:xfrm>
            <a:off x="711200" y="57626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5" name="Line 45">
            <a:extLst>
              <a:ext uri="{FF2B5EF4-FFF2-40B4-BE49-F238E27FC236}">
                <a16:creationId xmlns:a16="http://schemas.microsoft.com/office/drawing/2014/main" id="{211BC70A-29FB-4ACD-8925-C03714862935}"/>
              </a:ext>
            </a:extLst>
          </p:cNvPr>
          <p:cNvSpPr>
            <a:spLocks noChangeShapeType="1"/>
          </p:cNvSpPr>
          <p:nvPr/>
        </p:nvSpPr>
        <p:spPr bwMode="auto">
          <a:xfrm>
            <a:off x="2387600" y="5915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6" name="Line 46">
            <a:extLst>
              <a:ext uri="{FF2B5EF4-FFF2-40B4-BE49-F238E27FC236}">
                <a16:creationId xmlns:a16="http://schemas.microsoft.com/office/drawing/2014/main" id="{FB8742F8-6357-45EE-AFAE-C72B95EC8178}"/>
              </a:ext>
            </a:extLst>
          </p:cNvPr>
          <p:cNvSpPr>
            <a:spLocks noChangeShapeType="1"/>
          </p:cNvSpPr>
          <p:nvPr/>
        </p:nvSpPr>
        <p:spPr bwMode="auto">
          <a:xfrm>
            <a:off x="2921000" y="5915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7" name="Line 47">
            <a:extLst>
              <a:ext uri="{FF2B5EF4-FFF2-40B4-BE49-F238E27FC236}">
                <a16:creationId xmlns:a16="http://schemas.microsoft.com/office/drawing/2014/main" id="{8479A8F5-175D-4399-A6AC-90FC993BF64C}"/>
              </a:ext>
            </a:extLst>
          </p:cNvPr>
          <p:cNvSpPr>
            <a:spLocks noChangeShapeType="1"/>
          </p:cNvSpPr>
          <p:nvPr/>
        </p:nvSpPr>
        <p:spPr bwMode="auto">
          <a:xfrm>
            <a:off x="3454400" y="5915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8" name="Line 48">
            <a:extLst>
              <a:ext uri="{FF2B5EF4-FFF2-40B4-BE49-F238E27FC236}">
                <a16:creationId xmlns:a16="http://schemas.microsoft.com/office/drawing/2014/main" id="{C3F7EE74-822F-4A66-85CC-0B83B404F3D8}"/>
              </a:ext>
            </a:extLst>
          </p:cNvPr>
          <p:cNvSpPr>
            <a:spLocks noChangeShapeType="1"/>
          </p:cNvSpPr>
          <p:nvPr/>
        </p:nvSpPr>
        <p:spPr bwMode="auto">
          <a:xfrm>
            <a:off x="2387600" y="5153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09" name="Line 49">
            <a:extLst>
              <a:ext uri="{FF2B5EF4-FFF2-40B4-BE49-F238E27FC236}">
                <a16:creationId xmlns:a16="http://schemas.microsoft.com/office/drawing/2014/main" id="{F702B2AD-BE11-4C0B-A964-D38CD576283F}"/>
              </a:ext>
            </a:extLst>
          </p:cNvPr>
          <p:cNvSpPr>
            <a:spLocks noChangeShapeType="1"/>
          </p:cNvSpPr>
          <p:nvPr/>
        </p:nvSpPr>
        <p:spPr bwMode="auto">
          <a:xfrm>
            <a:off x="2844800" y="52292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0" name="Line 50">
            <a:extLst>
              <a:ext uri="{FF2B5EF4-FFF2-40B4-BE49-F238E27FC236}">
                <a16:creationId xmlns:a16="http://schemas.microsoft.com/office/drawing/2014/main" id="{0D92536B-7260-4854-B32C-5363AE003BE1}"/>
              </a:ext>
            </a:extLst>
          </p:cNvPr>
          <p:cNvSpPr>
            <a:spLocks noChangeShapeType="1"/>
          </p:cNvSpPr>
          <p:nvPr/>
        </p:nvSpPr>
        <p:spPr bwMode="auto">
          <a:xfrm>
            <a:off x="2387600" y="46196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1" name="Line 51">
            <a:extLst>
              <a:ext uri="{FF2B5EF4-FFF2-40B4-BE49-F238E27FC236}">
                <a16:creationId xmlns:a16="http://schemas.microsoft.com/office/drawing/2014/main" id="{241C7D74-BF85-4B18-8949-CE744EAFB1B4}"/>
              </a:ext>
            </a:extLst>
          </p:cNvPr>
          <p:cNvSpPr>
            <a:spLocks noChangeShapeType="1"/>
          </p:cNvSpPr>
          <p:nvPr/>
        </p:nvSpPr>
        <p:spPr bwMode="auto">
          <a:xfrm>
            <a:off x="2844800" y="46196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2" name="Line 52">
            <a:extLst>
              <a:ext uri="{FF2B5EF4-FFF2-40B4-BE49-F238E27FC236}">
                <a16:creationId xmlns:a16="http://schemas.microsoft.com/office/drawing/2014/main" id="{53852508-0163-4F91-B932-ECA8F891C6F1}"/>
              </a:ext>
            </a:extLst>
          </p:cNvPr>
          <p:cNvSpPr>
            <a:spLocks noChangeShapeType="1"/>
          </p:cNvSpPr>
          <p:nvPr/>
        </p:nvSpPr>
        <p:spPr bwMode="auto">
          <a:xfrm>
            <a:off x="2463800" y="4010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3" name="Line 53">
            <a:extLst>
              <a:ext uri="{FF2B5EF4-FFF2-40B4-BE49-F238E27FC236}">
                <a16:creationId xmlns:a16="http://schemas.microsoft.com/office/drawing/2014/main" id="{C200207B-503B-4364-990E-00A291F315A2}"/>
              </a:ext>
            </a:extLst>
          </p:cNvPr>
          <p:cNvSpPr>
            <a:spLocks noChangeShapeType="1"/>
          </p:cNvSpPr>
          <p:nvPr/>
        </p:nvSpPr>
        <p:spPr bwMode="auto">
          <a:xfrm>
            <a:off x="2997200" y="4010025"/>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4" name="Line 54">
            <a:extLst>
              <a:ext uri="{FF2B5EF4-FFF2-40B4-BE49-F238E27FC236}">
                <a16:creationId xmlns:a16="http://schemas.microsoft.com/office/drawing/2014/main" id="{30CF84ED-ADC6-48D4-8901-45E3861F3418}"/>
              </a:ext>
            </a:extLst>
          </p:cNvPr>
          <p:cNvSpPr>
            <a:spLocks noChangeShapeType="1"/>
          </p:cNvSpPr>
          <p:nvPr/>
        </p:nvSpPr>
        <p:spPr bwMode="auto">
          <a:xfrm flipH="1">
            <a:off x="5813425" y="1524000"/>
            <a:ext cx="838200" cy="484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5" name="Line 55">
            <a:extLst>
              <a:ext uri="{FF2B5EF4-FFF2-40B4-BE49-F238E27FC236}">
                <a16:creationId xmlns:a16="http://schemas.microsoft.com/office/drawing/2014/main" id="{1AE356FF-5693-47AB-8A4B-5B3F851E684A}"/>
              </a:ext>
            </a:extLst>
          </p:cNvPr>
          <p:cNvSpPr>
            <a:spLocks noChangeShapeType="1"/>
          </p:cNvSpPr>
          <p:nvPr/>
        </p:nvSpPr>
        <p:spPr bwMode="auto">
          <a:xfrm>
            <a:off x="6804025" y="1600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6" name="Line 56">
            <a:extLst>
              <a:ext uri="{FF2B5EF4-FFF2-40B4-BE49-F238E27FC236}">
                <a16:creationId xmlns:a16="http://schemas.microsoft.com/office/drawing/2014/main" id="{11FEF8AC-96B8-45B1-8BD9-DA2113C81F31}"/>
              </a:ext>
            </a:extLst>
          </p:cNvPr>
          <p:cNvSpPr>
            <a:spLocks noChangeShapeType="1"/>
          </p:cNvSpPr>
          <p:nvPr/>
        </p:nvSpPr>
        <p:spPr bwMode="auto">
          <a:xfrm>
            <a:off x="7032625" y="1524000"/>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7" name="Line 57">
            <a:extLst>
              <a:ext uri="{FF2B5EF4-FFF2-40B4-BE49-F238E27FC236}">
                <a16:creationId xmlns:a16="http://schemas.microsoft.com/office/drawing/2014/main" id="{81AB9E10-DDB5-4B8E-99E6-11FA7A357204}"/>
              </a:ext>
            </a:extLst>
          </p:cNvPr>
          <p:cNvSpPr>
            <a:spLocks noChangeShapeType="1"/>
          </p:cNvSpPr>
          <p:nvPr/>
        </p:nvSpPr>
        <p:spPr bwMode="auto">
          <a:xfrm>
            <a:off x="5813425" y="2667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8" name="Line 58">
            <a:extLst>
              <a:ext uri="{FF2B5EF4-FFF2-40B4-BE49-F238E27FC236}">
                <a16:creationId xmlns:a16="http://schemas.microsoft.com/office/drawing/2014/main" id="{9C631800-D739-4575-A2CF-CAEDC8AE5C17}"/>
              </a:ext>
            </a:extLst>
          </p:cNvPr>
          <p:cNvSpPr>
            <a:spLocks noChangeShapeType="1"/>
          </p:cNvSpPr>
          <p:nvPr/>
        </p:nvSpPr>
        <p:spPr bwMode="auto">
          <a:xfrm>
            <a:off x="5889625" y="3810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19" name="Line 59">
            <a:extLst>
              <a:ext uri="{FF2B5EF4-FFF2-40B4-BE49-F238E27FC236}">
                <a16:creationId xmlns:a16="http://schemas.microsoft.com/office/drawing/2014/main" id="{6E44F708-6D5B-4072-BC43-64E1AEB7060C}"/>
              </a:ext>
            </a:extLst>
          </p:cNvPr>
          <p:cNvSpPr>
            <a:spLocks noChangeShapeType="1"/>
          </p:cNvSpPr>
          <p:nvPr/>
        </p:nvSpPr>
        <p:spPr bwMode="auto">
          <a:xfrm>
            <a:off x="5889625" y="4953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20" name="Line 60">
            <a:extLst>
              <a:ext uri="{FF2B5EF4-FFF2-40B4-BE49-F238E27FC236}">
                <a16:creationId xmlns:a16="http://schemas.microsoft.com/office/drawing/2014/main" id="{34194DF5-71A4-4FE6-B16B-EC5FBE697AF8}"/>
              </a:ext>
            </a:extLst>
          </p:cNvPr>
          <p:cNvSpPr>
            <a:spLocks noChangeShapeType="1"/>
          </p:cNvSpPr>
          <p:nvPr/>
        </p:nvSpPr>
        <p:spPr bwMode="auto">
          <a:xfrm flipH="1">
            <a:off x="7032625" y="2514600"/>
            <a:ext cx="685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21" name="Line 61">
            <a:extLst>
              <a:ext uri="{FF2B5EF4-FFF2-40B4-BE49-F238E27FC236}">
                <a16:creationId xmlns:a16="http://schemas.microsoft.com/office/drawing/2014/main" id="{A45F7245-CB1A-4ED8-939F-24723B7E9304}"/>
              </a:ext>
            </a:extLst>
          </p:cNvPr>
          <p:cNvSpPr>
            <a:spLocks noChangeShapeType="1"/>
          </p:cNvSpPr>
          <p:nvPr/>
        </p:nvSpPr>
        <p:spPr bwMode="auto">
          <a:xfrm>
            <a:off x="7870825" y="2590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22" name="Line 62">
            <a:extLst>
              <a:ext uri="{FF2B5EF4-FFF2-40B4-BE49-F238E27FC236}">
                <a16:creationId xmlns:a16="http://schemas.microsoft.com/office/drawing/2014/main" id="{7E9CA89E-4AB2-465D-BB84-63B87940015D}"/>
              </a:ext>
            </a:extLst>
          </p:cNvPr>
          <p:cNvSpPr>
            <a:spLocks noChangeShapeType="1"/>
          </p:cNvSpPr>
          <p:nvPr/>
        </p:nvSpPr>
        <p:spPr bwMode="auto">
          <a:xfrm>
            <a:off x="8175625" y="25146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23" name="Line 63">
            <a:extLst>
              <a:ext uri="{FF2B5EF4-FFF2-40B4-BE49-F238E27FC236}">
                <a16:creationId xmlns:a16="http://schemas.microsoft.com/office/drawing/2014/main" id="{BB5D26F7-0746-45E7-BB20-C4C1A2878231}"/>
              </a:ext>
            </a:extLst>
          </p:cNvPr>
          <p:cNvSpPr>
            <a:spLocks noChangeShapeType="1"/>
          </p:cNvSpPr>
          <p:nvPr/>
        </p:nvSpPr>
        <p:spPr bwMode="auto">
          <a:xfrm>
            <a:off x="6956425" y="3733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24" name="Line 64">
            <a:extLst>
              <a:ext uri="{FF2B5EF4-FFF2-40B4-BE49-F238E27FC236}">
                <a16:creationId xmlns:a16="http://schemas.microsoft.com/office/drawing/2014/main" id="{277B635D-776B-4BB3-8150-9AB2D4E7E5B9}"/>
              </a:ext>
            </a:extLst>
          </p:cNvPr>
          <p:cNvSpPr>
            <a:spLocks noChangeShapeType="1"/>
          </p:cNvSpPr>
          <p:nvPr/>
        </p:nvSpPr>
        <p:spPr bwMode="auto">
          <a:xfrm>
            <a:off x="7032625" y="4876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425" name="Line 65">
            <a:extLst>
              <a:ext uri="{FF2B5EF4-FFF2-40B4-BE49-F238E27FC236}">
                <a16:creationId xmlns:a16="http://schemas.microsoft.com/office/drawing/2014/main" id="{49B729DC-E222-45C8-A802-58C5E9E6FA6E}"/>
              </a:ext>
            </a:extLst>
          </p:cNvPr>
          <p:cNvSpPr>
            <a:spLocks noChangeShapeType="1"/>
          </p:cNvSpPr>
          <p:nvPr/>
        </p:nvSpPr>
        <p:spPr bwMode="auto">
          <a:xfrm>
            <a:off x="8785225" y="3733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93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93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93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93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394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937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394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3938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394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3938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3937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3939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03939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3936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3941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3938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3937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03939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103939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3936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103941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3938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3937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103939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103939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3936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1039419"/>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03938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39373"/>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1039400"/>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1039399"/>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039367"/>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1039420"/>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039385"/>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1039421"/>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039386"/>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1039422"/>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039387"/>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039374"/>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1039412"/>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1039413"/>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1039401"/>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039368"/>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0"/>
                                          </p:stCondLst>
                                        </p:cTn>
                                        <p:tgtEl>
                                          <p:spTgt spid="1039423"/>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039388"/>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039375"/>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nodeType="clickEffect">
                                  <p:stCondLst>
                                    <p:cond delay="0"/>
                                  </p:stCondLst>
                                  <p:childTnLst>
                                    <p:set>
                                      <p:cBhvr>
                                        <p:cTn id="190" dur="1" fill="hold">
                                          <p:stCondLst>
                                            <p:cond delay="0"/>
                                          </p:stCondLst>
                                        </p:cTn>
                                        <p:tgtEl>
                                          <p:spTgt spid="1039410"/>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nodeType="clickEffect">
                                  <p:stCondLst>
                                    <p:cond delay="0"/>
                                  </p:stCondLst>
                                  <p:childTnLst>
                                    <p:set>
                                      <p:cBhvr>
                                        <p:cTn id="194" dur="1" fill="hold">
                                          <p:stCondLst>
                                            <p:cond delay="0"/>
                                          </p:stCondLst>
                                        </p:cTn>
                                        <p:tgtEl>
                                          <p:spTgt spid="1039411"/>
                                        </p:tgtEl>
                                        <p:attrNameLst>
                                          <p:attrName>style.visibility</p:attrName>
                                        </p:attrNameLst>
                                      </p:cBhvr>
                                      <p:to>
                                        <p:strVal val="visible"/>
                                      </p:to>
                                    </p:se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1" presetClass="entr" presetSubtype="0" fill="hold" nodeType="clickEffect">
                                  <p:stCondLst>
                                    <p:cond delay="0"/>
                                  </p:stCondLst>
                                  <p:childTnLst>
                                    <p:set>
                                      <p:cBhvr>
                                        <p:cTn id="198" dur="1" fill="hold">
                                          <p:stCondLst>
                                            <p:cond delay="0"/>
                                          </p:stCondLst>
                                        </p:cTn>
                                        <p:tgtEl>
                                          <p:spTgt spid="1039402"/>
                                        </p:tgtEl>
                                        <p:attrNameLst>
                                          <p:attrName>style.visibility</p:attrName>
                                        </p:attrNameLst>
                                      </p:cBhvr>
                                      <p:to>
                                        <p:strVal val="visible"/>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039369"/>
                                        </p:tgtEl>
                                        <p:attrNameLst>
                                          <p:attrName>style.visibility</p:attrName>
                                        </p:attrNameLst>
                                      </p:cBhvr>
                                      <p:to>
                                        <p:strVal val="visible"/>
                                      </p:to>
                                    </p:se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1" presetClass="entr" presetSubtype="0" fill="hold" nodeType="clickEffect">
                                  <p:stCondLst>
                                    <p:cond delay="0"/>
                                  </p:stCondLst>
                                  <p:childTnLst>
                                    <p:set>
                                      <p:cBhvr>
                                        <p:cTn id="206" dur="1" fill="hold">
                                          <p:stCondLst>
                                            <p:cond delay="0"/>
                                          </p:stCondLst>
                                        </p:cTn>
                                        <p:tgtEl>
                                          <p:spTgt spid="1039424"/>
                                        </p:tgtEl>
                                        <p:attrNameLst>
                                          <p:attrName>style.visibility</p:attrName>
                                        </p:attrNameLst>
                                      </p:cBhvr>
                                      <p:to>
                                        <p:strVal val="visible"/>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1039389"/>
                                        </p:tgtEl>
                                        <p:attrNameLst>
                                          <p:attrName>style.visibility</p:attrName>
                                        </p:attrNameLst>
                                      </p:cBhvr>
                                      <p:to>
                                        <p:strVal val="visible"/>
                                      </p:to>
                                    </p:se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1039376"/>
                                        </p:tgtEl>
                                        <p:attrNameLst>
                                          <p:attrName>style.visibility</p:attrName>
                                        </p:attrNameLst>
                                      </p:cBhvr>
                                      <p:to>
                                        <p:strVal val="visible"/>
                                      </p:to>
                                    </p:se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 presetClass="entr" presetSubtype="0" fill="hold" nodeType="clickEffect">
                                  <p:stCondLst>
                                    <p:cond delay="0"/>
                                  </p:stCondLst>
                                  <p:childTnLst>
                                    <p:set>
                                      <p:cBhvr>
                                        <p:cTn id="218" dur="1" fill="hold">
                                          <p:stCondLst>
                                            <p:cond delay="0"/>
                                          </p:stCondLst>
                                        </p:cTn>
                                        <p:tgtEl>
                                          <p:spTgt spid="1039408"/>
                                        </p:tgtEl>
                                        <p:attrNameLst>
                                          <p:attrName>style.visibility</p:attrName>
                                        </p:attrNameLst>
                                      </p:cBhvr>
                                      <p:to>
                                        <p:strVal val="visible"/>
                                      </p:to>
                                    </p:se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1" presetClass="entr" presetSubtype="0" fill="hold" nodeType="clickEffect">
                                  <p:stCondLst>
                                    <p:cond delay="0"/>
                                  </p:stCondLst>
                                  <p:childTnLst>
                                    <p:set>
                                      <p:cBhvr>
                                        <p:cTn id="222" dur="1" fill="hold">
                                          <p:stCondLst>
                                            <p:cond delay="0"/>
                                          </p:stCondLst>
                                        </p:cTn>
                                        <p:tgtEl>
                                          <p:spTgt spid="1039409"/>
                                        </p:tgtEl>
                                        <p:attrNameLst>
                                          <p:attrName>style.visibility</p:attrName>
                                        </p:attrNameLst>
                                      </p:cBhvr>
                                      <p:to>
                                        <p:strVal val="visible"/>
                                      </p:to>
                                    </p:se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 presetClass="entr" presetSubtype="0" fill="hold" nodeType="clickEffect">
                                  <p:stCondLst>
                                    <p:cond delay="0"/>
                                  </p:stCondLst>
                                  <p:childTnLst>
                                    <p:set>
                                      <p:cBhvr>
                                        <p:cTn id="226" dur="1" fill="hold">
                                          <p:stCondLst>
                                            <p:cond delay="0"/>
                                          </p:stCondLst>
                                        </p:cTn>
                                        <p:tgtEl>
                                          <p:spTgt spid="1039403"/>
                                        </p:tgtEl>
                                        <p:attrNameLst>
                                          <p:attrName>style.visibility</p:attrName>
                                        </p:attrNameLst>
                                      </p:cBhvr>
                                      <p:to>
                                        <p:strVal val="visible"/>
                                      </p:to>
                                    </p:se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039391"/>
                                        </p:tgtEl>
                                        <p:attrNameLst>
                                          <p:attrName>style.visibility</p:attrName>
                                        </p:attrNameLst>
                                      </p:cBhvr>
                                      <p:to>
                                        <p:strVal val="visible"/>
                                      </p:to>
                                    </p:se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1" presetClass="entr" presetSubtype="0" fill="hold" nodeType="clickEffect">
                                  <p:stCondLst>
                                    <p:cond delay="0"/>
                                  </p:stCondLst>
                                  <p:childTnLst>
                                    <p:set>
                                      <p:cBhvr>
                                        <p:cTn id="234" dur="1" fill="hold">
                                          <p:stCondLst>
                                            <p:cond delay="0"/>
                                          </p:stCondLst>
                                        </p:cTn>
                                        <p:tgtEl>
                                          <p:spTgt spid="1039425"/>
                                        </p:tgtEl>
                                        <p:attrNameLst>
                                          <p:attrName>style.visibility</p:attrName>
                                        </p:attrNameLst>
                                      </p:cBhvr>
                                      <p:to>
                                        <p:strVal val="visible"/>
                                      </p:to>
                                    </p:se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039390"/>
                                        </p:tgtEl>
                                        <p:attrNameLst>
                                          <p:attrName>style.visibility</p:attrName>
                                        </p:attrNameLst>
                                      </p:cBhvr>
                                      <p:to>
                                        <p:strVal val="visible"/>
                                      </p:to>
                                    </p:se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039377"/>
                                        </p:tgtEl>
                                        <p:attrNameLst>
                                          <p:attrName>style.visibility</p:attrName>
                                        </p:attrNameLst>
                                      </p:cBhvr>
                                      <p:to>
                                        <p:strVal val="visible"/>
                                      </p:to>
                                    </p:se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1" presetClass="entr" presetSubtype="0" fill="hold" nodeType="clickEffect">
                                  <p:stCondLst>
                                    <p:cond delay="0"/>
                                  </p:stCondLst>
                                  <p:childTnLst>
                                    <p:set>
                                      <p:cBhvr>
                                        <p:cTn id="246" dur="1" fill="hold">
                                          <p:stCondLst>
                                            <p:cond delay="0"/>
                                          </p:stCondLst>
                                        </p:cTn>
                                        <p:tgtEl>
                                          <p:spTgt spid="1039405"/>
                                        </p:tgtEl>
                                        <p:attrNameLst>
                                          <p:attrName>style.visibility</p:attrName>
                                        </p:attrNameLst>
                                      </p:cBhvr>
                                      <p:to>
                                        <p:strVal val="visible"/>
                                      </p:to>
                                    </p:se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1" presetClass="entr" presetSubtype="0" fill="hold" nodeType="clickEffect">
                                  <p:stCondLst>
                                    <p:cond delay="0"/>
                                  </p:stCondLst>
                                  <p:childTnLst>
                                    <p:set>
                                      <p:cBhvr>
                                        <p:cTn id="250" dur="1" fill="hold">
                                          <p:stCondLst>
                                            <p:cond delay="0"/>
                                          </p:stCondLst>
                                        </p:cTn>
                                        <p:tgtEl>
                                          <p:spTgt spid="1039406"/>
                                        </p:tgtEl>
                                        <p:attrNameLst>
                                          <p:attrName>style.visibility</p:attrName>
                                        </p:attrNameLst>
                                      </p:cBhvr>
                                      <p:to>
                                        <p:strVal val="visible"/>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nodeType="clickEffect">
                                  <p:stCondLst>
                                    <p:cond delay="0"/>
                                  </p:stCondLst>
                                  <p:childTnLst>
                                    <p:set>
                                      <p:cBhvr>
                                        <p:cTn id="254" dur="1" fill="hold">
                                          <p:stCondLst>
                                            <p:cond delay="0"/>
                                          </p:stCondLst>
                                        </p:cTn>
                                        <p:tgtEl>
                                          <p:spTgt spid="1039407"/>
                                        </p:tgtEl>
                                        <p:attrNameLst>
                                          <p:attrName>style.visibility</p:attrName>
                                        </p:attrNameLst>
                                      </p:cBhvr>
                                      <p:to>
                                        <p:strVal val="visible"/>
                                      </p:to>
                                    </p:se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1" presetClass="entr" presetSubtype="0" fill="hold" nodeType="clickEffect">
                                  <p:stCondLst>
                                    <p:cond delay="0"/>
                                  </p:stCondLst>
                                  <p:childTnLst>
                                    <p:set>
                                      <p:cBhvr>
                                        <p:cTn id="258" dur="1" fill="hold">
                                          <p:stCondLst>
                                            <p:cond delay="0"/>
                                          </p:stCondLst>
                                        </p:cTn>
                                        <p:tgtEl>
                                          <p:spTgt spid="1039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62" grpId="0" animBg="1"/>
      <p:bldP spid="1039363" grpId="0" animBg="1"/>
      <p:bldP spid="1039364" grpId="0" animBg="1"/>
      <p:bldP spid="1039365" grpId="0" animBg="1"/>
      <p:bldP spid="1039366" grpId="0" animBg="1"/>
      <p:bldP spid="1039367" grpId="0" animBg="1"/>
      <p:bldP spid="1039368" grpId="0" animBg="1"/>
      <p:bldP spid="1039369" grpId="0" animBg="1"/>
      <p:bldP spid="1039370" grpId="0" animBg="1"/>
      <p:bldP spid="1039371" grpId="0" animBg="1"/>
      <p:bldP spid="1039372" grpId="0" animBg="1"/>
      <p:bldP spid="1039373" grpId="0" animBg="1"/>
      <p:bldP spid="1039374" grpId="0" animBg="1"/>
      <p:bldP spid="1039375" grpId="0" animBg="1"/>
      <p:bldP spid="1039376" grpId="0" animBg="1"/>
      <p:bldP spid="1039377" grpId="0" animBg="1"/>
      <p:bldP spid="1039378" grpId="0" animBg="1"/>
      <p:bldP spid="1039379" grpId="0" animBg="1"/>
      <p:bldP spid="1039380" grpId="0" animBg="1"/>
      <p:bldP spid="1039381" grpId="0" animBg="1"/>
      <p:bldP spid="1039382" grpId="0" animBg="1"/>
      <p:bldP spid="1039383" grpId="0" animBg="1"/>
      <p:bldP spid="1039384" grpId="0" animBg="1"/>
      <p:bldP spid="1039385" grpId="0" animBg="1"/>
      <p:bldP spid="1039386" grpId="0" animBg="1"/>
      <p:bldP spid="1039387" grpId="0" animBg="1"/>
      <p:bldP spid="1039388" grpId="0" animBg="1"/>
      <p:bldP spid="1039389" grpId="0" animBg="1"/>
      <p:bldP spid="1039390" grpId="0" animBg="1"/>
      <p:bldP spid="1039391" grpId="0" animBg="1"/>
      <p:bldP spid="103939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1B6E4-B5A5-43F2-B05F-4083E35C3224}"/>
              </a:ext>
            </a:extLst>
          </p:cNvPr>
          <p:cNvSpPr>
            <a:spLocks noGrp="1"/>
          </p:cNvSpPr>
          <p:nvPr>
            <p:ph type="title"/>
          </p:nvPr>
        </p:nvSpPr>
        <p:spPr/>
        <p:txBody>
          <a:bodyPr/>
          <a:lstStyle/>
          <a:p>
            <a:r>
              <a:rPr lang="zh-CN" altLang="en-US" dirty="0"/>
              <a:t>练习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BA3553-5051-4B37-948E-25C734112EAC}"/>
                  </a:ext>
                </a:extLst>
              </p:cNvPr>
              <p:cNvSpPr>
                <a:spLocks noGrp="1"/>
              </p:cNvSpPr>
              <p:nvPr>
                <p:ph idx="1"/>
              </p:nvPr>
            </p:nvSpPr>
            <p:spPr>
              <a:xfrm>
                <a:off x="483974" y="1196752"/>
                <a:ext cx="2935898" cy="5444347"/>
              </a:xfrm>
            </p:spPr>
            <p:txBody>
              <a:bodyPr/>
              <a:lstStyle/>
              <a:p>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oMath>
                </a14:m>
                <a:endParaRPr lang="en-US" altLang="zh-CN" b="0" dirty="0"/>
              </a:p>
              <a:p>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𝑇𝑑𝑆</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endParaRPr lang="en-US" altLang="zh-CN" b="0" dirty="0"/>
              </a:p>
              <a:p>
                <a:r>
                  <a:rPr lang="zh-CN" altLang="en-US" dirty="0"/>
                  <a:t>句型</a:t>
                </a:r>
                <a:r>
                  <a:rPr lang="zh-CN" altLang="en-US" dirty="0">
                    <a:sym typeface="Wingdings" panose="05000000000000000000" pitchFamily="2" charset="2"/>
                  </a:rPr>
                  <a:t>：</a:t>
                </a:r>
                <a14:m>
                  <m:oMath xmlns:m="http://schemas.openxmlformats.org/officeDocument/2006/math">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𝑆𝑑</m:t>
                    </m:r>
                    <m:d>
                      <m:dPr>
                        <m:ctrlPr>
                          <a:rPr lang="en-US" altLang="zh-CN" b="0" i="1" smtClean="0">
                            <a:latin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sym typeface="Wingdings" panose="05000000000000000000" pitchFamily="2" charset="2"/>
                          </a:rPr>
                          <m:t>𝑇</m:t>
                        </m:r>
                      </m:e>
                    </m:d>
                    <m:r>
                      <a:rPr lang="en-US" altLang="zh-CN" b="0" i="1" smtClean="0">
                        <a:latin typeface="Cambria Math" panose="02040503050406030204" pitchFamily="18" charset="0"/>
                        <a:sym typeface="Wingdings" panose="05000000000000000000" pitchFamily="2" charset="2"/>
                      </a:rPr>
                      <m:t>𝑑𝑏</m:t>
                    </m:r>
                    <m:r>
                      <a:rPr lang="en-US" altLang="zh-CN" b="0" i="1" smtClean="0">
                        <a:latin typeface="Cambria Math" panose="02040503050406030204" pitchFamily="18" charset="0"/>
                        <a:sym typeface="Wingdings" panose="05000000000000000000" pitchFamily="2" charset="2"/>
                      </a:rPr>
                      <m:t>)</m:t>
                    </m:r>
                  </m:oMath>
                </a14:m>
                <a:r>
                  <a:rPr lang="zh-CN" altLang="en-US" dirty="0"/>
                  <a:t>的短语、直接短语、句柄</a:t>
                </a:r>
              </a:p>
            </p:txBody>
          </p:sp>
        </mc:Choice>
        <mc:Fallback xmlns="">
          <p:sp>
            <p:nvSpPr>
              <p:cNvPr id="3" name="内容占位符 2">
                <a:extLst>
                  <a:ext uri="{FF2B5EF4-FFF2-40B4-BE49-F238E27FC236}">
                    <a16:creationId xmlns:a16="http://schemas.microsoft.com/office/drawing/2014/main" id="{A7BA3553-5051-4B37-948E-25C734112EAC}"/>
                  </a:ext>
                </a:extLst>
              </p:cNvPr>
              <p:cNvSpPr>
                <a:spLocks noGrp="1" noRot="1" noChangeAspect="1" noMove="1" noResize="1" noEditPoints="1" noAdjustHandles="1" noChangeArrowheads="1" noChangeShapeType="1" noTextEdit="1"/>
              </p:cNvSpPr>
              <p:nvPr>
                <p:ph idx="1"/>
              </p:nvPr>
            </p:nvSpPr>
            <p:spPr>
              <a:xfrm>
                <a:off x="483974" y="1196752"/>
                <a:ext cx="2935898" cy="5444347"/>
              </a:xfrm>
              <a:blipFill>
                <a:blip r:embed="rId2"/>
                <a:stretch>
                  <a:fillRect l="-2490" r="-6846"/>
                </a:stretch>
              </a:blipFill>
            </p:spPr>
            <p:txBody>
              <a:bodyPr/>
              <a:lstStyle/>
              <a:p>
                <a:r>
                  <a:rPr lang="zh-CN" altLang="en-US">
                    <a:noFill/>
                  </a:rPr>
                  <a:t> </a:t>
                </a:r>
              </a:p>
            </p:txBody>
          </p:sp>
        </mc:Fallback>
      </mc:AlternateContent>
      <p:sp>
        <p:nvSpPr>
          <p:cNvPr id="4" name="Oval 18">
            <a:extLst>
              <a:ext uri="{FF2B5EF4-FFF2-40B4-BE49-F238E27FC236}">
                <a16:creationId xmlns:a16="http://schemas.microsoft.com/office/drawing/2014/main" id="{7529E1C3-6719-4722-89A1-1060630C70D4}"/>
              </a:ext>
            </a:extLst>
          </p:cNvPr>
          <p:cNvSpPr>
            <a:spLocks noChangeArrowheads="1"/>
          </p:cNvSpPr>
          <p:nvPr/>
        </p:nvSpPr>
        <p:spPr bwMode="auto">
          <a:xfrm>
            <a:off x="6002162" y="980975"/>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S</a:t>
            </a:r>
          </a:p>
        </p:txBody>
      </p:sp>
      <p:sp>
        <p:nvSpPr>
          <p:cNvPr id="5" name="Oval 19">
            <a:extLst>
              <a:ext uri="{FF2B5EF4-FFF2-40B4-BE49-F238E27FC236}">
                <a16:creationId xmlns:a16="http://schemas.microsoft.com/office/drawing/2014/main" id="{B903001E-6E79-4DE3-B870-62BFCDA88A39}"/>
              </a:ext>
            </a:extLst>
          </p:cNvPr>
          <p:cNvSpPr>
            <a:spLocks noChangeArrowheads="1"/>
          </p:cNvSpPr>
          <p:nvPr/>
        </p:nvSpPr>
        <p:spPr bwMode="auto">
          <a:xfrm>
            <a:off x="4470771" y="185469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t>
            </a:r>
          </a:p>
        </p:txBody>
      </p:sp>
      <p:sp>
        <p:nvSpPr>
          <p:cNvPr id="6" name="Oval 20">
            <a:extLst>
              <a:ext uri="{FF2B5EF4-FFF2-40B4-BE49-F238E27FC236}">
                <a16:creationId xmlns:a16="http://schemas.microsoft.com/office/drawing/2014/main" id="{42549801-D0AD-4CB3-B0E7-2B46F9251FFD}"/>
              </a:ext>
            </a:extLst>
          </p:cNvPr>
          <p:cNvSpPr>
            <a:spLocks noChangeArrowheads="1"/>
          </p:cNvSpPr>
          <p:nvPr/>
        </p:nvSpPr>
        <p:spPr bwMode="auto">
          <a:xfrm>
            <a:off x="7896943" y="185469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p:txBody>
      </p:sp>
      <p:sp>
        <p:nvSpPr>
          <p:cNvPr id="7" name="Oval 21">
            <a:extLst>
              <a:ext uri="{FF2B5EF4-FFF2-40B4-BE49-F238E27FC236}">
                <a16:creationId xmlns:a16="http://schemas.microsoft.com/office/drawing/2014/main" id="{8FA130D5-687C-493C-A154-2AF97AFBF778}"/>
              </a:ext>
            </a:extLst>
          </p:cNvPr>
          <p:cNvSpPr>
            <a:spLocks noChangeArrowheads="1"/>
          </p:cNvSpPr>
          <p:nvPr/>
        </p:nvSpPr>
        <p:spPr bwMode="auto">
          <a:xfrm>
            <a:off x="6002162" y="185073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T</a:t>
            </a:r>
          </a:p>
        </p:txBody>
      </p:sp>
      <p:cxnSp>
        <p:nvCxnSpPr>
          <p:cNvPr id="30" name="直接连接符 29">
            <a:extLst>
              <a:ext uri="{FF2B5EF4-FFF2-40B4-BE49-F238E27FC236}">
                <a16:creationId xmlns:a16="http://schemas.microsoft.com/office/drawing/2014/main" id="{0D4A68BB-954A-49D4-A12F-51B482865C3A}"/>
              </a:ext>
            </a:extLst>
          </p:cNvPr>
          <p:cNvCxnSpPr>
            <a:stCxn id="4" idx="3"/>
            <a:endCxn id="5" idx="7"/>
          </p:cNvCxnSpPr>
          <p:nvPr/>
        </p:nvCxnSpPr>
        <p:spPr>
          <a:xfrm flipH="1">
            <a:off x="4991097" y="1501301"/>
            <a:ext cx="1100339" cy="442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123E6D8C-74DC-4ED0-BAEA-F772D44F4DA7}"/>
              </a:ext>
            </a:extLst>
          </p:cNvPr>
          <p:cNvCxnSpPr>
            <a:cxnSpLocks/>
            <a:stCxn id="4" idx="5"/>
            <a:endCxn id="6" idx="1"/>
          </p:cNvCxnSpPr>
          <p:nvPr/>
        </p:nvCxnSpPr>
        <p:spPr>
          <a:xfrm>
            <a:off x="6522488" y="1501301"/>
            <a:ext cx="1463729" cy="442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7EE6247-8E1F-4553-A9DE-11F74024A716}"/>
              </a:ext>
            </a:extLst>
          </p:cNvPr>
          <p:cNvCxnSpPr>
            <a:cxnSpLocks/>
            <a:stCxn id="4" idx="4"/>
            <a:endCxn id="7" idx="0"/>
          </p:cNvCxnSpPr>
          <p:nvPr/>
        </p:nvCxnSpPr>
        <p:spPr>
          <a:xfrm>
            <a:off x="6306962" y="1590575"/>
            <a:ext cx="0" cy="2601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21">
            <a:extLst>
              <a:ext uri="{FF2B5EF4-FFF2-40B4-BE49-F238E27FC236}">
                <a16:creationId xmlns:a16="http://schemas.microsoft.com/office/drawing/2014/main" id="{C954A9FB-2C4D-44E8-98F4-0F2224C43C8D}"/>
              </a:ext>
            </a:extLst>
          </p:cNvPr>
          <p:cNvSpPr>
            <a:spLocks noChangeArrowheads="1"/>
          </p:cNvSpPr>
          <p:nvPr/>
        </p:nvSpPr>
        <p:spPr bwMode="auto">
          <a:xfrm>
            <a:off x="6002162" y="279769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d</a:t>
            </a:r>
          </a:p>
        </p:txBody>
      </p:sp>
      <p:sp>
        <p:nvSpPr>
          <p:cNvPr id="45" name="Oval 21">
            <a:extLst>
              <a:ext uri="{FF2B5EF4-FFF2-40B4-BE49-F238E27FC236}">
                <a16:creationId xmlns:a16="http://schemas.microsoft.com/office/drawing/2014/main" id="{65F71B46-8E97-40DF-889D-80B02AB44B44}"/>
              </a:ext>
            </a:extLst>
          </p:cNvPr>
          <p:cNvSpPr>
            <a:spLocks noChangeArrowheads="1"/>
          </p:cNvSpPr>
          <p:nvPr/>
        </p:nvSpPr>
        <p:spPr bwMode="auto">
          <a:xfrm>
            <a:off x="4931666" y="28194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T</a:t>
            </a:r>
          </a:p>
        </p:txBody>
      </p:sp>
      <p:sp>
        <p:nvSpPr>
          <p:cNvPr id="46" name="Oval 21">
            <a:extLst>
              <a:ext uri="{FF2B5EF4-FFF2-40B4-BE49-F238E27FC236}">
                <a16:creationId xmlns:a16="http://schemas.microsoft.com/office/drawing/2014/main" id="{DFA7C54C-2447-4B89-B363-8B63D71A97CF}"/>
              </a:ext>
            </a:extLst>
          </p:cNvPr>
          <p:cNvSpPr>
            <a:spLocks noChangeArrowheads="1"/>
          </p:cNvSpPr>
          <p:nvPr/>
        </p:nvSpPr>
        <p:spPr bwMode="auto">
          <a:xfrm>
            <a:off x="7376617" y="2819400"/>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S</a:t>
            </a:r>
          </a:p>
        </p:txBody>
      </p:sp>
      <p:cxnSp>
        <p:nvCxnSpPr>
          <p:cNvPr id="47" name="直接连接符 46">
            <a:extLst>
              <a:ext uri="{FF2B5EF4-FFF2-40B4-BE49-F238E27FC236}">
                <a16:creationId xmlns:a16="http://schemas.microsoft.com/office/drawing/2014/main" id="{E8106BA2-CACA-48C5-8068-72356AD7FBEE}"/>
              </a:ext>
            </a:extLst>
          </p:cNvPr>
          <p:cNvCxnSpPr>
            <a:cxnSpLocks/>
            <a:stCxn id="7" idx="3"/>
            <a:endCxn id="45" idx="7"/>
          </p:cNvCxnSpPr>
          <p:nvPr/>
        </p:nvCxnSpPr>
        <p:spPr>
          <a:xfrm flipH="1">
            <a:off x="5451992" y="2371064"/>
            <a:ext cx="639444" cy="5376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31D1EA03-7288-4DE3-840D-8CC8EFE0D8C0}"/>
              </a:ext>
            </a:extLst>
          </p:cNvPr>
          <p:cNvCxnSpPr>
            <a:cxnSpLocks/>
            <a:stCxn id="7" idx="4"/>
            <a:endCxn id="44" idx="0"/>
          </p:cNvCxnSpPr>
          <p:nvPr/>
        </p:nvCxnSpPr>
        <p:spPr>
          <a:xfrm>
            <a:off x="6306962" y="2460338"/>
            <a:ext cx="0" cy="3373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D1B3F910-0F56-4422-8C27-CACDDFBB3EA9}"/>
              </a:ext>
            </a:extLst>
          </p:cNvPr>
          <p:cNvCxnSpPr>
            <a:cxnSpLocks/>
            <a:stCxn id="7" idx="5"/>
            <a:endCxn id="46" idx="1"/>
          </p:cNvCxnSpPr>
          <p:nvPr/>
        </p:nvCxnSpPr>
        <p:spPr>
          <a:xfrm>
            <a:off x="6522488" y="2371064"/>
            <a:ext cx="943403" cy="5376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21">
            <a:extLst>
              <a:ext uri="{FF2B5EF4-FFF2-40B4-BE49-F238E27FC236}">
                <a16:creationId xmlns:a16="http://schemas.microsoft.com/office/drawing/2014/main" id="{4642D841-8B8A-4E36-9AEC-9DFB8AB1F170}"/>
              </a:ext>
            </a:extLst>
          </p:cNvPr>
          <p:cNvSpPr>
            <a:spLocks noChangeArrowheads="1"/>
          </p:cNvSpPr>
          <p:nvPr/>
        </p:nvSpPr>
        <p:spPr bwMode="auto">
          <a:xfrm>
            <a:off x="4020656" y="386104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T</a:t>
            </a:r>
          </a:p>
        </p:txBody>
      </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7F5F0EE1-3025-4B1D-BD4A-CE02D6EACBE5}"/>
                  </a:ext>
                </a:extLst>
              </p:cNvPr>
              <p:cNvSpPr txBox="1"/>
              <p:nvPr/>
            </p:nvSpPr>
            <p:spPr>
              <a:xfrm>
                <a:off x="6187819" y="1879438"/>
                <a:ext cx="160136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FF00"/>
                          </a:solidFill>
                          <a:latin typeface="Cambria Math" panose="02040503050406030204" pitchFamily="18" charset="0"/>
                          <a:sym typeface="Wingdings" panose="05000000000000000000" pitchFamily="2" charset="2"/>
                        </a:rPr>
                        <m:t>𝑆𝑑</m:t>
                      </m:r>
                      <m:d>
                        <m:dPr>
                          <m:ctrlPr>
                            <a:rPr lang="en-US" altLang="zh-CN" b="0" i="1" smtClean="0">
                              <a:solidFill>
                                <a:srgbClr val="FFFF00"/>
                              </a:solidFill>
                              <a:latin typeface="Cambria Math" panose="02040503050406030204" pitchFamily="18" charset="0"/>
                              <a:sym typeface="Wingdings" panose="05000000000000000000" pitchFamily="2" charset="2"/>
                            </a:rPr>
                          </m:ctrlPr>
                        </m:dPr>
                        <m:e>
                          <m:r>
                            <a:rPr lang="en-US" altLang="zh-CN" b="0" i="1" smtClean="0">
                              <a:solidFill>
                                <a:srgbClr val="FFFF00"/>
                              </a:solidFill>
                              <a:latin typeface="Cambria Math" panose="02040503050406030204" pitchFamily="18" charset="0"/>
                              <a:sym typeface="Wingdings" panose="05000000000000000000" pitchFamily="2" charset="2"/>
                            </a:rPr>
                            <m:t>𝑇</m:t>
                          </m:r>
                        </m:e>
                      </m:d>
                      <m:r>
                        <a:rPr lang="en-US" altLang="zh-CN" b="0" i="1" smtClean="0">
                          <a:solidFill>
                            <a:srgbClr val="FFFF00"/>
                          </a:solidFill>
                          <a:latin typeface="Cambria Math" panose="02040503050406030204" pitchFamily="18" charset="0"/>
                          <a:sym typeface="Wingdings" panose="05000000000000000000" pitchFamily="2" charset="2"/>
                        </a:rPr>
                        <m:t>𝑑𝑏</m:t>
                      </m:r>
                    </m:oMath>
                  </m:oMathPara>
                </a14:m>
                <a:endParaRPr lang="zh-CN" altLang="en-US" dirty="0">
                  <a:solidFill>
                    <a:srgbClr val="FFFF00"/>
                  </a:solidFill>
                </a:endParaRPr>
              </a:p>
            </p:txBody>
          </p:sp>
        </mc:Choice>
        <mc:Fallback xmlns="">
          <p:sp>
            <p:nvSpPr>
              <p:cNvPr id="61" name="文本框 60">
                <a:extLst>
                  <a:ext uri="{FF2B5EF4-FFF2-40B4-BE49-F238E27FC236}">
                    <a16:creationId xmlns:a16="http://schemas.microsoft.com/office/drawing/2014/main" id="{7F5F0EE1-3025-4B1D-BD4A-CE02D6EACBE5}"/>
                  </a:ext>
                </a:extLst>
              </p:cNvPr>
              <p:cNvSpPr txBox="1">
                <a:spLocks noRot="1" noChangeAspect="1" noMove="1" noResize="1" noEditPoints="1" noAdjustHandles="1" noChangeArrowheads="1" noChangeShapeType="1" noTextEdit="1"/>
              </p:cNvSpPr>
              <p:nvPr/>
            </p:nvSpPr>
            <p:spPr>
              <a:xfrm>
                <a:off x="6187819" y="1879438"/>
                <a:ext cx="160136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31B054E9-2603-4C5C-B599-91CCB83E1155}"/>
                  </a:ext>
                </a:extLst>
              </p:cNvPr>
              <p:cNvSpPr txBox="1"/>
              <p:nvPr/>
            </p:nvSpPr>
            <p:spPr>
              <a:xfrm>
                <a:off x="4452046" y="2849366"/>
                <a:ext cx="8092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FF00"/>
                          </a:solidFill>
                          <a:latin typeface="Cambria Math" panose="02040503050406030204" pitchFamily="18" charset="0"/>
                          <a:sym typeface="Wingdings" panose="05000000000000000000" pitchFamily="2" charset="2"/>
                        </a:rPr>
                        <m:t>𝑆</m:t>
                      </m:r>
                    </m:oMath>
                  </m:oMathPara>
                </a14:m>
                <a:endParaRPr lang="zh-CN" altLang="en-US" dirty="0"/>
              </a:p>
            </p:txBody>
          </p:sp>
        </mc:Choice>
        <mc:Fallback xmlns="">
          <p:sp>
            <p:nvSpPr>
              <p:cNvPr id="63" name="文本框 62">
                <a:extLst>
                  <a:ext uri="{FF2B5EF4-FFF2-40B4-BE49-F238E27FC236}">
                    <a16:creationId xmlns:a16="http://schemas.microsoft.com/office/drawing/2014/main" id="{31B054E9-2603-4C5C-B599-91CCB83E1155}"/>
                  </a:ext>
                </a:extLst>
              </p:cNvPr>
              <p:cNvSpPr txBox="1">
                <a:spLocks noRot="1" noChangeAspect="1" noMove="1" noResize="1" noEditPoints="1" noAdjustHandles="1" noChangeArrowheads="1" noChangeShapeType="1" noTextEdit="1"/>
              </p:cNvSpPr>
              <p:nvPr/>
            </p:nvSpPr>
            <p:spPr>
              <a:xfrm>
                <a:off x="4452046" y="2849366"/>
                <a:ext cx="80927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EDAD5B76-86BD-414F-8D40-B0DF80FDF6E8}"/>
                  </a:ext>
                </a:extLst>
              </p:cNvPr>
              <p:cNvSpPr txBox="1"/>
              <p:nvPr/>
            </p:nvSpPr>
            <p:spPr>
              <a:xfrm>
                <a:off x="7540090" y="2849366"/>
                <a:ext cx="14218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solidFill>
                                <a:srgbClr val="FFFF00"/>
                              </a:solidFill>
                              <a:latin typeface="Cambria Math" panose="02040503050406030204" pitchFamily="18" charset="0"/>
                              <a:sym typeface="Wingdings" panose="05000000000000000000" pitchFamily="2" charset="2"/>
                            </a:rPr>
                          </m:ctrlPr>
                        </m:dPr>
                        <m:e>
                          <m:r>
                            <a:rPr lang="en-US" altLang="zh-CN" b="0" i="1" smtClean="0">
                              <a:solidFill>
                                <a:srgbClr val="FFFF00"/>
                              </a:solidFill>
                              <a:latin typeface="Cambria Math" panose="02040503050406030204" pitchFamily="18" charset="0"/>
                              <a:sym typeface="Wingdings" panose="05000000000000000000" pitchFamily="2" charset="2"/>
                            </a:rPr>
                            <m:t>𝑇</m:t>
                          </m:r>
                        </m:e>
                      </m:d>
                      <m:r>
                        <a:rPr lang="en-US" altLang="zh-CN" b="0" i="1" smtClean="0">
                          <a:solidFill>
                            <a:srgbClr val="FFFF00"/>
                          </a:solidFill>
                          <a:latin typeface="Cambria Math" panose="02040503050406030204" pitchFamily="18" charset="0"/>
                          <a:sym typeface="Wingdings" panose="05000000000000000000" pitchFamily="2" charset="2"/>
                        </a:rPr>
                        <m:t>𝑑𝑏</m:t>
                      </m:r>
                    </m:oMath>
                  </m:oMathPara>
                </a14:m>
                <a:endParaRPr lang="zh-CN" altLang="en-US" dirty="0"/>
              </a:p>
            </p:txBody>
          </p:sp>
        </mc:Choice>
        <mc:Fallback xmlns="">
          <p:sp>
            <p:nvSpPr>
              <p:cNvPr id="67" name="文本框 66">
                <a:extLst>
                  <a:ext uri="{FF2B5EF4-FFF2-40B4-BE49-F238E27FC236}">
                    <a16:creationId xmlns:a16="http://schemas.microsoft.com/office/drawing/2014/main" id="{EDAD5B76-86BD-414F-8D40-B0DF80FDF6E8}"/>
                  </a:ext>
                </a:extLst>
              </p:cNvPr>
              <p:cNvSpPr txBox="1">
                <a:spLocks noRot="1" noChangeAspect="1" noMove="1" noResize="1" noEditPoints="1" noAdjustHandles="1" noChangeArrowheads="1" noChangeShapeType="1" noTextEdit="1"/>
              </p:cNvSpPr>
              <p:nvPr/>
            </p:nvSpPr>
            <p:spPr>
              <a:xfrm>
                <a:off x="7540090" y="2849366"/>
                <a:ext cx="142182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96EE0AE-DA8D-4260-A649-C7087E1D07B8}"/>
                  </a:ext>
                </a:extLst>
              </p:cNvPr>
              <p:cNvSpPr txBox="1"/>
              <p:nvPr/>
            </p:nvSpPr>
            <p:spPr>
              <a:xfrm>
                <a:off x="7859107" y="3089634"/>
                <a:ext cx="4952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FF00"/>
                          </a:solidFill>
                          <a:latin typeface="Cambria Math" panose="02040503050406030204" pitchFamily="18" charset="0"/>
                          <a:sym typeface="Wingdings" panose="05000000000000000000" pitchFamily="2" charset="2"/>
                        </a:rPr>
                        <m:t>𝑏</m:t>
                      </m:r>
                    </m:oMath>
                  </m:oMathPara>
                </a14:m>
                <a:endParaRPr lang="zh-CN" altLang="en-US" dirty="0"/>
              </a:p>
            </p:txBody>
          </p:sp>
        </mc:Choice>
        <mc:Fallback xmlns="">
          <p:sp>
            <p:nvSpPr>
              <p:cNvPr id="68" name="文本框 67">
                <a:extLst>
                  <a:ext uri="{FF2B5EF4-FFF2-40B4-BE49-F238E27FC236}">
                    <a16:creationId xmlns:a16="http://schemas.microsoft.com/office/drawing/2014/main" id="{096EE0AE-DA8D-4260-A649-C7087E1D07B8}"/>
                  </a:ext>
                </a:extLst>
              </p:cNvPr>
              <p:cNvSpPr txBox="1">
                <a:spLocks noRot="1" noChangeAspect="1" noMove="1" noResize="1" noEditPoints="1" noAdjustHandles="1" noChangeArrowheads="1" noChangeShapeType="1" noTextEdit="1"/>
              </p:cNvSpPr>
              <p:nvPr/>
            </p:nvSpPr>
            <p:spPr>
              <a:xfrm>
                <a:off x="7859107" y="3089634"/>
                <a:ext cx="495273"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22E5A9C8-F7F0-4024-8490-426A4BF97140}"/>
                  </a:ext>
                </a:extLst>
              </p:cNvPr>
              <p:cNvSpPr txBox="1"/>
              <p:nvPr/>
            </p:nvSpPr>
            <p:spPr>
              <a:xfrm>
                <a:off x="4198368" y="3049909"/>
                <a:ext cx="10252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FF00"/>
                          </a:solidFill>
                          <a:latin typeface="Cambria Math" panose="02040503050406030204" pitchFamily="18" charset="0"/>
                          <a:sym typeface="Wingdings" panose="05000000000000000000" pitchFamily="2" charset="2"/>
                        </a:rPr>
                        <m:t>𝑆𝑑</m:t>
                      </m:r>
                      <m:d>
                        <m:dPr>
                          <m:ctrlPr>
                            <a:rPr lang="en-US" altLang="zh-CN" b="0" i="1" smtClean="0">
                              <a:solidFill>
                                <a:srgbClr val="FFFF00"/>
                              </a:solidFill>
                              <a:latin typeface="Cambria Math" panose="02040503050406030204" pitchFamily="18" charset="0"/>
                              <a:sym typeface="Wingdings" panose="05000000000000000000" pitchFamily="2" charset="2"/>
                            </a:rPr>
                          </m:ctrlPr>
                        </m:dPr>
                        <m:e>
                          <m:r>
                            <a:rPr lang="en-US" altLang="zh-CN" b="0" i="1" smtClean="0">
                              <a:solidFill>
                                <a:srgbClr val="FFFF00"/>
                              </a:solidFill>
                              <a:latin typeface="Cambria Math" panose="02040503050406030204" pitchFamily="18" charset="0"/>
                              <a:sym typeface="Wingdings" panose="05000000000000000000" pitchFamily="2" charset="2"/>
                            </a:rPr>
                            <m:t>𝑇</m:t>
                          </m:r>
                        </m:e>
                      </m:d>
                    </m:oMath>
                  </m:oMathPara>
                </a14:m>
                <a:endParaRPr lang="zh-CN" altLang="en-US" dirty="0"/>
              </a:p>
            </p:txBody>
          </p:sp>
        </mc:Choice>
        <mc:Fallback xmlns="">
          <p:sp>
            <p:nvSpPr>
              <p:cNvPr id="71" name="文本框 70">
                <a:extLst>
                  <a:ext uri="{FF2B5EF4-FFF2-40B4-BE49-F238E27FC236}">
                    <a16:creationId xmlns:a16="http://schemas.microsoft.com/office/drawing/2014/main" id="{22E5A9C8-F7F0-4024-8490-426A4BF97140}"/>
                  </a:ext>
                </a:extLst>
              </p:cNvPr>
              <p:cNvSpPr txBox="1">
                <a:spLocks noRot="1" noChangeAspect="1" noMove="1" noResize="1" noEditPoints="1" noAdjustHandles="1" noChangeArrowheads="1" noChangeShapeType="1" noTextEdit="1"/>
              </p:cNvSpPr>
              <p:nvPr/>
            </p:nvSpPr>
            <p:spPr>
              <a:xfrm>
                <a:off x="4198368" y="3049909"/>
                <a:ext cx="1025297" cy="369332"/>
              </a:xfrm>
              <a:prstGeom prst="rect">
                <a:avLst/>
              </a:prstGeom>
              <a:blipFill>
                <a:blip r:embed="rId7"/>
                <a:stretch>
                  <a:fillRect/>
                </a:stretch>
              </a:blipFill>
            </p:spPr>
            <p:txBody>
              <a:bodyPr/>
              <a:lstStyle/>
              <a:p>
                <a:r>
                  <a:rPr lang="zh-CN" altLang="en-US">
                    <a:noFill/>
                  </a:rPr>
                  <a:t> </a:t>
                </a:r>
              </a:p>
            </p:txBody>
          </p:sp>
        </mc:Fallback>
      </mc:AlternateContent>
      <p:sp>
        <p:nvSpPr>
          <p:cNvPr id="73" name="Oval 21">
            <a:extLst>
              <a:ext uri="{FF2B5EF4-FFF2-40B4-BE49-F238E27FC236}">
                <a16:creationId xmlns:a16="http://schemas.microsoft.com/office/drawing/2014/main" id="{3C73233C-2C9F-469B-AE57-FFF4AC075C75}"/>
              </a:ext>
            </a:extLst>
          </p:cNvPr>
          <p:cNvSpPr>
            <a:spLocks noChangeArrowheads="1"/>
          </p:cNvSpPr>
          <p:nvPr/>
        </p:nvSpPr>
        <p:spPr bwMode="auto">
          <a:xfrm>
            <a:off x="4842392" y="386104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d</a:t>
            </a:r>
          </a:p>
        </p:txBody>
      </p:sp>
      <p:sp>
        <p:nvSpPr>
          <p:cNvPr id="74" name="Oval 21">
            <a:extLst>
              <a:ext uri="{FF2B5EF4-FFF2-40B4-BE49-F238E27FC236}">
                <a16:creationId xmlns:a16="http://schemas.microsoft.com/office/drawing/2014/main" id="{B80FDFA0-F5C1-4B2C-BB08-74BF769283C4}"/>
              </a:ext>
            </a:extLst>
          </p:cNvPr>
          <p:cNvSpPr>
            <a:spLocks noChangeArrowheads="1"/>
          </p:cNvSpPr>
          <p:nvPr/>
        </p:nvSpPr>
        <p:spPr bwMode="auto">
          <a:xfrm>
            <a:off x="4012400" y="4953747"/>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S</a:t>
            </a:r>
          </a:p>
        </p:txBody>
      </p:sp>
      <p:sp>
        <p:nvSpPr>
          <p:cNvPr id="75" name="Oval 21">
            <a:extLst>
              <a:ext uri="{FF2B5EF4-FFF2-40B4-BE49-F238E27FC236}">
                <a16:creationId xmlns:a16="http://schemas.microsoft.com/office/drawing/2014/main" id="{81BB5992-26BC-4587-A44B-C786BB0DEF5D}"/>
              </a:ext>
            </a:extLst>
          </p:cNvPr>
          <p:cNvSpPr>
            <a:spLocks noChangeArrowheads="1"/>
          </p:cNvSpPr>
          <p:nvPr/>
        </p:nvSpPr>
        <p:spPr bwMode="auto">
          <a:xfrm>
            <a:off x="5697362" y="386104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S</a:t>
            </a:r>
          </a:p>
        </p:txBody>
      </p:sp>
      <p:cxnSp>
        <p:nvCxnSpPr>
          <p:cNvPr id="76" name="直接连接符 75">
            <a:extLst>
              <a:ext uri="{FF2B5EF4-FFF2-40B4-BE49-F238E27FC236}">
                <a16:creationId xmlns:a16="http://schemas.microsoft.com/office/drawing/2014/main" id="{12C2B449-69D2-4E4E-9F84-57EA4E21E363}"/>
              </a:ext>
            </a:extLst>
          </p:cNvPr>
          <p:cNvCxnSpPr>
            <a:cxnSpLocks/>
            <a:stCxn id="45" idx="3"/>
            <a:endCxn id="56" idx="0"/>
          </p:cNvCxnSpPr>
          <p:nvPr/>
        </p:nvCxnSpPr>
        <p:spPr>
          <a:xfrm flipH="1">
            <a:off x="4325456" y="3339726"/>
            <a:ext cx="695484" cy="521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314CB0C9-6DFB-4902-89DD-AA4EBCAF4F9D}"/>
              </a:ext>
            </a:extLst>
          </p:cNvPr>
          <p:cNvCxnSpPr>
            <a:cxnSpLocks/>
            <a:stCxn id="45" idx="4"/>
            <a:endCxn id="73" idx="0"/>
          </p:cNvCxnSpPr>
          <p:nvPr/>
        </p:nvCxnSpPr>
        <p:spPr>
          <a:xfrm flipH="1">
            <a:off x="5147192" y="3429000"/>
            <a:ext cx="89274" cy="432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2E4B8EED-8AA3-42E5-B359-95F5A52BAEFF}"/>
              </a:ext>
            </a:extLst>
          </p:cNvPr>
          <p:cNvCxnSpPr>
            <a:cxnSpLocks/>
            <a:stCxn id="45" idx="5"/>
            <a:endCxn id="75" idx="0"/>
          </p:cNvCxnSpPr>
          <p:nvPr/>
        </p:nvCxnSpPr>
        <p:spPr>
          <a:xfrm>
            <a:off x="5451992" y="3339726"/>
            <a:ext cx="550170" cy="5213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D5817289-1022-44F2-AB42-AE09BA3741AA}"/>
              </a:ext>
            </a:extLst>
          </p:cNvPr>
          <p:cNvCxnSpPr>
            <a:cxnSpLocks/>
            <a:stCxn id="56" idx="4"/>
            <a:endCxn id="74" idx="0"/>
          </p:cNvCxnSpPr>
          <p:nvPr/>
        </p:nvCxnSpPr>
        <p:spPr>
          <a:xfrm flipH="1">
            <a:off x="4317200" y="4470648"/>
            <a:ext cx="8256" cy="4830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21">
            <a:extLst>
              <a:ext uri="{FF2B5EF4-FFF2-40B4-BE49-F238E27FC236}">
                <a16:creationId xmlns:a16="http://schemas.microsoft.com/office/drawing/2014/main" id="{EB188150-7C6C-4442-9841-D3153286B31B}"/>
              </a:ext>
            </a:extLst>
          </p:cNvPr>
          <p:cNvSpPr>
            <a:spLocks noChangeArrowheads="1"/>
          </p:cNvSpPr>
          <p:nvPr/>
        </p:nvSpPr>
        <p:spPr bwMode="auto">
          <a:xfrm>
            <a:off x="5104528" y="4953747"/>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t>
            </a:r>
          </a:p>
        </p:txBody>
      </p:sp>
      <p:sp>
        <p:nvSpPr>
          <p:cNvPr id="95" name="Oval 21">
            <a:extLst>
              <a:ext uri="{FF2B5EF4-FFF2-40B4-BE49-F238E27FC236}">
                <a16:creationId xmlns:a16="http://schemas.microsoft.com/office/drawing/2014/main" id="{7CC04E22-F8FD-4887-8923-DF9B7BCB44BA}"/>
              </a:ext>
            </a:extLst>
          </p:cNvPr>
          <p:cNvSpPr>
            <a:spLocks noChangeArrowheads="1"/>
          </p:cNvSpPr>
          <p:nvPr/>
        </p:nvSpPr>
        <p:spPr bwMode="auto">
          <a:xfrm>
            <a:off x="5926264" y="4953747"/>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T</a:t>
            </a:r>
          </a:p>
        </p:txBody>
      </p:sp>
      <p:sp>
        <p:nvSpPr>
          <p:cNvPr id="96" name="Oval 21">
            <a:extLst>
              <a:ext uri="{FF2B5EF4-FFF2-40B4-BE49-F238E27FC236}">
                <a16:creationId xmlns:a16="http://schemas.microsoft.com/office/drawing/2014/main" id="{BAFFD97E-AB26-4B8F-8A98-05FC6F1B791A}"/>
              </a:ext>
            </a:extLst>
          </p:cNvPr>
          <p:cNvSpPr>
            <a:spLocks noChangeArrowheads="1"/>
          </p:cNvSpPr>
          <p:nvPr/>
        </p:nvSpPr>
        <p:spPr bwMode="auto">
          <a:xfrm>
            <a:off x="6781234" y="4953747"/>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t>
            </a:r>
          </a:p>
        </p:txBody>
      </p:sp>
      <p:cxnSp>
        <p:nvCxnSpPr>
          <p:cNvPr id="97" name="直接连接符 96">
            <a:extLst>
              <a:ext uri="{FF2B5EF4-FFF2-40B4-BE49-F238E27FC236}">
                <a16:creationId xmlns:a16="http://schemas.microsoft.com/office/drawing/2014/main" id="{1BFDB9E9-0950-442F-BE65-1448AE5C5607}"/>
              </a:ext>
            </a:extLst>
          </p:cNvPr>
          <p:cNvCxnSpPr>
            <a:cxnSpLocks/>
            <a:stCxn id="75" idx="3"/>
            <a:endCxn id="94" idx="0"/>
          </p:cNvCxnSpPr>
          <p:nvPr/>
        </p:nvCxnSpPr>
        <p:spPr>
          <a:xfrm flipH="1">
            <a:off x="5409328" y="4381374"/>
            <a:ext cx="377308" cy="5723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13F0FCC4-FA89-44B8-86E1-EED0ACC6268D}"/>
              </a:ext>
            </a:extLst>
          </p:cNvPr>
          <p:cNvCxnSpPr>
            <a:cxnSpLocks/>
            <a:stCxn id="75" idx="4"/>
            <a:endCxn id="95" idx="0"/>
          </p:cNvCxnSpPr>
          <p:nvPr/>
        </p:nvCxnSpPr>
        <p:spPr>
          <a:xfrm>
            <a:off x="6002162" y="4470648"/>
            <a:ext cx="228902" cy="4830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FA957516-60E1-47D2-9688-1959741FCF9B}"/>
              </a:ext>
            </a:extLst>
          </p:cNvPr>
          <p:cNvCxnSpPr>
            <a:cxnSpLocks/>
            <a:stCxn id="75" idx="5"/>
            <a:endCxn id="96" idx="0"/>
          </p:cNvCxnSpPr>
          <p:nvPr/>
        </p:nvCxnSpPr>
        <p:spPr>
          <a:xfrm>
            <a:off x="6217688" y="4381374"/>
            <a:ext cx="868346" cy="5723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21">
            <a:extLst>
              <a:ext uri="{FF2B5EF4-FFF2-40B4-BE49-F238E27FC236}">
                <a16:creationId xmlns:a16="http://schemas.microsoft.com/office/drawing/2014/main" id="{107F07FE-DF7C-4F90-95F5-16F71E1BD8E6}"/>
              </a:ext>
            </a:extLst>
          </p:cNvPr>
          <p:cNvSpPr>
            <a:spLocks noChangeArrowheads="1"/>
          </p:cNvSpPr>
          <p:nvPr/>
        </p:nvSpPr>
        <p:spPr bwMode="auto">
          <a:xfrm>
            <a:off x="7390834" y="3909177"/>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b</a:t>
            </a:r>
          </a:p>
        </p:txBody>
      </p:sp>
      <p:cxnSp>
        <p:nvCxnSpPr>
          <p:cNvPr id="108" name="直接连接符 107">
            <a:extLst>
              <a:ext uri="{FF2B5EF4-FFF2-40B4-BE49-F238E27FC236}">
                <a16:creationId xmlns:a16="http://schemas.microsoft.com/office/drawing/2014/main" id="{15FABEE3-5F6D-494B-91D7-F2EB18D6462B}"/>
              </a:ext>
            </a:extLst>
          </p:cNvPr>
          <p:cNvCxnSpPr>
            <a:cxnSpLocks/>
            <a:stCxn id="46" idx="4"/>
            <a:endCxn id="107" idx="0"/>
          </p:cNvCxnSpPr>
          <p:nvPr/>
        </p:nvCxnSpPr>
        <p:spPr>
          <a:xfrm>
            <a:off x="7681417" y="3429000"/>
            <a:ext cx="14217" cy="4801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47F3A76F-DC85-4DF3-AA4B-A594A97F95C4}"/>
                  </a:ext>
                </a:extLst>
              </p:cNvPr>
              <p:cNvSpPr txBox="1"/>
              <p:nvPr/>
            </p:nvSpPr>
            <p:spPr>
              <a:xfrm>
                <a:off x="4821739" y="1027654"/>
                <a:ext cx="126050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FF00"/>
                          </a:solidFill>
                          <a:latin typeface="Cambria Math" panose="02040503050406030204" pitchFamily="18" charset="0"/>
                          <a:sym typeface="Wingdings" panose="05000000000000000000" pitchFamily="2" charset="2"/>
                        </a:rPr>
                        <m:t>(</m:t>
                      </m:r>
                      <m:r>
                        <a:rPr lang="en-US" altLang="zh-CN" b="0" i="1" smtClean="0">
                          <a:solidFill>
                            <a:srgbClr val="FFFF00"/>
                          </a:solidFill>
                          <a:latin typeface="Cambria Math" panose="02040503050406030204" pitchFamily="18" charset="0"/>
                          <a:sym typeface="Wingdings" panose="05000000000000000000" pitchFamily="2" charset="2"/>
                        </a:rPr>
                        <m:t>𝑆𝑑</m:t>
                      </m:r>
                      <m:d>
                        <m:dPr>
                          <m:ctrlPr>
                            <a:rPr lang="en-US" altLang="zh-CN" b="0" i="1" smtClean="0">
                              <a:solidFill>
                                <a:srgbClr val="FFFF00"/>
                              </a:solidFill>
                              <a:latin typeface="Cambria Math" panose="02040503050406030204" pitchFamily="18" charset="0"/>
                              <a:sym typeface="Wingdings" panose="05000000000000000000" pitchFamily="2" charset="2"/>
                            </a:rPr>
                          </m:ctrlPr>
                        </m:dPr>
                        <m:e>
                          <m:r>
                            <a:rPr lang="en-US" altLang="zh-CN" b="0" i="1" smtClean="0">
                              <a:solidFill>
                                <a:srgbClr val="FFFF00"/>
                              </a:solidFill>
                              <a:latin typeface="Cambria Math" panose="02040503050406030204" pitchFamily="18" charset="0"/>
                              <a:sym typeface="Wingdings" panose="05000000000000000000" pitchFamily="2" charset="2"/>
                            </a:rPr>
                            <m:t>𝑇</m:t>
                          </m:r>
                        </m:e>
                      </m:d>
                      <m:r>
                        <a:rPr lang="en-US" altLang="zh-CN" b="0" i="1" smtClean="0">
                          <a:solidFill>
                            <a:srgbClr val="FFFF00"/>
                          </a:solidFill>
                          <a:latin typeface="Cambria Math" panose="02040503050406030204" pitchFamily="18" charset="0"/>
                          <a:sym typeface="Wingdings" panose="05000000000000000000" pitchFamily="2" charset="2"/>
                        </a:rPr>
                        <m:t>𝑑𝑏</m:t>
                      </m:r>
                      <m:r>
                        <a:rPr lang="en-US" altLang="zh-CN" b="0" i="1" smtClean="0">
                          <a:solidFill>
                            <a:srgbClr val="FFFF00"/>
                          </a:solidFill>
                          <a:latin typeface="Cambria Math" panose="02040503050406030204" pitchFamily="18" charset="0"/>
                          <a:sym typeface="Wingdings" panose="05000000000000000000" pitchFamily="2" charset="2"/>
                        </a:rPr>
                        <m:t>)</m:t>
                      </m:r>
                    </m:oMath>
                  </m:oMathPara>
                </a14:m>
                <a:endParaRPr lang="zh-CN" altLang="en-US" dirty="0">
                  <a:solidFill>
                    <a:srgbClr val="FFFF00"/>
                  </a:solidFill>
                </a:endParaRPr>
              </a:p>
            </p:txBody>
          </p:sp>
        </mc:Choice>
        <mc:Fallback xmlns="">
          <p:sp>
            <p:nvSpPr>
              <p:cNvPr id="113" name="文本框 112">
                <a:extLst>
                  <a:ext uri="{FF2B5EF4-FFF2-40B4-BE49-F238E27FC236}">
                    <a16:creationId xmlns:a16="http://schemas.microsoft.com/office/drawing/2014/main" id="{47F3A76F-DC85-4DF3-AA4B-A594A97F95C4}"/>
                  </a:ext>
                </a:extLst>
              </p:cNvPr>
              <p:cNvSpPr txBox="1">
                <a:spLocks noRot="1" noChangeAspect="1" noMove="1" noResize="1" noEditPoints="1" noAdjustHandles="1" noChangeArrowheads="1" noChangeShapeType="1" noTextEdit="1"/>
              </p:cNvSpPr>
              <p:nvPr/>
            </p:nvSpPr>
            <p:spPr>
              <a:xfrm>
                <a:off x="4821739" y="1027654"/>
                <a:ext cx="1260505" cy="369332"/>
              </a:xfrm>
              <a:prstGeom prst="rect">
                <a:avLst/>
              </a:prstGeom>
              <a:blipFill>
                <a:blip r:embed="rId8"/>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985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1" nodeType="clickEffect">
                                  <p:stCondLst>
                                    <p:cond delay="0"/>
                                  </p:stCondLst>
                                  <p:childTnLst>
                                    <p:animEffect transition="out" filter="fade">
                                      <p:cBhvr>
                                        <p:cTn id="48" dur="1000"/>
                                        <p:tgtEl>
                                          <p:spTgt spid="63"/>
                                        </p:tgtEl>
                                      </p:cBhvr>
                                    </p:animEffect>
                                    <p:anim calcmode="lin" valueType="num">
                                      <p:cBhvr>
                                        <p:cTn id="49" dur="1000"/>
                                        <p:tgtEl>
                                          <p:spTgt spid="63"/>
                                        </p:tgtEl>
                                        <p:attrNameLst>
                                          <p:attrName>ppt_x</p:attrName>
                                        </p:attrNameLst>
                                      </p:cBhvr>
                                      <p:tavLst>
                                        <p:tav tm="0">
                                          <p:val>
                                            <p:strVal val="ppt_x"/>
                                          </p:val>
                                        </p:tav>
                                        <p:tav tm="100000">
                                          <p:val>
                                            <p:strVal val="ppt_x"/>
                                          </p:val>
                                        </p:tav>
                                      </p:tavLst>
                                    </p:anim>
                                    <p:anim calcmode="lin" valueType="num">
                                      <p:cBhvr>
                                        <p:cTn id="50" dur="1000"/>
                                        <p:tgtEl>
                                          <p:spTgt spid="63"/>
                                        </p:tgtEl>
                                        <p:attrNameLst>
                                          <p:attrName>ppt_y</p:attrName>
                                        </p:attrNameLst>
                                      </p:cBhvr>
                                      <p:tavLst>
                                        <p:tav tm="0">
                                          <p:val>
                                            <p:strVal val="ppt_y"/>
                                          </p:val>
                                        </p:tav>
                                        <p:tav tm="100000">
                                          <p:val>
                                            <p:strVal val="ppt_y+.1"/>
                                          </p:val>
                                        </p:tav>
                                      </p:tavLst>
                                    </p:anim>
                                    <p:set>
                                      <p:cBhvr>
                                        <p:cTn id="51" dur="1" fill="hold">
                                          <p:stCondLst>
                                            <p:cond delay="999"/>
                                          </p:stCondLst>
                                        </p:cTn>
                                        <p:tgtEl>
                                          <p:spTgt spid="63"/>
                                        </p:tgtEl>
                                        <p:attrNameLst>
                                          <p:attrName>style.visibility</p:attrName>
                                        </p:attrNameLst>
                                      </p:cBhvr>
                                      <p:to>
                                        <p:strVal val="hidden"/>
                                      </p:to>
                                    </p:set>
                                  </p:childTnLst>
                                </p:cTn>
                              </p:par>
                              <p:par>
                                <p:cTn id="52" presetID="42" presetClass="exit" presetSubtype="0" fill="hold" grpId="1" nodeType="withEffect">
                                  <p:stCondLst>
                                    <p:cond delay="0"/>
                                  </p:stCondLst>
                                  <p:childTnLst>
                                    <p:animEffect transition="out" filter="fade">
                                      <p:cBhvr>
                                        <p:cTn id="53" dur="1000"/>
                                        <p:tgtEl>
                                          <p:spTgt spid="67"/>
                                        </p:tgtEl>
                                      </p:cBhvr>
                                    </p:animEffect>
                                    <p:anim calcmode="lin" valueType="num">
                                      <p:cBhvr>
                                        <p:cTn id="54" dur="1000"/>
                                        <p:tgtEl>
                                          <p:spTgt spid="67"/>
                                        </p:tgtEl>
                                        <p:attrNameLst>
                                          <p:attrName>ppt_x</p:attrName>
                                        </p:attrNameLst>
                                      </p:cBhvr>
                                      <p:tavLst>
                                        <p:tav tm="0">
                                          <p:val>
                                            <p:strVal val="ppt_x"/>
                                          </p:val>
                                        </p:tav>
                                        <p:tav tm="100000">
                                          <p:val>
                                            <p:strVal val="ppt_x"/>
                                          </p:val>
                                        </p:tav>
                                      </p:tavLst>
                                    </p:anim>
                                    <p:anim calcmode="lin" valueType="num">
                                      <p:cBhvr>
                                        <p:cTn id="55" dur="1000"/>
                                        <p:tgtEl>
                                          <p:spTgt spid="67"/>
                                        </p:tgtEl>
                                        <p:attrNameLst>
                                          <p:attrName>ppt_y</p:attrName>
                                        </p:attrNameLst>
                                      </p:cBhvr>
                                      <p:tavLst>
                                        <p:tav tm="0">
                                          <p:val>
                                            <p:strVal val="ppt_y"/>
                                          </p:val>
                                        </p:tav>
                                        <p:tav tm="100000">
                                          <p:val>
                                            <p:strVal val="ppt_y+.1"/>
                                          </p:val>
                                        </p:tav>
                                      </p:tavLst>
                                    </p:anim>
                                    <p:set>
                                      <p:cBhvr>
                                        <p:cTn id="56" dur="1" fill="hold">
                                          <p:stCondLst>
                                            <p:cond delay="999"/>
                                          </p:stCondLst>
                                        </p:cTn>
                                        <p:tgtEl>
                                          <p:spTgt spid="6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0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44" grpId="0" animBg="1"/>
      <p:bldP spid="45" grpId="0" animBg="1"/>
      <p:bldP spid="46" grpId="0" animBg="1"/>
      <p:bldP spid="56" grpId="0" animBg="1"/>
      <p:bldP spid="61" grpId="0"/>
      <p:bldP spid="63" grpId="0"/>
      <p:bldP spid="63" grpId="1"/>
      <p:bldP spid="67" grpId="0"/>
      <p:bldP spid="67" grpId="1"/>
      <p:bldP spid="68" grpId="0"/>
      <p:bldP spid="71" grpId="0"/>
      <p:bldP spid="73" grpId="0" animBg="1"/>
      <p:bldP spid="74" grpId="0" animBg="1"/>
      <p:bldP spid="75" grpId="0" animBg="1"/>
      <p:bldP spid="94" grpId="0" animBg="1"/>
      <p:bldP spid="95" grpId="0" animBg="1"/>
      <p:bldP spid="96" grpId="0" animBg="1"/>
      <p:bldP spid="107" grpId="0" animBg="1"/>
      <p:bldP spid="1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5">
            <a:extLst>
              <a:ext uri="{FF2B5EF4-FFF2-40B4-BE49-F238E27FC236}">
                <a16:creationId xmlns:a16="http://schemas.microsoft.com/office/drawing/2014/main" id="{004C98FA-FE44-42BA-9A32-F444463FC0AE}"/>
              </a:ext>
            </a:extLst>
          </p:cNvPr>
          <p:cNvSpPr>
            <a:spLocks noGrp="1" noChangeArrowheads="1"/>
          </p:cNvSpPr>
          <p:nvPr>
            <p:ph type="title"/>
          </p:nvPr>
        </p:nvSpPr>
        <p:spPr/>
        <p:txBody>
          <a:bodyPr anchor="ctr"/>
          <a:lstStyle/>
          <a:p>
            <a:pPr eaLnBrk="1" hangingPunct="1"/>
            <a:r>
              <a:rPr lang="zh-CN" altLang="en-US"/>
              <a:t>句子的组成规则</a:t>
            </a:r>
          </a:p>
        </p:txBody>
      </p:sp>
      <p:sp>
        <p:nvSpPr>
          <p:cNvPr id="1002498" name="Rectangle 2">
            <a:extLst>
              <a:ext uri="{FF2B5EF4-FFF2-40B4-BE49-F238E27FC236}">
                <a16:creationId xmlns:a16="http://schemas.microsoft.com/office/drawing/2014/main" id="{48B6B5AA-D0D8-4C2B-9B3F-8BBC9A7AF494}"/>
              </a:ext>
            </a:extLst>
          </p:cNvPr>
          <p:cNvSpPr>
            <a:spLocks noGrp="1" noChangeArrowheads="1"/>
          </p:cNvSpPr>
          <p:nvPr>
            <p:ph idx="1"/>
          </p:nvPr>
        </p:nvSpPr>
        <p:spPr/>
        <p:txBody>
          <a:bodyPr>
            <a:normAutofit fontScale="92500" lnSpcReduction="10000"/>
          </a:bodyPr>
          <a:lstStyle/>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赋值语句</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左部量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左部量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左部量</a:t>
            </a:r>
            <a:r>
              <a:rPr lang="en-US" altLang="zh-CN" sz="2000">
                <a:latin typeface="Times New Roman" panose="02020603050405020304" pitchFamily="18" charset="0"/>
                <a:sym typeface="Symbol" panose="05050102010706020507" pitchFamily="18" charset="2"/>
              </a:rPr>
              <a:t>&gt; &lt;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&gt;a</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&gt;b</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 c</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&gt;m[1]</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&gt;m[2]</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&gt;m[3]</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简单变量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右部表达式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&gt;&lt;</a:t>
            </a:r>
            <a:r>
              <a:rPr lang="zh-CN" altLang="en-US" sz="2000">
                <a:latin typeface="Times New Roman" panose="02020603050405020304" pitchFamily="18" charset="0"/>
                <a:sym typeface="Symbol" panose="05050102010706020507" pitchFamily="18" charset="2"/>
              </a:rPr>
              <a:t>下标变量</a:t>
            </a:r>
            <a:r>
              <a:rPr lang="en-US" altLang="zh-CN" sz="2000">
                <a:latin typeface="Times New Roman" panose="02020603050405020304" pitchFamily="18" charset="0"/>
                <a:sym typeface="Symbol" panose="05050102010706020507" pitchFamily="18" charset="2"/>
              </a:rPr>
              <a:t>&gt;</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 +</a:t>
            </a:r>
          </a:p>
          <a:p>
            <a:pPr marL="609600" indent="-609600" eaLnBrk="1" hangingPunct="1">
              <a:lnSpc>
                <a:spcPct val="80000"/>
              </a:lnSpc>
            </a:pPr>
            <a:r>
              <a:rPr lang="en-US" altLang="zh-CN" sz="2000">
                <a:latin typeface="Times New Roman" panose="02020603050405020304" pitchFamily="18" charset="0"/>
                <a:sym typeface="Symbol" panose="05050102010706020507" pitchFamily="18" charset="2"/>
              </a:rPr>
              <a:t>&lt;</a:t>
            </a:r>
            <a:r>
              <a:rPr lang="zh-CN" altLang="en-US" sz="2000">
                <a:latin typeface="Times New Roman" panose="02020603050405020304" pitchFamily="18" charset="0"/>
                <a:sym typeface="Symbol" panose="05050102010706020507" pitchFamily="18" charset="2"/>
              </a:rPr>
              <a:t>运算符</a:t>
            </a:r>
            <a:r>
              <a:rPr lang="en-US" altLang="zh-CN" sz="2000">
                <a:latin typeface="Times New Roman" panose="02020603050405020304" pitchFamily="18" charset="0"/>
                <a:sym typeface="Symbol" panose="05050102010706020507" pitchFamily="18" charset="2"/>
              </a:rPr>
              <a:t>&gt; -</a:t>
            </a:r>
          </a:p>
        </p:txBody>
      </p:sp>
      <p:sp>
        <p:nvSpPr>
          <p:cNvPr id="1002500" name="Text Box 4">
            <a:extLst>
              <a:ext uri="{FF2B5EF4-FFF2-40B4-BE49-F238E27FC236}">
                <a16:creationId xmlns:a16="http://schemas.microsoft.com/office/drawing/2014/main" id="{922F03C0-2FB7-4E71-BBBB-C1409015AE69}"/>
              </a:ext>
            </a:extLst>
          </p:cNvPr>
          <p:cNvSpPr txBox="1">
            <a:spLocks noChangeArrowheads="1"/>
          </p:cNvSpPr>
          <p:nvPr/>
        </p:nvSpPr>
        <p:spPr bwMode="auto">
          <a:xfrm>
            <a:off x="2756217" y="5948082"/>
            <a:ext cx="6192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zh-CN" altLang="en-US" sz="2400" dirty="0">
                <a:solidFill>
                  <a:schemeClr val="accent2">
                    <a:lumMod val="60000"/>
                    <a:lumOff val="40000"/>
                  </a:schemeClr>
                </a:solidFill>
                <a:latin typeface="Times New Roman" panose="02020603050405020304" pitchFamily="18" charset="0"/>
              </a:rPr>
              <a:t>问题：如何用符号来描述？即如何形式化？</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2500"/>
                                        </p:tgtEl>
                                        <p:attrNameLst>
                                          <p:attrName>style.visibility</p:attrName>
                                        </p:attrNameLst>
                                      </p:cBhvr>
                                      <p:to>
                                        <p:strVal val="visible"/>
                                      </p:to>
                                    </p:set>
                                    <p:anim calcmode="lin" valueType="num">
                                      <p:cBhvr additive="base">
                                        <p:cTn id="7" dur="500" fill="hold"/>
                                        <p:tgtEl>
                                          <p:spTgt spid="1002500"/>
                                        </p:tgtEl>
                                        <p:attrNameLst>
                                          <p:attrName>ppt_x</p:attrName>
                                        </p:attrNameLst>
                                      </p:cBhvr>
                                      <p:tavLst>
                                        <p:tav tm="0">
                                          <p:val>
                                            <p:strVal val="#ppt_x"/>
                                          </p:val>
                                        </p:tav>
                                        <p:tav tm="100000">
                                          <p:val>
                                            <p:strVal val="#ppt_x"/>
                                          </p:val>
                                        </p:tav>
                                      </p:tavLst>
                                    </p:anim>
                                    <p:anim calcmode="lin" valueType="num">
                                      <p:cBhvr additive="base">
                                        <p:cTn id="8" dur="500" fill="hold"/>
                                        <p:tgtEl>
                                          <p:spTgt spid="1002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02498">
                                            <p:txEl>
                                              <p:pRg st="0" end="0"/>
                                            </p:txEl>
                                          </p:spTgt>
                                        </p:tgtEl>
                                        <p:attrNameLst>
                                          <p:attrName>style.visibility</p:attrName>
                                        </p:attrNameLst>
                                      </p:cBhvr>
                                      <p:to>
                                        <p:strVal val="visible"/>
                                      </p:to>
                                    </p:set>
                                    <p:animEffect transition="in" filter="blinds(horizontal)">
                                      <p:cBhvr>
                                        <p:cTn id="13" dur="500"/>
                                        <p:tgtEl>
                                          <p:spTgt spid="100249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02498">
                                            <p:txEl>
                                              <p:pRg st="1" end="1"/>
                                            </p:txEl>
                                          </p:spTgt>
                                        </p:tgtEl>
                                        <p:attrNameLst>
                                          <p:attrName>style.visibility</p:attrName>
                                        </p:attrNameLst>
                                      </p:cBhvr>
                                      <p:to>
                                        <p:strVal val="visible"/>
                                      </p:to>
                                    </p:set>
                                    <p:animEffect transition="in" filter="blinds(horizontal)">
                                      <p:cBhvr>
                                        <p:cTn id="18" dur="500"/>
                                        <p:tgtEl>
                                          <p:spTgt spid="100249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02498">
                                            <p:txEl>
                                              <p:pRg st="2" end="2"/>
                                            </p:txEl>
                                          </p:spTgt>
                                        </p:tgtEl>
                                        <p:attrNameLst>
                                          <p:attrName>style.visibility</p:attrName>
                                        </p:attrNameLst>
                                      </p:cBhvr>
                                      <p:to>
                                        <p:strVal val="visible"/>
                                      </p:to>
                                    </p:set>
                                    <p:animEffect transition="in" filter="blinds(horizontal)">
                                      <p:cBhvr>
                                        <p:cTn id="23" dur="500"/>
                                        <p:tgtEl>
                                          <p:spTgt spid="1002498">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02498">
                                            <p:txEl>
                                              <p:pRg st="3" end="3"/>
                                            </p:txEl>
                                          </p:spTgt>
                                        </p:tgtEl>
                                        <p:attrNameLst>
                                          <p:attrName>style.visibility</p:attrName>
                                        </p:attrNameLst>
                                      </p:cBhvr>
                                      <p:to>
                                        <p:strVal val="visible"/>
                                      </p:to>
                                    </p:set>
                                    <p:animEffect transition="in" filter="blinds(horizontal)">
                                      <p:cBhvr>
                                        <p:cTn id="28" dur="500"/>
                                        <p:tgtEl>
                                          <p:spTgt spid="1002498">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02498">
                                            <p:txEl>
                                              <p:pRg st="4" end="4"/>
                                            </p:txEl>
                                          </p:spTgt>
                                        </p:tgtEl>
                                        <p:attrNameLst>
                                          <p:attrName>style.visibility</p:attrName>
                                        </p:attrNameLst>
                                      </p:cBhvr>
                                      <p:to>
                                        <p:strVal val="visible"/>
                                      </p:to>
                                    </p:set>
                                    <p:animEffect transition="in" filter="blinds(horizontal)">
                                      <p:cBhvr>
                                        <p:cTn id="33" dur="500"/>
                                        <p:tgtEl>
                                          <p:spTgt spid="1002498">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02498">
                                            <p:txEl>
                                              <p:pRg st="5" end="5"/>
                                            </p:txEl>
                                          </p:spTgt>
                                        </p:tgtEl>
                                        <p:attrNameLst>
                                          <p:attrName>style.visibility</p:attrName>
                                        </p:attrNameLst>
                                      </p:cBhvr>
                                      <p:to>
                                        <p:strVal val="visible"/>
                                      </p:to>
                                    </p:set>
                                    <p:animEffect transition="in" filter="blinds(horizontal)">
                                      <p:cBhvr>
                                        <p:cTn id="38" dur="500"/>
                                        <p:tgtEl>
                                          <p:spTgt spid="1002498">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002498">
                                            <p:txEl>
                                              <p:pRg st="6" end="6"/>
                                            </p:txEl>
                                          </p:spTgt>
                                        </p:tgtEl>
                                        <p:attrNameLst>
                                          <p:attrName>style.visibility</p:attrName>
                                        </p:attrNameLst>
                                      </p:cBhvr>
                                      <p:to>
                                        <p:strVal val="visible"/>
                                      </p:to>
                                    </p:set>
                                    <p:animEffect transition="in" filter="blinds(horizontal)">
                                      <p:cBhvr>
                                        <p:cTn id="43" dur="500"/>
                                        <p:tgtEl>
                                          <p:spTgt spid="1002498">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02498">
                                            <p:txEl>
                                              <p:pRg st="7" end="7"/>
                                            </p:txEl>
                                          </p:spTgt>
                                        </p:tgtEl>
                                        <p:attrNameLst>
                                          <p:attrName>style.visibility</p:attrName>
                                        </p:attrNameLst>
                                      </p:cBhvr>
                                      <p:to>
                                        <p:strVal val="visible"/>
                                      </p:to>
                                    </p:set>
                                    <p:animEffect transition="in" filter="blinds(horizontal)">
                                      <p:cBhvr>
                                        <p:cTn id="48" dur="500"/>
                                        <p:tgtEl>
                                          <p:spTgt spid="1002498">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02498">
                                            <p:txEl>
                                              <p:pRg st="8" end="8"/>
                                            </p:txEl>
                                          </p:spTgt>
                                        </p:tgtEl>
                                        <p:attrNameLst>
                                          <p:attrName>style.visibility</p:attrName>
                                        </p:attrNameLst>
                                      </p:cBhvr>
                                      <p:to>
                                        <p:strVal val="visible"/>
                                      </p:to>
                                    </p:set>
                                    <p:animEffect transition="in" filter="blinds(horizontal)">
                                      <p:cBhvr>
                                        <p:cTn id="53" dur="500"/>
                                        <p:tgtEl>
                                          <p:spTgt spid="1002498">
                                            <p:txEl>
                                              <p:pRg st="8" end="8"/>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002498">
                                            <p:txEl>
                                              <p:pRg st="9" end="9"/>
                                            </p:txEl>
                                          </p:spTgt>
                                        </p:tgtEl>
                                        <p:attrNameLst>
                                          <p:attrName>style.visibility</p:attrName>
                                        </p:attrNameLst>
                                      </p:cBhvr>
                                      <p:to>
                                        <p:strVal val="visible"/>
                                      </p:to>
                                    </p:set>
                                    <p:animEffect transition="in" filter="blinds(horizontal)">
                                      <p:cBhvr>
                                        <p:cTn id="58" dur="500"/>
                                        <p:tgtEl>
                                          <p:spTgt spid="1002498">
                                            <p:txEl>
                                              <p:pRg st="9" end="9"/>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002498">
                                            <p:txEl>
                                              <p:pRg st="10" end="10"/>
                                            </p:txEl>
                                          </p:spTgt>
                                        </p:tgtEl>
                                        <p:attrNameLst>
                                          <p:attrName>style.visibility</p:attrName>
                                        </p:attrNameLst>
                                      </p:cBhvr>
                                      <p:to>
                                        <p:strVal val="visible"/>
                                      </p:to>
                                    </p:set>
                                    <p:animEffect transition="in" filter="blinds(horizontal)">
                                      <p:cBhvr>
                                        <p:cTn id="63" dur="500"/>
                                        <p:tgtEl>
                                          <p:spTgt spid="1002498">
                                            <p:txEl>
                                              <p:pRg st="10" end="1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002498">
                                            <p:txEl>
                                              <p:pRg st="11" end="11"/>
                                            </p:txEl>
                                          </p:spTgt>
                                        </p:tgtEl>
                                        <p:attrNameLst>
                                          <p:attrName>style.visibility</p:attrName>
                                        </p:attrNameLst>
                                      </p:cBhvr>
                                      <p:to>
                                        <p:strVal val="visible"/>
                                      </p:to>
                                    </p:set>
                                    <p:animEffect transition="in" filter="blinds(horizontal)">
                                      <p:cBhvr>
                                        <p:cTn id="68" dur="500"/>
                                        <p:tgtEl>
                                          <p:spTgt spid="1002498">
                                            <p:txEl>
                                              <p:pRg st="11" end="1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002498">
                                            <p:txEl>
                                              <p:pRg st="12" end="12"/>
                                            </p:txEl>
                                          </p:spTgt>
                                        </p:tgtEl>
                                        <p:attrNameLst>
                                          <p:attrName>style.visibility</p:attrName>
                                        </p:attrNameLst>
                                      </p:cBhvr>
                                      <p:to>
                                        <p:strVal val="visible"/>
                                      </p:to>
                                    </p:set>
                                    <p:animEffect transition="in" filter="blinds(horizontal)">
                                      <p:cBhvr>
                                        <p:cTn id="73" dur="500"/>
                                        <p:tgtEl>
                                          <p:spTgt spid="1002498">
                                            <p:txEl>
                                              <p:pRg st="12" end="12"/>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002498">
                                            <p:txEl>
                                              <p:pRg st="13" end="13"/>
                                            </p:txEl>
                                          </p:spTgt>
                                        </p:tgtEl>
                                        <p:attrNameLst>
                                          <p:attrName>style.visibility</p:attrName>
                                        </p:attrNameLst>
                                      </p:cBhvr>
                                      <p:to>
                                        <p:strVal val="visible"/>
                                      </p:to>
                                    </p:set>
                                    <p:animEffect transition="in" filter="blinds(horizontal)">
                                      <p:cBhvr>
                                        <p:cTn id="78" dur="500"/>
                                        <p:tgtEl>
                                          <p:spTgt spid="1002498">
                                            <p:txEl>
                                              <p:pRg st="13" end="13"/>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002498">
                                            <p:txEl>
                                              <p:pRg st="14" end="14"/>
                                            </p:txEl>
                                          </p:spTgt>
                                        </p:tgtEl>
                                        <p:attrNameLst>
                                          <p:attrName>style.visibility</p:attrName>
                                        </p:attrNameLst>
                                      </p:cBhvr>
                                      <p:to>
                                        <p:strVal val="visible"/>
                                      </p:to>
                                    </p:set>
                                    <p:animEffect transition="in" filter="blinds(horizontal)">
                                      <p:cBhvr>
                                        <p:cTn id="83" dur="500"/>
                                        <p:tgtEl>
                                          <p:spTgt spid="100249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498" grpId="0" build="p"/>
      <p:bldP spid="100250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a:extLst>
              <a:ext uri="{FF2B5EF4-FFF2-40B4-BE49-F238E27FC236}">
                <a16:creationId xmlns:a16="http://schemas.microsoft.com/office/drawing/2014/main" id="{84EADF69-1C73-4817-9815-3464704CAA46}"/>
              </a:ext>
            </a:extLst>
          </p:cNvPr>
          <p:cNvSpPr>
            <a:spLocks noGrp="1" noChangeArrowheads="1"/>
          </p:cNvSpPr>
          <p:nvPr>
            <p:ph type="title"/>
          </p:nvPr>
        </p:nvSpPr>
        <p:spPr/>
        <p:txBody>
          <a:bodyPr lIns="92075" tIns="46038" rIns="92075" bIns="46038" anchor="ctr"/>
          <a:lstStyle/>
          <a:p>
            <a:pPr eaLnBrk="1" hangingPunct="1"/>
            <a:r>
              <a:rPr lang="zh-CN" altLang="en-US" dirty="0">
                <a:latin typeface="Times New Roman" panose="02020603050405020304" pitchFamily="18" charset="0"/>
              </a:rPr>
              <a:t>例 短语与分析树</a:t>
            </a:r>
            <a:r>
              <a:rPr lang="zh-CN" altLang="en-US" dirty="0">
                <a:solidFill>
                  <a:schemeClr val="folHlink"/>
                </a:solidFill>
                <a:latin typeface="楷体_GB2312" pitchFamily="49" charset="-122"/>
                <a:ea typeface="楷体_GB2312" pitchFamily="49" charset="-122"/>
              </a:rPr>
              <a:t>  </a:t>
            </a:r>
            <a:br>
              <a:rPr lang="zh-CN" altLang="en-US" dirty="0">
                <a:solidFill>
                  <a:schemeClr val="folHlink"/>
                </a:solidFill>
                <a:latin typeface="楷体_GB2312" pitchFamily="49" charset="-122"/>
                <a:ea typeface="楷体_GB2312" pitchFamily="49" charset="-122"/>
              </a:rPr>
            </a:br>
            <a:r>
              <a:rPr lang="en-US" altLang="zh-CN" sz="3200" dirty="0">
                <a:solidFill>
                  <a:srgbClr val="FFFF00"/>
                </a:solidFill>
                <a:latin typeface="楷体_GB2312" pitchFamily="49" charset="-122"/>
                <a:ea typeface="楷体_GB2312" pitchFamily="49" charset="-122"/>
              </a:rPr>
              <a:t>(</a:t>
            </a:r>
            <a:r>
              <a:rPr lang="zh-CN" altLang="en-US" sz="3200" dirty="0">
                <a:solidFill>
                  <a:srgbClr val="FFFF00"/>
                </a:solidFill>
                <a:latin typeface="楷体_GB2312" pitchFamily="49" charset="-122"/>
                <a:ea typeface="楷体_GB2312" pitchFamily="49" charset="-122"/>
              </a:rPr>
              <a:t>文法</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)|id</a:t>
            </a:r>
            <a:r>
              <a:rPr lang="en-US" altLang="zh-CN" sz="3200" dirty="0">
                <a:solidFill>
                  <a:srgbClr val="FFFF00"/>
                </a:solidFill>
                <a:latin typeface="楷体_GB2312" pitchFamily="49" charset="-122"/>
                <a:ea typeface="楷体_GB2312" pitchFamily="49" charset="-122"/>
              </a:rPr>
              <a:t> </a:t>
            </a:r>
            <a:r>
              <a:rPr lang="zh-CN" altLang="en-US" sz="3200" dirty="0">
                <a:solidFill>
                  <a:srgbClr val="FFFF00"/>
                </a:solidFill>
                <a:latin typeface="楷体_GB2312" pitchFamily="49" charset="-122"/>
                <a:ea typeface="楷体_GB2312" pitchFamily="49" charset="-122"/>
              </a:rPr>
              <a:t>）</a:t>
            </a:r>
          </a:p>
        </p:txBody>
      </p:sp>
      <p:grpSp>
        <p:nvGrpSpPr>
          <p:cNvPr id="81925" name="Group 3">
            <a:extLst>
              <a:ext uri="{FF2B5EF4-FFF2-40B4-BE49-F238E27FC236}">
                <a16:creationId xmlns:a16="http://schemas.microsoft.com/office/drawing/2014/main" id="{5C184D34-7912-467E-B8EB-B14ED0301D8C}"/>
              </a:ext>
            </a:extLst>
          </p:cNvPr>
          <p:cNvGrpSpPr>
            <a:grpSpLocks/>
          </p:cNvGrpSpPr>
          <p:nvPr/>
        </p:nvGrpSpPr>
        <p:grpSpPr bwMode="auto">
          <a:xfrm>
            <a:off x="1043608" y="1549400"/>
            <a:ext cx="7239000" cy="3838575"/>
            <a:chOff x="672" y="1115"/>
            <a:chExt cx="4560" cy="2418"/>
          </a:xfrm>
        </p:grpSpPr>
        <p:sp>
          <p:nvSpPr>
            <p:cNvPr id="1040388" name="Text Box 4">
              <a:extLst>
                <a:ext uri="{FF2B5EF4-FFF2-40B4-BE49-F238E27FC236}">
                  <a16:creationId xmlns:a16="http://schemas.microsoft.com/office/drawing/2014/main" id="{C7F97180-3BF1-4565-A748-1556672A14AB}"/>
                </a:ext>
              </a:extLst>
            </p:cNvPr>
            <p:cNvSpPr txBox="1">
              <a:spLocks noChangeArrowheads="1"/>
            </p:cNvSpPr>
            <p:nvPr/>
          </p:nvSpPr>
          <p:spPr bwMode="auto">
            <a:xfrm>
              <a:off x="2496" y="1115"/>
              <a:ext cx="720" cy="41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3600" b="1" i="1" noProof="1">
                  <a:solidFill>
                    <a:srgbClr val="FFFF00"/>
                  </a:solidFill>
                  <a:effectLst>
                    <a:outerShdw blurRad="38100" dist="38100" dir="2700000" algn="tl">
                      <a:srgbClr val="C0C0C0"/>
                    </a:outerShdw>
                  </a:effectLst>
                  <a:ea typeface="楷体_GB2312" pitchFamily="49" charset="-122"/>
                </a:rPr>
                <a:t>E</a:t>
              </a:r>
              <a:endParaRPr kumimoji="0" lang="en-US" altLang="zh-CN" sz="3600" b="1" i="1" noProof="1">
                <a:solidFill>
                  <a:srgbClr val="FFFF00"/>
                </a:solidFill>
                <a:effectLst>
                  <a:outerShdw blurRad="38100" dist="38100" dir="2700000" algn="tl">
                    <a:srgbClr val="C0C0C0"/>
                  </a:outerShdw>
                </a:effectLst>
              </a:endParaRPr>
            </a:p>
          </p:txBody>
        </p:sp>
        <p:sp>
          <p:nvSpPr>
            <p:cNvPr id="1040389" name="Text Box 5">
              <a:extLst>
                <a:ext uri="{FF2B5EF4-FFF2-40B4-BE49-F238E27FC236}">
                  <a16:creationId xmlns:a16="http://schemas.microsoft.com/office/drawing/2014/main" id="{05B90225-D9CB-4413-AD68-9258A834D20A}"/>
                </a:ext>
              </a:extLst>
            </p:cNvPr>
            <p:cNvSpPr txBox="1">
              <a:spLocks noChangeArrowheads="1"/>
            </p:cNvSpPr>
            <p:nvPr/>
          </p:nvSpPr>
          <p:spPr bwMode="auto">
            <a:xfrm>
              <a:off x="1344" y="1883"/>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1040390" name="Text Box 6">
              <a:extLst>
                <a:ext uri="{FF2B5EF4-FFF2-40B4-BE49-F238E27FC236}">
                  <a16:creationId xmlns:a16="http://schemas.microsoft.com/office/drawing/2014/main" id="{4143B5BC-BC66-49DF-8603-CBE9CEF6E0F8}"/>
                </a:ext>
              </a:extLst>
            </p:cNvPr>
            <p:cNvSpPr txBox="1">
              <a:spLocks noChangeArrowheads="1"/>
            </p:cNvSpPr>
            <p:nvPr/>
          </p:nvSpPr>
          <p:spPr bwMode="auto">
            <a:xfrm>
              <a:off x="2496" y="1931"/>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effectLst>
                    <a:outerShdw blurRad="38100" dist="38100" dir="2700000" algn="tl">
                      <a:srgbClr val="C0C0C0"/>
                    </a:outerShdw>
                  </a:effectLst>
                  <a:latin typeface="宋体" pitchFamily="2" charset="-122"/>
                  <a:ea typeface="楷体_GB2312" pitchFamily="49" charset="-122"/>
                </a:rPr>
                <a:t>+</a:t>
              </a:r>
              <a:endParaRPr kumimoji="0" lang="zh-CN" altLang="zh-CN" sz="2800" b="1" noProof="1">
                <a:effectLst>
                  <a:outerShdw blurRad="38100" dist="38100" dir="2700000" algn="tl">
                    <a:srgbClr val="C0C0C0"/>
                  </a:outerShdw>
                </a:effectLst>
                <a:latin typeface="宋体" pitchFamily="2" charset="-122"/>
              </a:endParaRPr>
            </a:p>
          </p:txBody>
        </p:sp>
        <p:sp>
          <p:nvSpPr>
            <p:cNvPr id="1040391" name="Text Box 7">
              <a:extLst>
                <a:ext uri="{FF2B5EF4-FFF2-40B4-BE49-F238E27FC236}">
                  <a16:creationId xmlns:a16="http://schemas.microsoft.com/office/drawing/2014/main" id="{143E9FF8-CD18-4860-BFA5-CD3741A8B25D}"/>
                </a:ext>
              </a:extLst>
            </p:cNvPr>
            <p:cNvSpPr txBox="1">
              <a:spLocks noChangeArrowheads="1"/>
            </p:cNvSpPr>
            <p:nvPr/>
          </p:nvSpPr>
          <p:spPr bwMode="auto">
            <a:xfrm>
              <a:off x="3552" y="1835"/>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81931" name="Line 8">
              <a:extLst>
                <a:ext uri="{FF2B5EF4-FFF2-40B4-BE49-F238E27FC236}">
                  <a16:creationId xmlns:a16="http://schemas.microsoft.com/office/drawing/2014/main" id="{C77EB094-B3CA-4355-90C1-9F29D4636BFC}"/>
                </a:ext>
              </a:extLst>
            </p:cNvPr>
            <p:cNvSpPr>
              <a:spLocks noChangeShapeType="1"/>
            </p:cNvSpPr>
            <p:nvPr/>
          </p:nvSpPr>
          <p:spPr bwMode="auto">
            <a:xfrm flipV="1">
              <a:off x="1536" y="1488"/>
              <a:ext cx="91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2" name="Line 9">
              <a:extLst>
                <a:ext uri="{FF2B5EF4-FFF2-40B4-BE49-F238E27FC236}">
                  <a16:creationId xmlns:a16="http://schemas.microsoft.com/office/drawing/2014/main" id="{EC54AA16-3B27-4889-92D3-BCC1E36C2598}"/>
                </a:ext>
              </a:extLst>
            </p:cNvPr>
            <p:cNvSpPr>
              <a:spLocks noChangeShapeType="1"/>
            </p:cNvSpPr>
            <p:nvPr/>
          </p:nvSpPr>
          <p:spPr bwMode="auto">
            <a:xfrm flipH="1" flipV="1">
              <a:off x="2736" y="1488"/>
              <a:ext cx="864" cy="4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3" name="Line 10">
              <a:extLst>
                <a:ext uri="{FF2B5EF4-FFF2-40B4-BE49-F238E27FC236}">
                  <a16:creationId xmlns:a16="http://schemas.microsoft.com/office/drawing/2014/main" id="{C4E8D946-2E0E-4A4C-B1BA-37148BD5CEB6}"/>
                </a:ext>
              </a:extLst>
            </p:cNvPr>
            <p:cNvSpPr>
              <a:spLocks noChangeShapeType="1"/>
            </p:cNvSpPr>
            <p:nvPr/>
          </p:nvSpPr>
          <p:spPr bwMode="auto">
            <a:xfrm flipV="1">
              <a:off x="2621" y="1536"/>
              <a:ext cx="0" cy="5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395" name="Text Box 11">
              <a:extLst>
                <a:ext uri="{FF2B5EF4-FFF2-40B4-BE49-F238E27FC236}">
                  <a16:creationId xmlns:a16="http://schemas.microsoft.com/office/drawing/2014/main" id="{EE57B1BB-CD2D-44D7-9045-8DE848FF31B0}"/>
                </a:ext>
              </a:extLst>
            </p:cNvPr>
            <p:cNvSpPr txBox="1">
              <a:spLocks noChangeArrowheads="1"/>
            </p:cNvSpPr>
            <p:nvPr/>
          </p:nvSpPr>
          <p:spPr bwMode="auto">
            <a:xfrm>
              <a:off x="1296" y="1355"/>
              <a:ext cx="912"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endParaRPr kumimoji="1" lang="zh-CN" altLang="zh-CN" sz="2800" b="1">
                <a:effectLst>
                  <a:outerShdw blurRad="38100" dist="38100" dir="2700000" algn="tl">
                    <a:srgbClr val="FFFFFF"/>
                  </a:outerShdw>
                </a:effectLst>
                <a:latin typeface="Times New Roman" charset="0"/>
                <a:sym typeface="Symbol" panose="05050102010706020507" charset="2"/>
              </a:endParaRPr>
            </a:p>
          </p:txBody>
        </p:sp>
        <p:sp>
          <p:nvSpPr>
            <p:cNvPr id="1040396" name="Text Box 12">
              <a:extLst>
                <a:ext uri="{FF2B5EF4-FFF2-40B4-BE49-F238E27FC236}">
                  <a16:creationId xmlns:a16="http://schemas.microsoft.com/office/drawing/2014/main" id="{88F43341-6B5A-49E7-9D97-F69CC2BB6931}"/>
                </a:ext>
              </a:extLst>
            </p:cNvPr>
            <p:cNvSpPr txBox="1">
              <a:spLocks noChangeArrowheads="1"/>
            </p:cNvSpPr>
            <p:nvPr/>
          </p:nvSpPr>
          <p:spPr bwMode="auto">
            <a:xfrm>
              <a:off x="1248" y="2478"/>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effectLst>
                    <a:outerShdw blurRad="38100" dist="38100" dir="2700000" algn="tl">
                      <a:srgbClr val="C0C0C0"/>
                    </a:outerShdw>
                  </a:effectLst>
                  <a:ea typeface="楷体_GB2312" pitchFamily="49" charset="-122"/>
                </a:rPr>
                <a:t>id</a:t>
              </a:r>
              <a:endParaRPr kumimoji="0" lang="en-US" altLang="zh-CN" sz="2800" b="1" noProof="1">
                <a:effectLst>
                  <a:outerShdw blurRad="38100" dist="38100" dir="2700000" algn="tl">
                    <a:srgbClr val="C0C0C0"/>
                  </a:outerShdw>
                </a:effectLst>
              </a:endParaRPr>
            </a:p>
          </p:txBody>
        </p:sp>
        <p:sp>
          <p:nvSpPr>
            <p:cNvPr id="81936" name="Line 13">
              <a:extLst>
                <a:ext uri="{FF2B5EF4-FFF2-40B4-BE49-F238E27FC236}">
                  <a16:creationId xmlns:a16="http://schemas.microsoft.com/office/drawing/2014/main" id="{9650EB2E-5CB9-49C8-A825-52AFE4D3D5C6}"/>
                </a:ext>
              </a:extLst>
            </p:cNvPr>
            <p:cNvSpPr>
              <a:spLocks noChangeShapeType="1"/>
            </p:cNvSpPr>
            <p:nvPr/>
          </p:nvSpPr>
          <p:spPr bwMode="auto">
            <a:xfrm flipV="1">
              <a:off x="1440" y="2208"/>
              <a:ext cx="0" cy="3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398" name="Text Box 14">
              <a:extLst>
                <a:ext uri="{FF2B5EF4-FFF2-40B4-BE49-F238E27FC236}">
                  <a16:creationId xmlns:a16="http://schemas.microsoft.com/office/drawing/2014/main" id="{7A771851-F1EE-4FAD-B9AA-C10C8D0E7675}"/>
                </a:ext>
              </a:extLst>
            </p:cNvPr>
            <p:cNvSpPr txBox="1">
              <a:spLocks noChangeArrowheads="1"/>
            </p:cNvSpPr>
            <p:nvPr/>
          </p:nvSpPr>
          <p:spPr bwMode="auto">
            <a:xfrm>
              <a:off x="672" y="2219"/>
              <a:ext cx="672"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endParaRPr kumimoji="1" lang="zh-CN" altLang="zh-CN" sz="2800" b="1">
                <a:effectLst>
                  <a:outerShdw blurRad="38100" dist="38100" dir="2700000" algn="tl">
                    <a:srgbClr val="FFFFFF"/>
                  </a:outerShdw>
                </a:effectLst>
                <a:latin typeface="Times New Roman" charset="0"/>
                <a:sym typeface="Symbol" panose="05050102010706020507" charset="2"/>
              </a:endParaRPr>
            </a:p>
          </p:txBody>
        </p:sp>
        <p:sp>
          <p:nvSpPr>
            <p:cNvPr id="1040399" name="Text Box 15">
              <a:extLst>
                <a:ext uri="{FF2B5EF4-FFF2-40B4-BE49-F238E27FC236}">
                  <a16:creationId xmlns:a16="http://schemas.microsoft.com/office/drawing/2014/main" id="{82581CD2-8348-4C9C-AA2F-5B673883CD24}"/>
                </a:ext>
              </a:extLst>
            </p:cNvPr>
            <p:cNvSpPr txBox="1">
              <a:spLocks noChangeArrowheads="1"/>
            </p:cNvSpPr>
            <p:nvPr/>
          </p:nvSpPr>
          <p:spPr bwMode="auto">
            <a:xfrm>
              <a:off x="2640" y="2441"/>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1040400" name="Text Box 16">
              <a:extLst>
                <a:ext uri="{FF2B5EF4-FFF2-40B4-BE49-F238E27FC236}">
                  <a16:creationId xmlns:a16="http://schemas.microsoft.com/office/drawing/2014/main" id="{B6FB8866-FAF1-4FA3-A83B-59A132C7ACD2}"/>
                </a:ext>
              </a:extLst>
            </p:cNvPr>
            <p:cNvSpPr txBox="1">
              <a:spLocks noChangeArrowheads="1"/>
            </p:cNvSpPr>
            <p:nvPr/>
          </p:nvSpPr>
          <p:spPr bwMode="auto">
            <a:xfrm>
              <a:off x="4416" y="2459"/>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effectLst>
                    <a:outerShdw blurRad="38100" dist="38100" dir="2700000" algn="tl">
                      <a:srgbClr val="C0C0C0"/>
                    </a:outerShdw>
                  </a:effectLst>
                  <a:ea typeface="楷体_GB2312" pitchFamily="49" charset="-122"/>
                </a:rPr>
                <a:t>E</a:t>
              </a:r>
              <a:endParaRPr kumimoji="0" lang="en-US" altLang="zh-CN" sz="2800" b="1" i="1" noProof="1">
                <a:effectLst>
                  <a:outerShdw blurRad="38100" dist="38100" dir="2700000" algn="tl">
                    <a:srgbClr val="C0C0C0"/>
                  </a:outerShdw>
                </a:effectLst>
              </a:endParaRPr>
            </a:p>
          </p:txBody>
        </p:sp>
        <p:sp>
          <p:nvSpPr>
            <p:cNvPr id="1040401" name="Text Box 17">
              <a:extLst>
                <a:ext uri="{FF2B5EF4-FFF2-40B4-BE49-F238E27FC236}">
                  <a16:creationId xmlns:a16="http://schemas.microsoft.com/office/drawing/2014/main" id="{27416597-9653-4A5B-BE56-297DFD759E45}"/>
                </a:ext>
              </a:extLst>
            </p:cNvPr>
            <p:cNvSpPr txBox="1">
              <a:spLocks noChangeArrowheads="1"/>
            </p:cNvSpPr>
            <p:nvPr/>
          </p:nvSpPr>
          <p:spPr bwMode="auto">
            <a:xfrm>
              <a:off x="3552" y="2507"/>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effectLst>
                    <a:outerShdw blurRad="38100" dist="38100" dir="2700000" algn="tl">
                      <a:srgbClr val="C0C0C0"/>
                    </a:outerShdw>
                  </a:effectLst>
                  <a:latin typeface="宋体" pitchFamily="2" charset="-122"/>
                  <a:ea typeface="楷体_GB2312" pitchFamily="49" charset="-122"/>
                </a:rPr>
                <a:t>*</a:t>
              </a:r>
              <a:endParaRPr kumimoji="0" lang="zh-CN" altLang="zh-CN" sz="2800" b="1" noProof="1">
                <a:effectLst>
                  <a:outerShdw blurRad="38100" dist="38100" dir="2700000" algn="tl">
                    <a:srgbClr val="C0C0C0"/>
                  </a:outerShdw>
                </a:effectLst>
                <a:latin typeface="宋体" pitchFamily="2" charset="-122"/>
              </a:endParaRPr>
            </a:p>
          </p:txBody>
        </p:sp>
        <p:sp>
          <p:nvSpPr>
            <p:cNvPr id="81941" name="Line 18">
              <a:extLst>
                <a:ext uri="{FF2B5EF4-FFF2-40B4-BE49-F238E27FC236}">
                  <a16:creationId xmlns:a16="http://schemas.microsoft.com/office/drawing/2014/main" id="{BCA1BCE6-9DFE-4A5A-98E9-D0AD06D61DAD}"/>
                </a:ext>
              </a:extLst>
            </p:cNvPr>
            <p:cNvSpPr>
              <a:spLocks noChangeShapeType="1"/>
            </p:cNvSpPr>
            <p:nvPr/>
          </p:nvSpPr>
          <p:spPr bwMode="auto">
            <a:xfrm flipV="1">
              <a:off x="2736" y="2123"/>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2" name="Line 19">
              <a:extLst>
                <a:ext uri="{FF2B5EF4-FFF2-40B4-BE49-F238E27FC236}">
                  <a16:creationId xmlns:a16="http://schemas.microsoft.com/office/drawing/2014/main" id="{072C886C-DBA3-4E1E-8A1E-D5BB141D355C}"/>
                </a:ext>
              </a:extLst>
            </p:cNvPr>
            <p:cNvSpPr>
              <a:spLocks noChangeShapeType="1"/>
            </p:cNvSpPr>
            <p:nvPr/>
          </p:nvSpPr>
          <p:spPr bwMode="auto">
            <a:xfrm>
              <a:off x="3683" y="2173"/>
              <a:ext cx="0" cy="4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3" name="Line 20">
              <a:extLst>
                <a:ext uri="{FF2B5EF4-FFF2-40B4-BE49-F238E27FC236}">
                  <a16:creationId xmlns:a16="http://schemas.microsoft.com/office/drawing/2014/main" id="{A28D0C9B-DF98-498B-A2E5-9E1A261C89AF}"/>
                </a:ext>
              </a:extLst>
            </p:cNvPr>
            <p:cNvSpPr>
              <a:spLocks noChangeShapeType="1"/>
            </p:cNvSpPr>
            <p:nvPr/>
          </p:nvSpPr>
          <p:spPr bwMode="auto">
            <a:xfrm>
              <a:off x="3696" y="2123"/>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405" name="Text Box 21">
              <a:extLst>
                <a:ext uri="{FF2B5EF4-FFF2-40B4-BE49-F238E27FC236}">
                  <a16:creationId xmlns:a16="http://schemas.microsoft.com/office/drawing/2014/main" id="{AD3A4386-C42F-4615-BDC5-650D81E26BE5}"/>
                </a:ext>
              </a:extLst>
            </p:cNvPr>
            <p:cNvSpPr txBox="1">
              <a:spLocks noChangeArrowheads="1"/>
            </p:cNvSpPr>
            <p:nvPr/>
          </p:nvSpPr>
          <p:spPr bwMode="auto">
            <a:xfrm>
              <a:off x="3984" y="1931"/>
              <a:ext cx="912"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endParaRPr kumimoji="1" lang="zh-CN" altLang="zh-CN" sz="2800" b="1">
                <a:effectLst>
                  <a:outerShdw blurRad="38100" dist="38100" dir="2700000" algn="tl">
                    <a:srgbClr val="FFFFFF"/>
                  </a:outerShdw>
                </a:effectLst>
                <a:latin typeface="Times New Roman" charset="0"/>
                <a:sym typeface="Symbol" panose="05050102010706020507" charset="2"/>
              </a:endParaRPr>
            </a:p>
          </p:txBody>
        </p:sp>
        <p:sp>
          <p:nvSpPr>
            <p:cNvPr id="1040406" name="Text Box 22">
              <a:extLst>
                <a:ext uri="{FF2B5EF4-FFF2-40B4-BE49-F238E27FC236}">
                  <a16:creationId xmlns:a16="http://schemas.microsoft.com/office/drawing/2014/main" id="{193A296A-2963-446B-B0CF-D5EA8A621EDF}"/>
                </a:ext>
              </a:extLst>
            </p:cNvPr>
            <p:cNvSpPr txBox="1">
              <a:spLocks noChangeArrowheads="1"/>
            </p:cNvSpPr>
            <p:nvPr/>
          </p:nvSpPr>
          <p:spPr bwMode="auto">
            <a:xfrm>
              <a:off x="2544" y="3131"/>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effectLst>
                    <a:outerShdw blurRad="38100" dist="38100" dir="2700000" algn="tl">
                      <a:srgbClr val="C0C0C0"/>
                    </a:outerShdw>
                  </a:effectLst>
                  <a:ea typeface="楷体_GB2312" pitchFamily="49" charset="-122"/>
                </a:rPr>
                <a:t>id</a:t>
              </a:r>
              <a:endParaRPr kumimoji="0" lang="en-US" altLang="zh-CN" sz="2800" b="1" noProof="1">
                <a:effectLst>
                  <a:outerShdw blurRad="38100" dist="38100" dir="2700000" algn="tl">
                    <a:srgbClr val="C0C0C0"/>
                  </a:outerShdw>
                </a:effectLst>
              </a:endParaRPr>
            </a:p>
          </p:txBody>
        </p:sp>
        <p:sp>
          <p:nvSpPr>
            <p:cNvPr id="81946" name="Line 23">
              <a:extLst>
                <a:ext uri="{FF2B5EF4-FFF2-40B4-BE49-F238E27FC236}">
                  <a16:creationId xmlns:a16="http://schemas.microsoft.com/office/drawing/2014/main" id="{513413BA-65DB-42C2-90EB-216F2E6ED8C1}"/>
                </a:ext>
              </a:extLst>
            </p:cNvPr>
            <p:cNvSpPr>
              <a:spLocks noChangeShapeType="1"/>
            </p:cNvSpPr>
            <p:nvPr/>
          </p:nvSpPr>
          <p:spPr bwMode="auto">
            <a:xfrm flipH="1">
              <a:off x="2736" y="2747"/>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408" name="Text Box 24">
              <a:extLst>
                <a:ext uri="{FF2B5EF4-FFF2-40B4-BE49-F238E27FC236}">
                  <a16:creationId xmlns:a16="http://schemas.microsoft.com/office/drawing/2014/main" id="{3225F4F1-5B28-4058-AAEF-E77C40A4DEB1}"/>
                </a:ext>
              </a:extLst>
            </p:cNvPr>
            <p:cNvSpPr txBox="1">
              <a:spLocks noChangeArrowheads="1"/>
            </p:cNvSpPr>
            <p:nvPr/>
          </p:nvSpPr>
          <p:spPr bwMode="auto">
            <a:xfrm>
              <a:off x="2784" y="2843"/>
              <a:ext cx="672"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endParaRPr kumimoji="1" lang="zh-CN" altLang="zh-CN" sz="2800" b="1">
                <a:effectLst>
                  <a:outerShdw blurRad="38100" dist="38100" dir="2700000" algn="tl">
                    <a:srgbClr val="FFFFFF"/>
                  </a:outerShdw>
                </a:effectLst>
                <a:latin typeface="Times New Roman" charset="0"/>
                <a:sym typeface="Symbol" panose="05050102010706020507" charset="2"/>
              </a:endParaRPr>
            </a:p>
          </p:txBody>
        </p:sp>
        <p:sp>
          <p:nvSpPr>
            <p:cNvPr id="1040409" name="Text Box 25">
              <a:extLst>
                <a:ext uri="{FF2B5EF4-FFF2-40B4-BE49-F238E27FC236}">
                  <a16:creationId xmlns:a16="http://schemas.microsoft.com/office/drawing/2014/main" id="{82CDCB86-90AD-4993-BEFB-CB782312C52E}"/>
                </a:ext>
              </a:extLst>
            </p:cNvPr>
            <p:cNvSpPr txBox="1">
              <a:spLocks noChangeArrowheads="1"/>
            </p:cNvSpPr>
            <p:nvPr/>
          </p:nvSpPr>
          <p:spPr bwMode="auto">
            <a:xfrm>
              <a:off x="4416" y="3179"/>
              <a:ext cx="720" cy="354"/>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effectLst>
                    <a:outerShdw blurRad="38100" dist="38100" dir="2700000" algn="tl">
                      <a:srgbClr val="C0C0C0"/>
                    </a:outerShdw>
                  </a:effectLst>
                  <a:ea typeface="楷体_GB2312" pitchFamily="49" charset="-122"/>
                </a:rPr>
                <a:t>id</a:t>
              </a:r>
              <a:endParaRPr kumimoji="0" lang="en-US" altLang="zh-CN" sz="2800" b="1" noProof="1">
                <a:effectLst>
                  <a:outerShdw blurRad="38100" dist="38100" dir="2700000" algn="tl">
                    <a:srgbClr val="C0C0C0"/>
                  </a:outerShdw>
                </a:effectLst>
              </a:endParaRPr>
            </a:p>
          </p:txBody>
        </p:sp>
        <p:sp>
          <p:nvSpPr>
            <p:cNvPr id="81949" name="Line 26">
              <a:extLst>
                <a:ext uri="{FF2B5EF4-FFF2-40B4-BE49-F238E27FC236}">
                  <a16:creationId xmlns:a16="http://schemas.microsoft.com/office/drawing/2014/main" id="{47F318B3-92FD-4AC8-8E2D-A2BE59203F92}"/>
                </a:ext>
              </a:extLst>
            </p:cNvPr>
            <p:cNvSpPr>
              <a:spLocks noChangeShapeType="1"/>
            </p:cNvSpPr>
            <p:nvPr/>
          </p:nvSpPr>
          <p:spPr bwMode="auto">
            <a:xfrm>
              <a:off x="4568" y="2784"/>
              <a:ext cx="0" cy="4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411" name="Text Box 27">
              <a:extLst>
                <a:ext uri="{FF2B5EF4-FFF2-40B4-BE49-F238E27FC236}">
                  <a16:creationId xmlns:a16="http://schemas.microsoft.com/office/drawing/2014/main" id="{21460F79-E7B0-4C39-8299-6E2DD3CC3D62}"/>
                </a:ext>
              </a:extLst>
            </p:cNvPr>
            <p:cNvSpPr txBox="1">
              <a:spLocks noChangeArrowheads="1"/>
            </p:cNvSpPr>
            <p:nvPr/>
          </p:nvSpPr>
          <p:spPr bwMode="auto">
            <a:xfrm>
              <a:off x="4512" y="2843"/>
              <a:ext cx="72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charset="2"/>
                <a:buNone/>
                <a:defRPr/>
              </a:pPr>
              <a:endParaRPr kumimoji="1" lang="zh-CN" altLang="zh-CN" sz="2800" b="1">
                <a:effectLst>
                  <a:outerShdw blurRad="38100" dist="38100" dir="2700000" algn="tl">
                    <a:srgbClr val="FFFFFF"/>
                  </a:outerShdw>
                </a:effectLst>
                <a:latin typeface="Times New Roman" charset="0"/>
                <a:sym typeface="Symbol" panose="05050102010706020507" charset="2"/>
              </a:endParaRPr>
            </a:p>
          </p:txBody>
        </p:sp>
      </p:grpSp>
      <p:sp>
        <p:nvSpPr>
          <p:cNvPr id="1040412" name="Rectangle 28">
            <a:extLst>
              <a:ext uri="{FF2B5EF4-FFF2-40B4-BE49-F238E27FC236}">
                <a16:creationId xmlns:a16="http://schemas.microsoft.com/office/drawing/2014/main" id="{F63E014D-812B-4435-A750-E39D91DF7309}"/>
              </a:ext>
            </a:extLst>
          </p:cNvPr>
          <p:cNvSpPr>
            <a:spLocks noChangeArrowheads="1"/>
          </p:cNvSpPr>
          <p:nvPr/>
        </p:nvSpPr>
        <p:spPr bwMode="auto">
          <a:xfrm>
            <a:off x="914400" y="5387975"/>
            <a:ext cx="6705600" cy="778547"/>
          </a:xfrm>
          <a:prstGeom prst="rect">
            <a:avLst/>
          </a:prstGeom>
          <a:noFill/>
          <a:ln w="9525">
            <a:noFill/>
            <a:miter lim="800000"/>
          </a:ln>
          <a:effectLst/>
        </p:spPr>
        <p:txBody>
          <a:bodyPr lIns="92075" tIns="46038" rIns="92075" bIns="46038">
            <a:spAutoFit/>
          </a:bodyPr>
          <a:lstStyle/>
          <a:p>
            <a:pPr defTabSz="193675">
              <a:lnSpc>
                <a:spcPct val="110000"/>
              </a:lnSpc>
              <a:spcBef>
                <a:spcPct val="20000"/>
              </a:spcBef>
              <a:buClr>
                <a:schemeClr val="folHlink"/>
              </a:buClr>
              <a:buSzPct val="75000"/>
              <a:buFont typeface="Monotype Sorts" charset="2"/>
              <a:buNone/>
              <a:defRPr/>
            </a:pPr>
            <a:r>
              <a:rPr lang="zh-CN" altLang="en-US" sz="4400" b="1" noProof="1">
                <a:solidFill>
                  <a:srgbClr val="FFFF00"/>
                </a:solidFill>
                <a:effectLst>
                  <a:outerShdw blurRad="38100" dist="38100" dir="2700000" algn="tl">
                    <a:srgbClr val="C0C0C0"/>
                  </a:outerShdw>
                </a:effectLst>
                <a:latin typeface="宋体" pitchFamily="2" charset="-122"/>
                <a:ea typeface="楷体_GB2312" pitchFamily="49" charset="-122"/>
              </a:rPr>
              <a:t>一棵子树的叶子！</a:t>
            </a:r>
            <a:endParaRPr lang="zh-CN" altLang="en-US" sz="4400" b="1" noProof="1">
              <a:solidFill>
                <a:srgbClr val="FFFF00"/>
              </a:solidFill>
              <a:effectLst>
                <a:outerShdw blurRad="38100" dist="38100" dir="2700000" algn="tl">
                  <a:srgbClr val="C0C0C0"/>
                </a:outerShdw>
              </a:effectLst>
              <a:latin typeface="宋体"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40412"/>
                                        </p:tgtEl>
                                        <p:attrNameLst>
                                          <p:attrName>style.visibility</p:attrName>
                                        </p:attrNameLst>
                                      </p:cBhvr>
                                      <p:to>
                                        <p:strVal val="visible"/>
                                      </p:to>
                                    </p:set>
                                    <p:animEffect transition="in" filter="slide(fromBottom)">
                                      <p:cBhvr>
                                        <p:cTn id="7" dur="500"/>
                                        <p:tgtEl>
                                          <p:spTgt spid="1040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4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a:extLst>
              <a:ext uri="{FF2B5EF4-FFF2-40B4-BE49-F238E27FC236}">
                <a16:creationId xmlns:a16="http://schemas.microsoft.com/office/drawing/2014/main" id="{565426E5-DA0C-49D5-A786-14DE2FFEB70C}"/>
              </a:ext>
            </a:extLst>
          </p:cNvPr>
          <p:cNvSpPr>
            <a:spLocks noGrp="1" noChangeArrowheads="1"/>
          </p:cNvSpPr>
          <p:nvPr>
            <p:ph type="title"/>
          </p:nvPr>
        </p:nvSpPr>
        <p:spPr/>
        <p:txBody>
          <a:bodyPr anchor="ctr"/>
          <a:lstStyle/>
          <a:p>
            <a:pPr eaLnBrk="1" hangingPunct="1"/>
            <a:r>
              <a:rPr lang="en-US" altLang="zh-CN" dirty="0" err="1">
                <a:latin typeface="Times New Roman" panose="02020603050405020304" pitchFamily="18" charset="0"/>
              </a:rPr>
              <a:t>id+id</a:t>
            </a:r>
            <a:r>
              <a:rPr lang="en-US" altLang="zh-CN" dirty="0">
                <a:latin typeface="Times New Roman" panose="02020603050405020304" pitchFamily="18" charset="0"/>
              </a:rPr>
              <a:t>*id</a:t>
            </a:r>
            <a:r>
              <a:rPr lang="zh-CN" altLang="en-US" dirty="0">
                <a:latin typeface="Times New Roman" panose="02020603050405020304" pitchFamily="18" charset="0"/>
              </a:rPr>
              <a:t>的不同推导</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a:t>
            </a:r>
            <a:r>
              <a:rPr lang="en-US" altLang="zh-CN" sz="2800" i="1" dirty="0">
                <a:solidFill>
                  <a:srgbClr val="FFFF00"/>
                </a:solidFill>
                <a:latin typeface="Times New Roman" panose="02020603050405020304" pitchFamily="18" charset="0"/>
                <a:ea typeface="楷体_GB2312" pitchFamily="49" charset="-122"/>
              </a:rPr>
              <a:t>E</a:t>
            </a:r>
            <a:r>
              <a:rPr lang="en-US" altLang="zh-CN" sz="2800" dirty="0">
                <a:solidFill>
                  <a:srgbClr val="FFFF00"/>
                </a:solidFill>
                <a:latin typeface="Times New Roman" panose="02020603050405020304" pitchFamily="18" charset="0"/>
                <a:ea typeface="楷体_GB2312" pitchFamily="49" charset="-122"/>
              </a:rPr>
              <a:t>)|id</a:t>
            </a:r>
          </a:p>
        </p:txBody>
      </p:sp>
      <p:sp>
        <p:nvSpPr>
          <p:cNvPr id="2100227" name="Rectangle 3">
            <a:extLst>
              <a:ext uri="{FF2B5EF4-FFF2-40B4-BE49-F238E27FC236}">
                <a16:creationId xmlns:a16="http://schemas.microsoft.com/office/drawing/2014/main" id="{5D2D5FC9-E387-47D1-97A8-EB82676995D5}"/>
              </a:ext>
            </a:extLst>
          </p:cNvPr>
          <p:cNvSpPr>
            <a:spLocks noChangeArrowheads="1"/>
          </p:cNvSpPr>
          <p:nvPr/>
        </p:nvSpPr>
        <p:spPr bwMode="auto">
          <a:xfrm>
            <a:off x="2971800" y="1447800"/>
            <a:ext cx="2667000" cy="2570163"/>
          </a:xfrm>
          <a:prstGeom prst="rect">
            <a:avLst/>
          </a:prstGeom>
          <a:noFill/>
          <a:ln w="9525">
            <a:noFill/>
            <a:miter lim="800000"/>
          </a:ln>
          <a:effectLst/>
        </p:spPr>
        <p:txBody>
          <a:bodyPr lIns="92075" tIns="46038" rIns="92075" bIns="46038">
            <a:spAutoFit/>
          </a:bodyPr>
          <a:lstStyle/>
          <a:p>
            <a:pPr marL="190500" lvl="1">
              <a:spcBef>
                <a:spcPct val="20000"/>
              </a:spcBef>
              <a:buClr>
                <a:schemeClr val="folHlink"/>
              </a:buClr>
              <a:buSzPct val="75000"/>
              <a:buFont typeface="Monotype Sorts" charset="2"/>
              <a:buNone/>
              <a:defRPr/>
            </a:pP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 </a:t>
            </a:r>
            <a:endParaRPr lang="en-US" altLang="zh-CN" sz="2800" b="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   </a:t>
            </a:r>
            <a:r>
              <a:rPr lang="en-US" altLang="zh-CN" sz="2800" b="1" noProof="1">
                <a:effectLst>
                  <a:outerShdw blurRad="38100" dist="38100" dir="2700000" algn="tl">
                    <a:srgbClr val="C0C0C0"/>
                  </a:outerShdw>
                </a:effectLst>
                <a:ea typeface="楷体_GB2312" pitchFamily="49" charset="-122"/>
              </a:rPr>
              <a:t> id+</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 </a:t>
            </a:r>
            <a:endParaRPr lang="en-US" altLang="zh-CN" sz="2800" b="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id+</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*E </a:t>
            </a:r>
            <a:endParaRPr lang="en-US" altLang="zh-CN" sz="2800" b="1" noProof="1">
              <a:effectLst>
                <a:outerShdw blurRad="38100" dist="38100" dir="2700000" algn="tl">
                  <a:srgbClr val="C0C0C0"/>
                </a:outerShdw>
              </a:effectLst>
            </a:endParaRPr>
          </a:p>
          <a:p>
            <a:pPr marL="190500" lvl="1">
              <a:spcBef>
                <a:spcPct val="20000"/>
              </a:spcBef>
              <a:buClr>
                <a:schemeClr val="folHlink"/>
              </a:buClr>
              <a:buSzPct val="75000"/>
              <a:buFont typeface="Symbol" pitchFamily="18"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  </a:t>
            </a:r>
            <a:r>
              <a:rPr lang="en-US" altLang="zh-CN" sz="2800" b="1" noProof="1">
                <a:effectLst>
                  <a:outerShdw blurRad="38100" dist="38100" dir="2700000" algn="tl">
                    <a:srgbClr val="C0C0C0"/>
                  </a:outerShdw>
                </a:effectLst>
                <a:ea typeface="楷体_GB2312" pitchFamily="49" charset="-122"/>
              </a:rPr>
              <a:t> id+id*</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endParaRPr lang="en-US" altLang="zh-CN" sz="2800" b="1" i="1" noProof="1">
              <a:solidFill>
                <a:schemeClr val="accent3">
                  <a:lumMod val="75000"/>
                </a:schemeClr>
              </a:solidFill>
              <a:effectLst>
                <a:outerShdw blurRad="38100" dist="38100" dir="2700000" algn="tl">
                  <a:srgbClr val="C0C0C0"/>
                </a:outerShdw>
              </a:effectLst>
            </a:endParaRPr>
          </a:p>
          <a:p>
            <a:pPr marL="190500" lvl="1">
              <a:spcBef>
                <a:spcPct val="20000"/>
              </a:spcBef>
              <a:buClr>
                <a:schemeClr val="folHlink"/>
              </a:buClr>
              <a:buSzPct val="75000"/>
              <a:buFont typeface="Symbol" pitchFamily="18" charset="2"/>
              <a:buNone/>
              <a:defRPr/>
            </a:pP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id+id*id</a:t>
            </a:r>
            <a:endParaRPr lang="en-US" altLang="zh-CN" sz="2800" b="1" noProof="1">
              <a:effectLst>
                <a:outerShdw blurRad="38100" dist="38100" dir="2700000" algn="tl">
                  <a:srgbClr val="C0C0C0"/>
                </a:outerShdw>
              </a:effectLst>
            </a:endParaRPr>
          </a:p>
        </p:txBody>
      </p:sp>
      <p:sp>
        <p:nvSpPr>
          <p:cNvPr id="2100228" name="Rectangle 4">
            <a:extLst>
              <a:ext uri="{FF2B5EF4-FFF2-40B4-BE49-F238E27FC236}">
                <a16:creationId xmlns:a16="http://schemas.microsoft.com/office/drawing/2014/main" id="{BC119CEE-46F9-4DEA-9AA1-D28DF370FE87}"/>
              </a:ext>
            </a:extLst>
          </p:cNvPr>
          <p:cNvSpPr>
            <a:spLocks noChangeArrowheads="1"/>
          </p:cNvSpPr>
          <p:nvPr/>
        </p:nvSpPr>
        <p:spPr bwMode="auto">
          <a:xfrm>
            <a:off x="5867400" y="1447800"/>
            <a:ext cx="2895600" cy="2570163"/>
          </a:xfrm>
          <a:prstGeom prst="rect">
            <a:avLst/>
          </a:prstGeom>
          <a:noFill/>
          <a:ln w="9525">
            <a:noFill/>
            <a:miter lim="800000"/>
          </a:ln>
          <a:effectLst/>
        </p:spPr>
        <p:txBody>
          <a:bodyPr lIns="92075" tIns="46038" rIns="92075" bIns="46038">
            <a:spAutoFit/>
          </a:bodyPr>
          <a:lstStyle/>
          <a:p>
            <a:pPr marL="190500" lvl="1">
              <a:spcBef>
                <a:spcPct val="20000"/>
              </a:spcBef>
              <a:buClr>
                <a:schemeClr val="folHlink"/>
              </a:buClr>
              <a:buSzPct val="75000"/>
              <a:buFont typeface="Monotype Sorts" charset="2"/>
              <a:buNone/>
              <a:defRPr/>
            </a:pP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i="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endParaRPr lang="en-US" altLang="zh-CN" sz="2800" b="1" i="1" noProof="1">
              <a:solidFill>
                <a:schemeClr val="accent3">
                  <a:lumMod val="75000"/>
                </a:schemeClr>
              </a:solidFill>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endParaRPr lang="en-US" altLang="zh-CN" sz="2800" b="1" i="1" noProof="1">
              <a:solidFill>
                <a:schemeClr val="accent3">
                  <a:lumMod val="75000"/>
                </a:schemeClr>
              </a:solidFill>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*id</a:t>
            </a:r>
            <a:endParaRPr lang="en-US" altLang="zh-CN" sz="2800" b="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   </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+id*id</a:t>
            </a:r>
            <a:endParaRPr lang="en-US" altLang="zh-CN" sz="2800" b="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id+id*id</a:t>
            </a:r>
            <a:endParaRPr lang="en-US" altLang="zh-CN" sz="2800" b="1" noProof="1">
              <a:effectLst>
                <a:outerShdw blurRad="38100" dist="38100" dir="2700000" algn="tl">
                  <a:srgbClr val="C0C0C0"/>
                </a:outerShdw>
              </a:effectLst>
            </a:endParaRPr>
          </a:p>
        </p:txBody>
      </p:sp>
      <p:sp>
        <p:nvSpPr>
          <p:cNvPr id="2100229" name="Rectangle 5">
            <a:extLst>
              <a:ext uri="{FF2B5EF4-FFF2-40B4-BE49-F238E27FC236}">
                <a16:creationId xmlns:a16="http://schemas.microsoft.com/office/drawing/2014/main" id="{E05F9827-A4C2-4189-8A9B-E0F2672166CB}"/>
              </a:ext>
            </a:extLst>
          </p:cNvPr>
          <p:cNvSpPr>
            <a:spLocks noChangeArrowheads="1"/>
          </p:cNvSpPr>
          <p:nvPr/>
        </p:nvSpPr>
        <p:spPr bwMode="auto">
          <a:xfrm>
            <a:off x="304800" y="1447800"/>
            <a:ext cx="2971800" cy="2570163"/>
          </a:xfrm>
          <a:prstGeom prst="rect">
            <a:avLst/>
          </a:prstGeom>
          <a:noFill/>
          <a:ln w="9525">
            <a:noFill/>
            <a:miter lim="800000"/>
          </a:ln>
          <a:effectLst/>
        </p:spPr>
        <p:txBody>
          <a:bodyPr lIns="92075" tIns="46038" rIns="92075" bIns="46038">
            <a:spAutoFit/>
          </a:bodyPr>
          <a:lstStyle/>
          <a:p>
            <a:pPr marL="190500" lvl="1">
              <a:spcBef>
                <a:spcPct val="20000"/>
              </a:spcBef>
              <a:buClr>
                <a:schemeClr val="folHlink"/>
              </a:buClr>
              <a:buSzPct val="75000"/>
              <a:buFont typeface="Monotype Sorts" charset="2"/>
              <a:buNone/>
              <a:defRPr/>
            </a:pP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 </a:t>
            </a: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 </a:t>
            </a:r>
            <a:endParaRPr lang="en-US" altLang="zh-CN" sz="2800" b="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a:t>
            </a:r>
            <a:r>
              <a:rPr lang="en-US" altLang="zh-CN" sz="2800" b="1" i="1" noProof="1">
                <a:effectLst>
                  <a:outerShdw blurRad="38100" dist="38100" dir="2700000" algn="tl">
                    <a:srgbClr val="C0C0C0"/>
                  </a:outerShdw>
                </a:effectLst>
                <a:ea typeface="楷体_GB2312" pitchFamily="49" charset="-122"/>
              </a:rPr>
              <a:t>E</a:t>
            </a:r>
            <a:endParaRPr lang="en-US" altLang="zh-CN" sz="2800" b="1" i="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r>
              <a:rPr lang="en-US" altLang="zh-CN" sz="2800" b="1" noProof="1">
                <a:effectLst>
                  <a:outerShdw blurRad="38100" dist="38100" dir="2700000" algn="tl">
                    <a:srgbClr val="C0C0C0"/>
                  </a:outerShdw>
                </a:effectLst>
                <a:ea typeface="楷体_GB2312" pitchFamily="49" charset="-122"/>
              </a:rPr>
              <a:t>+id*</a:t>
            </a:r>
            <a:r>
              <a:rPr lang="en-US" altLang="zh-CN" sz="2800" b="1" i="1" noProof="1">
                <a:effectLst>
                  <a:outerShdw blurRad="38100" dist="38100" dir="2700000" algn="tl">
                    <a:srgbClr val="C0C0C0"/>
                  </a:outerShdw>
                </a:effectLst>
                <a:ea typeface="楷体_GB2312" pitchFamily="49" charset="-122"/>
              </a:rPr>
              <a:t>E</a:t>
            </a:r>
            <a:endParaRPr lang="en-US" altLang="zh-CN" sz="2800" b="1" i="1" noProof="1">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id+id*</a:t>
            </a:r>
            <a:r>
              <a:rPr lang="en-US" altLang="zh-CN" sz="2800" b="1" i="1" noProof="1">
                <a:solidFill>
                  <a:schemeClr val="accent3">
                    <a:lumMod val="75000"/>
                  </a:schemeClr>
                </a:solidFill>
                <a:effectLst>
                  <a:outerShdw blurRad="38100" dist="38100" dir="2700000" algn="tl">
                    <a:srgbClr val="C0C0C0"/>
                  </a:outerShdw>
                </a:effectLst>
                <a:ea typeface="楷体_GB2312" pitchFamily="49" charset="-122"/>
              </a:rPr>
              <a:t>E</a:t>
            </a:r>
            <a:endParaRPr lang="en-US" altLang="zh-CN" sz="2800" b="1" i="1" noProof="1">
              <a:solidFill>
                <a:schemeClr val="accent3">
                  <a:lumMod val="75000"/>
                </a:schemeClr>
              </a:solidFill>
              <a:effectLst>
                <a:outerShdw blurRad="38100" dist="38100" dir="2700000" algn="tl">
                  <a:srgbClr val="C0C0C0"/>
                </a:outerShdw>
              </a:effectLst>
            </a:endParaRPr>
          </a:p>
          <a:p>
            <a:pPr marL="190500" lvl="1">
              <a:spcBef>
                <a:spcPct val="20000"/>
              </a:spcBef>
              <a:buClr>
                <a:schemeClr val="folHlink"/>
              </a:buClr>
              <a:buSzPct val="75000"/>
              <a:buFont typeface="Monotype Sorts" charset="2"/>
              <a:buNone/>
              <a:defRPr/>
            </a:pPr>
            <a:r>
              <a:rPr lang="en-US" altLang="zh-CN" sz="2800" b="1" noProof="1">
                <a:effectLst>
                  <a:outerShdw blurRad="38100" dist="38100" dir="2700000" algn="tl">
                    <a:srgbClr val="C0C0C0"/>
                  </a:outerShdw>
                </a:effectLst>
                <a:ea typeface="楷体_GB2312" pitchFamily="49" charset="-122"/>
                <a:sym typeface="Symbol" pitchFamily="18" charset="2"/>
              </a:rPr>
              <a:t></a:t>
            </a:r>
            <a:r>
              <a:rPr lang="en-US" altLang="zh-CN" sz="2800" b="1" noProof="1">
                <a:effectLst>
                  <a:outerShdw blurRad="38100" dist="38100" dir="2700000" algn="tl">
                    <a:srgbClr val="C0C0C0"/>
                  </a:outerShdw>
                </a:effectLst>
                <a:ea typeface="楷体_GB2312" pitchFamily="49" charset="-122"/>
              </a:rPr>
              <a:t> id+id*id</a:t>
            </a:r>
            <a:endParaRPr lang="en-US" altLang="zh-CN" sz="2800" b="1" noProof="1">
              <a:effectLst>
                <a:outerShdw blurRad="38100" dist="38100" dir="2700000" algn="tl">
                  <a:srgbClr val="C0C0C0"/>
                </a:outerShdw>
              </a:effectLst>
            </a:endParaRPr>
          </a:p>
        </p:txBody>
      </p:sp>
      <p:sp>
        <p:nvSpPr>
          <p:cNvPr id="2100230" name="Rectangle 6">
            <a:extLst>
              <a:ext uri="{FF2B5EF4-FFF2-40B4-BE49-F238E27FC236}">
                <a16:creationId xmlns:a16="http://schemas.microsoft.com/office/drawing/2014/main" id="{23E14194-1604-40B0-9173-CAAB424F409D}"/>
              </a:ext>
            </a:extLst>
          </p:cNvPr>
          <p:cNvSpPr>
            <a:spLocks noChangeArrowheads="1"/>
          </p:cNvSpPr>
          <p:nvPr/>
        </p:nvSpPr>
        <p:spPr bwMode="auto">
          <a:xfrm>
            <a:off x="304800" y="4206875"/>
            <a:ext cx="2898775" cy="2216633"/>
          </a:xfrm>
          <a:prstGeom prst="rect">
            <a:avLst/>
          </a:prstGeom>
          <a:noFill/>
          <a:ln w="9525">
            <a:noFill/>
            <a:miter lim="800000"/>
          </a:ln>
          <a:effectLst/>
        </p:spPr>
        <p:txBody>
          <a:bodyPr lIns="92075" tIns="46038" rIns="92075" bIns="46038">
            <a:spAutoFit/>
          </a:bodyPr>
          <a:lstStyle/>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不做限制</a:t>
            </a:r>
          </a:p>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句型</a:t>
            </a:r>
            <a:r>
              <a:rPr lang="zh-CN" altLang="en-US" sz="1400" b="1" dirty="0">
                <a:effectLst>
                  <a:outerShdw blurRad="38100" dist="38100" dir="2700000" algn="tl">
                    <a:srgbClr val="C0C0C0"/>
                  </a:outerShdw>
                </a:effectLst>
                <a:ea typeface="楷体_GB2312" pitchFamily="49" charset="-122"/>
              </a:rPr>
              <a:t> </a:t>
            </a:r>
            <a:r>
              <a:rPr lang="en-US" altLang="zh-CN" sz="1800" b="1" dirty="0">
                <a:effectLst>
                  <a:outerShdw blurRad="38100" dist="38100" dir="2700000" algn="tl">
                    <a:srgbClr val="C0C0C0"/>
                  </a:outerShdw>
                </a:effectLst>
                <a:ea typeface="楷体_GB2312" pitchFamily="49" charset="-122"/>
              </a:rPr>
              <a:t>(sentential Form)</a:t>
            </a:r>
          </a:p>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（归约）</a:t>
            </a:r>
          </a:p>
          <a:p>
            <a:pPr marL="190500" lvl="1">
              <a:spcBef>
                <a:spcPct val="50000"/>
              </a:spcBef>
              <a:buClr>
                <a:schemeClr val="folHlink"/>
              </a:buClr>
              <a:buSzPct val="75000"/>
              <a:buFont typeface="Monotype Sorts" charset="2"/>
              <a:buNone/>
              <a:defRPr/>
            </a:pPr>
            <a:r>
              <a:rPr lang="en-US" altLang="zh-CN" sz="2800" b="1" i="1" dirty="0">
                <a:effectLst>
                  <a:outerShdw blurRad="38100" dist="38100" dir="2700000" algn="tl">
                    <a:srgbClr val="C0C0C0"/>
                  </a:outerShdw>
                </a:effectLst>
                <a:ea typeface="楷体_GB2312" pitchFamily="49" charset="-122"/>
                <a:sym typeface="Symbol" pitchFamily="18" charset="2"/>
              </a:rPr>
              <a:t>E </a:t>
            </a:r>
            <a:r>
              <a:rPr lang="en-US" altLang="zh-CN" sz="2800" b="1" dirty="0">
                <a:effectLst>
                  <a:outerShdw blurRad="38100" dist="38100" dir="2700000" algn="tl">
                    <a:srgbClr val="C0C0C0"/>
                  </a:outerShdw>
                </a:effectLst>
                <a:ea typeface="楷体_GB2312" pitchFamily="49" charset="-122"/>
                <a:sym typeface="Symbol" pitchFamily="18" charset="2"/>
              </a:rPr>
              <a:t></a:t>
            </a:r>
            <a:r>
              <a:rPr lang="en-US" altLang="zh-CN" sz="2800" b="1" baseline="30000" dirty="0">
                <a:effectLst>
                  <a:outerShdw blurRad="38100" dist="38100" dir="2700000" algn="tl">
                    <a:srgbClr val="C0C0C0"/>
                  </a:outerShdw>
                </a:effectLst>
                <a:ea typeface="楷体_GB2312" pitchFamily="49" charset="-122"/>
                <a:sym typeface="Symbol" pitchFamily="18" charset="2"/>
              </a:rPr>
              <a:t>*</a:t>
            </a:r>
            <a:r>
              <a:rPr lang="en-US" altLang="zh-CN" sz="2800" b="1" dirty="0">
                <a:effectLst>
                  <a:outerShdw blurRad="38100" dist="38100" dir="2700000" algn="tl">
                    <a:srgbClr val="C0C0C0"/>
                  </a:outerShdw>
                </a:effectLst>
                <a:ea typeface="楷体_GB2312" pitchFamily="49" charset="-122"/>
                <a:sym typeface="Symbol" pitchFamily="18" charset="2"/>
              </a:rPr>
              <a:t> </a:t>
            </a:r>
            <a:r>
              <a:rPr lang="en-US" altLang="zh-CN" sz="2800" b="1" dirty="0" err="1">
                <a:effectLst>
                  <a:outerShdw blurRad="38100" dist="38100" dir="2700000" algn="tl">
                    <a:srgbClr val="C0C0C0"/>
                  </a:outerShdw>
                </a:effectLst>
                <a:ea typeface="楷体_GB2312" pitchFamily="49" charset="-122"/>
              </a:rPr>
              <a:t>id+id</a:t>
            </a:r>
            <a:r>
              <a:rPr lang="en-US" altLang="zh-CN" sz="2800" b="1" dirty="0">
                <a:effectLst>
                  <a:outerShdw blurRad="38100" dist="38100" dir="2700000" algn="tl">
                    <a:srgbClr val="C0C0C0"/>
                  </a:outerShdw>
                </a:effectLst>
                <a:ea typeface="楷体_GB2312" pitchFamily="49" charset="-122"/>
              </a:rPr>
              <a:t>*id</a:t>
            </a:r>
          </a:p>
        </p:txBody>
      </p:sp>
      <p:sp>
        <p:nvSpPr>
          <p:cNvPr id="2100231" name="Rectangle 7">
            <a:extLst>
              <a:ext uri="{FF2B5EF4-FFF2-40B4-BE49-F238E27FC236}">
                <a16:creationId xmlns:a16="http://schemas.microsoft.com/office/drawing/2014/main" id="{6BA8435A-D14E-4B18-904C-781DF64CF653}"/>
              </a:ext>
            </a:extLst>
          </p:cNvPr>
          <p:cNvSpPr>
            <a:spLocks noChangeArrowheads="1"/>
          </p:cNvSpPr>
          <p:nvPr/>
        </p:nvSpPr>
        <p:spPr bwMode="auto">
          <a:xfrm>
            <a:off x="5651500" y="4191000"/>
            <a:ext cx="3492500" cy="2493632"/>
          </a:xfrm>
          <a:prstGeom prst="rect">
            <a:avLst/>
          </a:prstGeom>
          <a:noFill/>
          <a:ln w="9525">
            <a:noFill/>
            <a:miter lim="800000"/>
          </a:ln>
          <a:effectLst/>
        </p:spPr>
        <p:txBody>
          <a:bodyPr lIns="92075" tIns="46038" rIns="92075" bIns="46038">
            <a:spAutoFit/>
          </a:bodyPr>
          <a:lstStyle/>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施于最右变量</a:t>
            </a:r>
          </a:p>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右句型</a:t>
            </a:r>
            <a:r>
              <a:rPr lang="en-US" altLang="zh-CN" sz="2400" b="1" dirty="0">
                <a:effectLst>
                  <a:outerShdw blurRad="38100" dist="38100" dir="2700000" algn="tl">
                    <a:srgbClr val="C0C0C0"/>
                  </a:outerShdw>
                </a:effectLst>
                <a:ea typeface="楷体_GB2312" pitchFamily="49" charset="-122"/>
              </a:rPr>
              <a:t>/</a:t>
            </a:r>
            <a:r>
              <a:rPr lang="zh-CN" altLang="en-US" sz="2400" b="1" dirty="0">
                <a:effectLst>
                  <a:outerShdw blurRad="38100" dist="38100" dir="2700000" algn="tl">
                    <a:srgbClr val="C0C0C0"/>
                  </a:outerShdw>
                </a:effectLst>
                <a:ea typeface="楷体_GB2312" pitchFamily="49" charset="-122"/>
              </a:rPr>
              <a:t>规范句型	 </a:t>
            </a:r>
            <a:r>
              <a:rPr lang="en-US" altLang="zh-CN" sz="1800" b="1" dirty="0">
                <a:effectLst>
                  <a:outerShdw blurRad="38100" dist="38100" dir="2700000" algn="tl">
                    <a:srgbClr val="C0C0C0"/>
                  </a:outerShdw>
                </a:effectLst>
                <a:ea typeface="楷体_GB2312" pitchFamily="49" charset="-122"/>
              </a:rPr>
              <a:t>(canonical ~) </a:t>
            </a:r>
          </a:p>
          <a:p>
            <a:pPr marL="190500" lvl="1">
              <a:spcBef>
                <a:spcPct val="50000"/>
              </a:spcBef>
              <a:buClr>
                <a:schemeClr val="folHlink"/>
              </a:buClr>
              <a:buSzPct val="75000"/>
              <a:buFont typeface="Monotype Sorts" charset="2"/>
              <a:buNone/>
              <a:defRPr/>
            </a:pPr>
            <a:r>
              <a:rPr lang="en-US" altLang="zh-CN" sz="2400" b="1" dirty="0">
                <a:effectLst>
                  <a:outerShdw blurRad="38100" dist="38100" dir="2700000" algn="tl">
                    <a:srgbClr val="C0C0C0"/>
                  </a:outerShdw>
                </a:effectLst>
                <a:ea typeface="楷体_GB2312" pitchFamily="49" charset="-122"/>
              </a:rPr>
              <a:t>(</a:t>
            </a:r>
            <a:r>
              <a:rPr lang="zh-CN" altLang="en-US" sz="2400" b="1" dirty="0">
                <a:effectLst>
                  <a:outerShdw blurRad="38100" dist="38100" dir="2700000" algn="tl">
                    <a:srgbClr val="C0C0C0"/>
                  </a:outerShdw>
                </a:effectLst>
                <a:ea typeface="楷体_GB2312" pitchFamily="49" charset="-122"/>
              </a:rPr>
              <a:t>最左</a:t>
            </a:r>
            <a:r>
              <a:rPr lang="en-US" altLang="zh-CN" sz="2400" b="1" dirty="0">
                <a:effectLst>
                  <a:outerShdw blurRad="38100" dist="38100" dir="2700000" algn="tl">
                    <a:srgbClr val="C0C0C0"/>
                  </a:outerShdw>
                </a:effectLst>
                <a:ea typeface="楷体_GB2312" pitchFamily="49" charset="-122"/>
              </a:rPr>
              <a:t>/</a:t>
            </a:r>
            <a:r>
              <a:rPr lang="zh-CN" altLang="en-US" sz="2400" b="1" dirty="0">
                <a:effectLst>
                  <a:outerShdw blurRad="38100" dist="38100" dir="2700000" algn="tl">
                    <a:srgbClr val="C0C0C0"/>
                  </a:outerShdw>
                </a:effectLst>
                <a:ea typeface="楷体_GB2312" pitchFamily="49" charset="-122"/>
              </a:rPr>
              <a:t>规范归约</a:t>
            </a:r>
            <a:r>
              <a:rPr lang="en-US" altLang="zh-CN" sz="2400" b="1" dirty="0">
                <a:effectLst>
                  <a:outerShdw blurRad="38100" dist="38100" dir="2700000" algn="tl">
                    <a:srgbClr val="C0C0C0"/>
                  </a:outerShdw>
                </a:effectLst>
                <a:ea typeface="楷体_GB2312" pitchFamily="49" charset="-122"/>
              </a:rPr>
              <a:t>)</a:t>
            </a:r>
          </a:p>
          <a:p>
            <a:pPr marL="190500" lvl="1">
              <a:spcBef>
                <a:spcPct val="50000"/>
              </a:spcBef>
              <a:buClr>
                <a:schemeClr val="folHlink"/>
              </a:buClr>
              <a:buSzPct val="75000"/>
              <a:buFont typeface="Monotype Sorts" charset="2"/>
              <a:buNone/>
              <a:defRPr/>
            </a:pPr>
            <a:r>
              <a:rPr lang="en-US" altLang="zh-CN" sz="2800" b="1" i="1" dirty="0">
                <a:effectLst>
                  <a:outerShdw blurRad="38100" dist="38100" dir="2700000" algn="tl">
                    <a:srgbClr val="C0C0C0"/>
                  </a:outerShdw>
                </a:effectLst>
                <a:ea typeface="楷体_GB2312" pitchFamily="49" charset="-122"/>
              </a:rPr>
              <a:t>E</a:t>
            </a:r>
            <a:r>
              <a:rPr lang="en-US" altLang="zh-CN" sz="2800" b="1" dirty="0">
                <a:effectLst>
                  <a:outerShdw blurRad="38100" dist="38100" dir="2700000" algn="tl">
                    <a:srgbClr val="C0C0C0"/>
                  </a:outerShdw>
                </a:effectLst>
                <a:ea typeface="楷体_GB2312" pitchFamily="49" charset="-122"/>
              </a:rPr>
              <a:t> </a:t>
            </a:r>
            <a:r>
              <a:rPr lang="en-US" altLang="zh-CN" sz="2800" b="1" dirty="0">
                <a:effectLst>
                  <a:outerShdw blurRad="38100" dist="38100" dir="2700000" algn="tl">
                    <a:srgbClr val="C0C0C0"/>
                  </a:outerShdw>
                </a:effectLst>
                <a:ea typeface="楷体_GB2312" pitchFamily="49" charset="-122"/>
                <a:sym typeface="Symbol" pitchFamily="18" charset="2"/>
              </a:rPr>
              <a:t></a:t>
            </a:r>
            <a:r>
              <a:rPr lang="en-US" altLang="zh-CN" sz="2800" b="1" baseline="30000" dirty="0">
                <a:effectLst>
                  <a:outerShdw blurRad="38100" dist="38100" dir="2700000" algn="tl">
                    <a:srgbClr val="C0C0C0"/>
                  </a:outerShdw>
                </a:effectLst>
                <a:ea typeface="楷体_GB2312" pitchFamily="49" charset="-122"/>
                <a:sym typeface="Symbol" pitchFamily="18" charset="2"/>
              </a:rPr>
              <a:t>+</a:t>
            </a:r>
            <a:r>
              <a:rPr lang="en-US" altLang="zh-CN" sz="2800" b="1" dirty="0">
                <a:effectLst>
                  <a:outerShdw blurRad="38100" dist="38100" dir="2700000" algn="tl">
                    <a:srgbClr val="C0C0C0"/>
                  </a:outerShdw>
                </a:effectLst>
                <a:ea typeface="楷体_GB2312" pitchFamily="49" charset="-122"/>
                <a:sym typeface="Symbol" pitchFamily="18" charset="2"/>
              </a:rPr>
              <a:t> </a:t>
            </a:r>
            <a:r>
              <a:rPr lang="en-US" altLang="zh-CN" sz="2800" b="1" dirty="0" err="1">
                <a:effectLst>
                  <a:outerShdw blurRad="38100" dist="38100" dir="2700000" algn="tl">
                    <a:srgbClr val="C0C0C0"/>
                  </a:outerShdw>
                </a:effectLst>
                <a:ea typeface="楷体_GB2312" pitchFamily="49" charset="-122"/>
              </a:rPr>
              <a:t>id+id</a:t>
            </a:r>
            <a:r>
              <a:rPr lang="en-US" altLang="zh-CN" sz="2800" b="1" dirty="0">
                <a:effectLst>
                  <a:outerShdw blurRad="38100" dist="38100" dir="2700000" algn="tl">
                    <a:srgbClr val="C0C0C0"/>
                  </a:outerShdw>
                </a:effectLst>
                <a:ea typeface="楷体_GB2312" pitchFamily="49" charset="-122"/>
              </a:rPr>
              <a:t>*id</a:t>
            </a:r>
          </a:p>
        </p:txBody>
      </p:sp>
      <p:sp>
        <p:nvSpPr>
          <p:cNvPr id="2100232" name="Rectangle 8">
            <a:extLst>
              <a:ext uri="{FF2B5EF4-FFF2-40B4-BE49-F238E27FC236}">
                <a16:creationId xmlns:a16="http://schemas.microsoft.com/office/drawing/2014/main" id="{4CCDA079-2BAA-4F9F-8903-53CAFF42990A}"/>
              </a:ext>
            </a:extLst>
          </p:cNvPr>
          <p:cNvSpPr>
            <a:spLocks noChangeArrowheads="1"/>
          </p:cNvSpPr>
          <p:nvPr/>
        </p:nvSpPr>
        <p:spPr bwMode="auto">
          <a:xfrm>
            <a:off x="3048000" y="4191000"/>
            <a:ext cx="2892425" cy="2216633"/>
          </a:xfrm>
          <a:prstGeom prst="rect">
            <a:avLst/>
          </a:prstGeom>
          <a:noFill/>
          <a:ln w="9525">
            <a:noFill/>
            <a:miter lim="800000"/>
          </a:ln>
          <a:effectLst/>
        </p:spPr>
        <p:txBody>
          <a:bodyPr lIns="92075" tIns="46038" rIns="92075" bIns="46038">
            <a:spAutoFit/>
          </a:bodyPr>
          <a:lstStyle/>
          <a:p>
            <a:pPr marL="190500" lvl="1">
              <a:spcBef>
                <a:spcPct val="50000"/>
              </a:spcBef>
              <a:buClr>
                <a:schemeClr val="folHlink"/>
              </a:buClr>
              <a:buSzPct val="75000"/>
              <a:buFont typeface="Symbol" pitchFamily="18" charset="2"/>
              <a:buNone/>
              <a:defRPr/>
            </a:pPr>
            <a:r>
              <a:rPr lang="zh-CN" altLang="en-US" sz="2400" b="1" dirty="0">
                <a:effectLst>
                  <a:outerShdw blurRad="38100" dist="38100" dir="2700000" algn="tl">
                    <a:srgbClr val="C0C0C0"/>
                  </a:outerShdw>
                </a:effectLst>
                <a:ea typeface="楷体_GB2312" pitchFamily="49" charset="-122"/>
              </a:rPr>
              <a:t>施于最左变量</a:t>
            </a:r>
          </a:p>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左句型</a:t>
            </a:r>
            <a:r>
              <a:rPr lang="en-US" altLang="zh-CN" sz="2000" b="1" dirty="0">
                <a:effectLst>
                  <a:outerShdw blurRad="38100" dist="38100" dir="2700000" algn="tl">
                    <a:srgbClr val="C0C0C0"/>
                  </a:outerShdw>
                </a:effectLst>
                <a:ea typeface="楷体_GB2312" pitchFamily="49" charset="-122"/>
              </a:rPr>
              <a:t>(left-~)</a:t>
            </a:r>
            <a:r>
              <a:rPr lang="en-US" altLang="zh-CN" sz="1400" b="1" dirty="0">
                <a:effectLst>
                  <a:outerShdw blurRad="38100" dist="38100" dir="2700000" algn="tl">
                    <a:srgbClr val="C0C0C0"/>
                  </a:outerShdw>
                </a:effectLst>
                <a:ea typeface="楷体_GB2312" pitchFamily="49" charset="-122"/>
              </a:rPr>
              <a:t> </a:t>
            </a:r>
          </a:p>
          <a:p>
            <a:pPr marL="190500" lvl="1">
              <a:spcBef>
                <a:spcPct val="50000"/>
              </a:spcBef>
              <a:buClr>
                <a:schemeClr val="folHlink"/>
              </a:buClr>
              <a:buSzPct val="75000"/>
              <a:buFont typeface="Monotype Sorts" charset="2"/>
              <a:buNone/>
              <a:defRPr/>
            </a:pPr>
            <a:r>
              <a:rPr lang="zh-CN" altLang="en-US" sz="2400" b="1" dirty="0">
                <a:effectLst>
                  <a:outerShdw blurRad="38100" dist="38100" dir="2700000" algn="tl">
                    <a:srgbClr val="C0C0C0"/>
                  </a:outerShdw>
                </a:effectLst>
                <a:ea typeface="楷体_GB2312" pitchFamily="49" charset="-122"/>
              </a:rPr>
              <a:t>（最右归约）   </a:t>
            </a:r>
          </a:p>
          <a:p>
            <a:pPr marL="190500" lvl="1">
              <a:spcBef>
                <a:spcPct val="50000"/>
              </a:spcBef>
              <a:buClr>
                <a:schemeClr val="folHlink"/>
              </a:buClr>
              <a:buSzPct val="75000"/>
              <a:buFont typeface="Monotype Sorts" charset="2"/>
              <a:buNone/>
              <a:defRPr/>
            </a:pPr>
            <a:r>
              <a:rPr lang="en-US" altLang="zh-CN" sz="2800" b="1" i="1" dirty="0">
                <a:effectLst>
                  <a:outerShdw blurRad="38100" dist="38100" dir="2700000" algn="tl">
                    <a:srgbClr val="C0C0C0"/>
                  </a:outerShdw>
                </a:effectLst>
                <a:ea typeface="楷体_GB2312" pitchFamily="49" charset="-122"/>
              </a:rPr>
              <a:t>E</a:t>
            </a:r>
            <a:r>
              <a:rPr lang="en-US" altLang="zh-CN" sz="2800" b="1" dirty="0">
                <a:effectLst>
                  <a:outerShdw blurRad="38100" dist="38100" dir="2700000" algn="tl">
                    <a:srgbClr val="C0C0C0"/>
                  </a:outerShdw>
                </a:effectLst>
                <a:ea typeface="楷体_GB2312" pitchFamily="49" charset="-122"/>
                <a:sym typeface="Symbol" pitchFamily="18" charset="2"/>
              </a:rPr>
              <a:t></a:t>
            </a:r>
            <a:r>
              <a:rPr lang="en-US" altLang="zh-CN" sz="2800" b="1" baseline="30000" dirty="0">
                <a:effectLst>
                  <a:outerShdw blurRad="38100" dist="38100" dir="2700000" algn="tl">
                    <a:srgbClr val="C0C0C0"/>
                  </a:outerShdw>
                </a:effectLst>
                <a:ea typeface="楷体_GB2312" pitchFamily="49" charset="-122"/>
                <a:sym typeface="Symbol" pitchFamily="18" charset="2"/>
              </a:rPr>
              <a:t>5</a:t>
            </a:r>
            <a:r>
              <a:rPr lang="en-US" altLang="zh-CN" sz="2800" b="1" dirty="0">
                <a:effectLst>
                  <a:outerShdw blurRad="38100" dist="38100" dir="2700000" algn="tl">
                    <a:srgbClr val="C0C0C0"/>
                  </a:outerShdw>
                </a:effectLst>
                <a:ea typeface="楷体_GB2312" pitchFamily="49" charset="-122"/>
                <a:sym typeface="Symbol" pitchFamily="18" charset="2"/>
              </a:rPr>
              <a:t> </a:t>
            </a:r>
            <a:r>
              <a:rPr lang="en-US" altLang="zh-CN" sz="2800" b="1" dirty="0" err="1">
                <a:effectLst>
                  <a:outerShdw blurRad="38100" dist="38100" dir="2700000" algn="tl">
                    <a:srgbClr val="C0C0C0"/>
                  </a:outerShdw>
                </a:effectLst>
                <a:ea typeface="楷体_GB2312" pitchFamily="49" charset="-122"/>
              </a:rPr>
              <a:t>id+id</a:t>
            </a:r>
            <a:r>
              <a:rPr lang="en-US" altLang="zh-CN" sz="2800" b="1" dirty="0">
                <a:effectLst>
                  <a:outerShdw blurRad="38100" dist="38100" dir="2700000" algn="tl">
                    <a:srgbClr val="C0C0C0"/>
                  </a:outerShdw>
                </a:effectLst>
                <a:ea typeface="楷体_GB2312" pitchFamily="49" charset="-122"/>
              </a:rPr>
              <a:t>*id</a:t>
            </a:r>
          </a:p>
        </p:txBody>
      </p:sp>
      <p:sp>
        <p:nvSpPr>
          <p:cNvPr id="2100233" name="Freeform 9">
            <a:extLst>
              <a:ext uri="{FF2B5EF4-FFF2-40B4-BE49-F238E27FC236}">
                <a16:creationId xmlns:a16="http://schemas.microsoft.com/office/drawing/2014/main" id="{9AD1BD99-E384-480D-B8D6-85585EAB4540}"/>
              </a:ext>
            </a:extLst>
          </p:cNvPr>
          <p:cNvSpPr>
            <a:spLocks noChangeArrowheads="1"/>
          </p:cNvSpPr>
          <p:nvPr/>
        </p:nvSpPr>
        <p:spPr bwMode="auto">
          <a:xfrm>
            <a:off x="609600" y="1498600"/>
            <a:ext cx="1600200" cy="1701800"/>
          </a:xfrm>
          <a:custGeom>
            <a:avLst/>
            <a:gdLst>
              <a:gd name="T0" fmla="*/ 0 w 1008"/>
              <a:gd name="T1" fmla="*/ 2147483646 h 1072"/>
              <a:gd name="T2" fmla="*/ 2147483646 w 1008"/>
              <a:gd name="T3" fmla="*/ 2147483646 h 1072"/>
              <a:gd name="T4" fmla="*/ 2147483646 w 1008"/>
              <a:gd name="T5" fmla="*/ 2147483646 h 1072"/>
              <a:gd name="T6" fmla="*/ 2147483646 w 1008"/>
              <a:gd name="T7" fmla="*/ 2147483646 h 1072"/>
              <a:gd name="T8" fmla="*/ 2147483646 w 1008"/>
              <a:gd name="T9" fmla="*/ 2147483646 h 10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8" h="1072">
                <a:moveTo>
                  <a:pt x="0" y="64"/>
                </a:moveTo>
                <a:cubicBezTo>
                  <a:pt x="240" y="32"/>
                  <a:pt x="480" y="0"/>
                  <a:pt x="576" y="64"/>
                </a:cubicBezTo>
                <a:cubicBezTo>
                  <a:pt x="672" y="128"/>
                  <a:pt x="608" y="336"/>
                  <a:pt x="576" y="448"/>
                </a:cubicBezTo>
                <a:cubicBezTo>
                  <a:pt x="544" y="560"/>
                  <a:pt x="312" y="632"/>
                  <a:pt x="384" y="736"/>
                </a:cubicBezTo>
                <a:cubicBezTo>
                  <a:pt x="456" y="840"/>
                  <a:pt x="732" y="956"/>
                  <a:pt x="1008" y="1072"/>
                </a:cubicBezTo>
              </a:path>
            </a:pathLst>
          </a:custGeom>
          <a:noFill/>
          <a:ln w="28575">
            <a:solidFill>
              <a:srgbClr val="FFFF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0234" name="Freeform 10">
            <a:extLst>
              <a:ext uri="{FF2B5EF4-FFF2-40B4-BE49-F238E27FC236}">
                <a16:creationId xmlns:a16="http://schemas.microsoft.com/office/drawing/2014/main" id="{9469E58E-2CBC-4055-AF96-2C80C7251780}"/>
              </a:ext>
            </a:extLst>
          </p:cNvPr>
          <p:cNvSpPr>
            <a:spLocks noChangeArrowheads="1"/>
          </p:cNvSpPr>
          <p:nvPr/>
        </p:nvSpPr>
        <p:spPr bwMode="auto">
          <a:xfrm>
            <a:off x="3276600" y="1574800"/>
            <a:ext cx="1871663" cy="2159000"/>
          </a:xfrm>
          <a:custGeom>
            <a:avLst/>
            <a:gdLst>
              <a:gd name="T0" fmla="*/ 0 w 1392"/>
              <a:gd name="T1" fmla="*/ 2147483646 h 1360"/>
              <a:gd name="T2" fmla="*/ 2147483646 w 1392"/>
              <a:gd name="T3" fmla="*/ 2147483646 h 1360"/>
              <a:gd name="T4" fmla="*/ 2147483646 w 1392"/>
              <a:gd name="T5" fmla="*/ 2147483646 h 1360"/>
              <a:gd name="T6" fmla="*/ 2147483646 w 1392"/>
              <a:gd name="T7" fmla="*/ 2147483646 h 1360"/>
              <a:gd name="T8" fmla="*/ 2147483646 w 1392"/>
              <a:gd name="T9" fmla="*/ 2147483646 h 1360"/>
              <a:gd name="T10" fmla="*/ 2147483646 w 1392"/>
              <a:gd name="T11" fmla="*/ 2147483646 h 1360"/>
              <a:gd name="T12" fmla="*/ 2147483646 w 1392"/>
              <a:gd name="T13" fmla="*/ 2147483646 h 1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2" h="1360">
                <a:moveTo>
                  <a:pt x="0" y="160"/>
                </a:moveTo>
                <a:cubicBezTo>
                  <a:pt x="116" y="96"/>
                  <a:pt x="232" y="32"/>
                  <a:pt x="336" y="16"/>
                </a:cubicBezTo>
                <a:cubicBezTo>
                  <a:pt x="440" y="0"/>
                  <a:pt x="528" y="8"/>
                  <a:pt x="624" y="64"/>
                </a:cubicBezTo>
                <a:cubicBezTo>
                  <a:pt x="720" y="120"/>
                  <a:pt x="872" y="240"/>
                  <a:pt x="912" y="352"/>
                </a:cubicBezTo>
                <a:cubicBezTo>
                  <a:pt x="952" y="464"/>
                  <a:pt x="824" y="624"/>
                  <a:pt x="864" y="736"/>
                </a:cubicBezTo>
                <a:cubicBezTo>
                  <a:pt x="904" y="848"/>
                  <a:pt x="1064" y="920"/>
                  <a:pt x="1152" y="1024"/>
                </a:cubicBezTo>
                <a:cubicBezTo>
                  <a:pt x="1240" y="1128"/>
                  <a:pt x="1368" y="1304"/>
                  <a:pt x="1392" y="1360"/>
                </a:cubicBezTo>
              </a:path>
            </a:pathLst>
          </a:custGeom>
          <a:noFill/>
          <a:ln w="28575">
            <a:solidFill>
              <a:srgbClr val="FFFF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0235" name="Freeform 11">
            <a:extLst>
              <a:ext uri="{FF2B5EF4-FFF2-40B4-BE49-F238E27FC236}">
                <a16:creationId xmlns:a16="http://schemas.microsoft.com/office/drawing/2014/main" id="{84DC3160-9F0E-4CAE-8494-5F17B9B2D1E1}"/>
              </a:ext>
            </a:extLst>
          </p:cNvPr>
          <p:cNvSpPr>
            <a:spLocks noChangeArrowheads="1"/>
          </p:cNvSpPr>
          <p:nvPr/>
        </p:nvSpPr>
        <p:spPr bwMode="auto">
          <a:xfrm>
            <a:off x="6248400" y="1346200"/>
            <a:ext cx="1347788" cy="2463800"/>
          </a:xfrm>
          <a:custGeom>
            <a:avLst/>
            <a:gdLst>
              <a:gd name="T0" fmla="*/ 0 w 920"/>
              <a:gd name="T1" fmla="*/ 2147483646 h 1552"/>
              <a:gd name="T2" fmla="*/ 2147483646 w 920"/>
              <a:gd name="T3" fmla="*/ 2147483646 h 1552"/>
              <a:gd name="T4" fmla="*/ 2147483646 w 920"/>
              <a:gd name="T5" fmla="*/ 2147483646 h 1552"/>
              <a:gd name="T6" fmla="*/ 2147483646 w 920"/>
              <a:gd name="T7" fmla="*/ 2147483646 h 1552"/>
              <a:gd name="T8" fmla="*/ 2147483646 w 920"/>
              <a:gd name="T9" fmla="*/ 2147483646 h 1552"/>
              <a:gd name="T10" fmla="*/ 2147483646 w 920"/>
              <a:gd name="T11" fmla="*/ 2147483646 h 1552"/>
              <a:gd name="T12" fmla="*/ 2147483646 w 920"/>
              <a:gd name="T13" fmla="*/ 2147483646 h 15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0" h="1552">
                <a:moveTo>
                  <a:pt x="0" y="256"/>
                </a:moveTo>
                <a:cubicBezTo>
                  <a:pt x="200" y="144"/>
                  <a:pt x="400" y="32"/>
                  <a:pt x="528" y="16"/>
                </a:cubicBezTo>
                <a:cubicBezTo>
                  <a:pt x="656" y="0"/>
                  <a:pt x="704" y="72"/>
                  <a:pt x="768" y="160"/>
                </a:cubicBezTo>
                <a:cubicBezTo>
                  <a:pt x="832" y="248"/>
                  <a:pt x="920" y="432"/>
                  <a:pt x="912" y="544"/>
                </a:cubicBezTo>
                <a:cubicBezTo>
                  <a:pt x="904" y="656"/>
                  <a:pt x="816" y="720"/>
                  <a:pt x="720" y="832"/>
                </a:cubicBezTo>
                <a:cubicBezTo>
                  <a:pt x="624" y="944"/>
                  <a:pt x="408" y="1096"/>
                  <a:pt x="336" y="1216"/>
                </a:cubicBezTo>
                <a:cubicBezTo>
                  <a:pt x="264" y="1336"/>
                  <a:pt x="276" y="1444"/>
                  <a:pt x="288" y="1552"/>
                </a:cubicBezTo>
              </a:path>
            </a:pathLst>
          </a:custGeom>
          <a:noFill/>
          <a:ln w="28575">
            <a:solidFill>
              <a:srgbClr val="FFFF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0229"/>
                                        </p:tgtEl>
                                        <p:attrNameLst>
                                          <p:attrName>style.visibility</p:attrName>
                                        </p:attrNameLst>
                                      </p:cBhvr>
                                      <p:to>
                                        <p:strVal val="visible"/>
                                      </p:to>
                                    </p:set>
                                    <p:animEffect transition="in" filter="blinds(horizontal)">
                                      <p:cBhvr>
                                        <p:cTn id="7" dur="500"/>
                                        <p:tgtEl>
                                          <p:spTgt spid="2100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0227"/>
                                        </p:tgtEl>
                                        <p:attrNameLst>
                                          <p:attrName>style.visibility</p:attrName>
                                        </p:attrNameLst>
                                      </p:cBhvr>
                                      <p:to>
                                        <p:strVal val="visible"/>
                                      </p:to>
                                    </p:set>
                                    <p:animEffect transition="in" filter="blinds(horizontal)">
                                      <p:cBhvr>
                                        <p:cTn id="12" dur="500"/>
                                        <p:tgtEl>
                                          <p:spTgt spid="2100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00228"/>
                                        </p:tgtEl>
                                        <p:attrNameLst>
                                          <p:attrName>style.visibility</p:attrName>
                                        </p:attrNameLst>
                                      </p:cBhvr>
                                      <p:to>
                                        <p:strVal val="visible"/>
                                      </p:to>
                                    </p:set>
                                    <p:animEffect transition="in" filter="blinds(horizontal)">
                                      <p:cBhvr>
                                        <p:cTn id="17" dur="500"/>
                                        <p:tgtEl>
                                          <p:spTgt spid="2100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nodeType="clickEffect">
                                  <p:stCondLst>
                                    <p:cond delay="0"/>
                                  </p:stCondLst>
                                  <p:childTnLst>
                                    <p:set>
                                      <p:cBhvr>
                                        <p:cTn id="21" dur="1" fill="hold">
                                          <p:stCondLst>
                                            <p:cond delay="0"/>
                                          </p:stCondLst>
                                        </p:cTn>
                                        <p:tgtEl>
                                          <p:spTgt spid="2100233"/>
                                        </p:tgtEl>
                                        <p:attrNameLst>
                                          <p:attrName>style.visibility</p:attrName>
                                        </p:attrNameLst>
                                      </p:cBhvr>
                                      <p:to>
                                        <p:strVal val="visible"/>
                                      </p:to>
                                    </p:set>
                                    <p:anim calcmode="lin" valueType="num">
                                      <p:cBhvr>
                                        <p:cTn id="22" dur="500" fill="hold"/>
                                        <p:tgtEl>
                                          <p:spTgt spid="2100233"/>
                                        </p:tgtEl>
                                        <p:attrNameLst>
                                          <p:attrName>ppt_x</p:attrName>
                                        </p:attrNameLst>
                                      </p:cBhvr>
                                      <p:tavLst>
                                        <p:tav tm="0">
                                          <p:val>
                                            <p:strVal val="#ppt_x"/>
                                          </p:val>
                                        </p:tav>
                                        <p:tav tm="100000">
                                          <p:val>
                                            <p:strVal val="#ppt_x"/>
                                          </p:val>
                                        </p:tav>
                                      </p:tavLst>
                                    </p:anim>
                                    <p:anim calcmode="lin" valueType="num">
                                      <p:cBhvr>
                                        <p:cTn id="23" dur="500" fill="hold"/>
                                        <p:tgtEl>
                                          <p:spTgt spid="2100233"/>
                                        </p:tgtEl>
                                        <p:attrNameLst>
                                          <p:attrName>ppt_y</p:attrName>
                                        </p:attrNameLst>
                                      </p:cBhvr>
                                      <p:tavLst>
                                        <p:tav tm="0">
                                          <p:val>
                                            <p:strVal val="#ppt_y-#ppt_h/2"/>
                                          </p:val>
                                        </p:tav>
                                        <p:tav tm="100000">
                                          <p:val>
                                            <p:strVal val="#ppt_y"/>
                                          </p:val>
                                        </p:tav>
                                      </p:tavLst>
                                    </p:anim>
                                    <p:anim calcmode="lin" valueType="num">
                                      <p:cBhvr>
                                        <p:cTn id="24" dur="500" fill="hold"/>
                                        <p:tgtEl>
                                          <p:spTgt spid="2100233"/>
                                        </p:tgtEl>
                                        <p:attrNameLst>
                                          <p:attrName>ppt_w</p:attrName>
                                        </p:attrNameLst>
                                      </p:cBhvr>
                                      <p:tavLst>
                                        <p:tav tm="0">
                                          <p:val>
                                            <p:strVal val="#ppt_w"/>
                                          </p:val>
                                        </p:tav>
                                        <p:tav tm="100000">
                                          <p:val>
                                            <p:strVal val="#ppt_w"/>
                                          </p:val>
                                        </p:tav>
                                      </p:tavLst>
                                    </p:anim>
                                    <p:anim calcmode="lin" valueType="num">
                                      <p:cBhvr>
                                        <p:cTn id="25" dur="500" fill="hold"/>
                                        <p:tgtEl>
                                          <p:spTgt spid="2100233"/>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00230"/>
                                        </p:tgtEl>
                                        <p:attrNameLst>
                                          <p:attrName>style.visibility</p:attrName>
                                        </p:attrNameLst>
                                      </p:cBhvr>
                                      <p:to>
                                        <p:strVal val="visible"/>
                                      </p:to>
                                    </p:set>
                                    <p:animEffect transition="in" filter="blinds(horizontal)">
                                      <p:cBhvr>
                                        <p:cTn id="30" dur="500"/>
                                        <p:tgtEl>
                                          <p:spTgt spid="210023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2100234"/>
                                        </p:tgtEl>
                                        <p:attrNameLst>
                                          <p:attrName>style.visibility</p:attrName>
                                        </p:attrNameLst>
                                      </p:cBhvr>
                                      <p:to>
                                        <p:strVal val="visible"/>
                                      </p:to>
                                    </p:set>
                                    <p:anim calcmode="lin" valueType="num">
                                      <p:cBhvr>
                                        <p:cTn id="35" dur="500" fill="hold"/>
                                        <p:tgtEl>
                                          <p:spTgt spid="2100234"/>
                                        </p:tgtEl>
                                        <p:attrNameLst>
                                          <p:attrName>ppt_x</p:attrName>
                                        </p:attrNameLst>
                                      </p:cBhvr>
                                      <p:tavLst>
                                        <p:tav tm="0">
                                          <p:val>
                                            <p:strVal val="#ppt_x"/>
                                          </p:val>
                                        </p:tav>
                                        <p:tav tm="100000">
                                          <p:val>
                                            <p:strVal val="#ppt_x"/>
                                          </p:val>
                                        </p:tav>
                                      </p:tavLst>
                                    </p:anim>
                                    <p:anim calcmode="lin" valueType="num">
                                      <p:cBhvr>
                                        <p:cTn id="36" dur="500" fill="hold"/>
                                        <p:tgtEl>
                                          <p:spTgt spid="2100234"/>
                                        </p:tgtEl>
                                        <p:attrNameLst>
                                          <p:attrName>ppt_y</p:attrName>
                                        </p:attrNameLst>
                                      </p:cBhvr>
                                      <p:tavLst>
                                        <p:tav tm="0">
                                          <p:val>
                                            <p:strVal val="#ppt_y-#ppt_h/2"/>
                                          </p:val>
                                        </p:tav>
                                        <p:tav tm="100000">
                                          <p:val>
                                            <p:strVal val="#ppt_y"/>
                                          </p:val>
                                        </p:tav>
                                      </p:tavLst>
                                    </p:anim>
                                    <p:anim calcmode="lin" valueType="num">
                                      <p:cBhvr>
                                        <p:cTn id="37" dur="500" fill="hold"/>
                                        <p:tgtEl>
                                          <p:spTgt spid="2100234"/>
                                        </p:tgtEl>
                                        <p:attrNameLst>
                                          <p:attrName>ppt_w</p:attrName>
                                        </p:attrNameLst>
                                      </p:cBhvr>
                                      <p:tavLst>
                                        <p:tav tm="0">
                                          <p:val>
                                            <p:strVal val="#ppt_w"/>
                                          </p:val>
                                        </p:tav>
                                        <p:tav tm="100000">
                                          <p:val>
                                            <p:strVal val="#ppt_w"/>
                                          </p:val>
                                        </p:tav>
                                      </p:tavLst>
                                    </p:anim>
                                    <p:anim calcmode="lin" valueType="num">
                                      <p:cBhvr>
                                        <p:cTn id="38" dur="500" fill="hold"/>
                                        <p:tgtEl>
                                          <p:spTgt spid="2100234"/>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00232"/>
                                        </p:tgtEl>
                                        <p:attrNameLst>
                                          <p:attrName>style.visibility</p:attrName>
                                        </p:attrNameLst>
                                      </p:cBhvr>
                                      <p:to>
                                        <p:strVal val="visible"/>
                                      </p:to>
                                    </p:set>
                                    <p:animEffect transition="in" filter="blinds(horizontal)">
                                      <p:cBhvr>
                                        <p:cTn id="43" dur="500"/>
                                        <p:tgtEl>
                                          <p:spTgt spid="21002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nodeType="clickEffect">
                                  <p:stCondLst>
                                    <p:cond delay="0"/>
                                  </p:stCondLst>
                                  <p:childTnLst>
                                    <p:set>
                                      <p:cBhvr>
                                        <p:cTn id="47" dur="1" fill="hold">
                                          <p:stCondLst>
                                            <p:cond delay="0"/>
                                          </p:stCondLst>
                                        </p:cTn>
                                        <p:tgtEl>
                                          <p:spTgt spid="2100235"/>
                                        </p:tgtEl>
                                        <p:attrNameLst>
                                          <p:attrName>style.visibility</p:attrName>
                                        </p:attrNameLst>
                                      </p:cBhvr>
                                      <p:to>
                                        <p:strVal val="visible"/>
                                      </p:to>
                                    </p:set>
                                    <p:anim calcmode="lin" valueType="num">
                                      <p:cBhvr>
                                        <p:cTn id="48" dur="500" fill="hold"/>
                                        <p:tgtEl>
                                          <p:spTgt spid="2100235"/>
                                        </p:tgtEl>
                                        <p:attrNameLst>
                                          <p:attrName>ppt_x</p:attrName>
                                        </p:attrNameLst>
                                      </p:cBhvr>
                                      <p:tavLst>
                                        <p:tav tm="0">
                                          <p:val>
                                            <p:strVal val="#ppt_x"/>
                                          </p:val>
                                        </p:tav>
                                        <p:tav tm="100000">
                                          <p:val>
                                            <p:strVal val="#ppt_x"/>
                                          </p:val>
                                        </p:tav>
                                      </p:tavLst>
                                    </p:anim>
                                    <p:anim calcmode="lin" valueType="num">
                                      <p:cBhvr>
                                        <p:cTn id="49" dur="500" fill="hold"/>
                                        <p:tgtEl>
                                          <p:spTgt spid="2100235"/>
                                        </p:tgtEl>
                                        <p:attrNameLst>
                                          <p:attrName>ppt_y</p:attrName>
                                        </p:attrNameLst>
                                      </p:cBhvr>
                                      <p:tavLst>
                                        <p:tav tm="0">
                                          <p:val>
                                            <p:strVal val="#ppt_y-#ppt_h/2"/>
                                          </p:val>
                                        </p:tav>
                                        <p:tav tm="100000">
                                          <p:val>
                                            <p:strVal val="#ppt_y"/>
                                          </p:val>
                                        </p:tav>
                                      </p:tavLst>
                                    </p:anim>
                                    <p:anim calcmode="lin" valueType="num">
                                      <p:cBhvr>
                                        <p:cTn id="50" dur="500" fill="hold"/>
                                        <p:tgtEl>
                                          <p:spTgt spid="2100235"/>
                                        </p:tgtEl>
                                        <p:attrNameLst>
                                          <p:attrName>ppt_w</p:attrName>
                                        </p:attrNameLst>
                                      </p:cBhvr>
                                      <p:tavLst>
                                        <p:tav tm="0">
                                          <p:val>
                                            <p:strVal val="#ppt_w"/>
                                          </p:val>
                                        </p:tav>
                                        <p:tav tm="100000">
                                          <p:val>
                                            <p:strVal val="#ppt_w"/>
                                          </p:val>
                                        </p:tav>
                                      </p:tavLst>
                                    </p:anim>
                                    <p:anim calcmode="lin" valueType="num">
                                      <p:cBhvr>
                                        <p:cTn id="51" dur="500" fill="hold"/>
                                        <p:tgtEl>
                                          <p:spTgt spid="2100235"/>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100231"/>
                                        </p:tgtEl>
                                        <p:attrNameLst>
                                          <p:attrName>style.visibility</p:attrName>
                                        </p:attrNameLst>
                                      </p:cBhvr>
                                      <p:to>
                                        <p:strVal val="visible"/>
                                      </p:to>
                                    </p:set>
                                    <p:animEffect transition="in" filter="blinds(horizontal)">
                                      <p:cBhvr>
                                        <p:cTn id="56" dur="500"/>
                                        <p:tgtEl>
                                          <p:spTgt spid="2100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227" grpId="0"/>
      <p:bldP spid="2100228" grpId="0"/>
      <p:bldP spid="2100229" grpId="0"/>
      <p:bldP spid="2100230" grpId="0"/>
      <p:bldP spid="2100231" grpId="0"/>
      <p:bldP spid="2100232"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2" name="Rectangle 2">
            <a:extLst>
              <a:ext uri="{FF2B5EF4-FFF2-40B4-BE49-F238E27FC236}">
                <a16:creationId xmlns:a16="http://schemas.microsoft.com/office/drawing/2014/main" id="{28A59B92-5682-480A-9849-F7C0EC1FE904}"/>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最左推导与最右推导</a:t>
            </a:r>
          </a:p>
        </p:txBody>
      </p:sp>
      <p:sp>
        <p:nvSpPr>
          <p:cNvPr id="2101251" name="Rectangle 3">
            <a:extLst>
              <a:ext uri="{FF2B5EF4-FFF2-40B4-BE49-F238E27FC236}">
                <a16:creationId xmlns:a16="http://schemas.microsoft.com/office/drawing/2014/main" id="{4EC54242-9616-4B44-859F-96444BCA9029}"/>
              </a:ext>
            </a:extLst>
          </p:cNvPr>
          <p:cNvSpPr>
            <a:spLocks noGrp="1" noChangeArrowheads="1"/>
          </p:cNvSpPr>
          <p:nvPr>
            <p:ph idx="1"/>
          </p:nvPr>
        </p:nvSpPr>
        <p:spPr/>
        <p:txBody>
          <a:bodyPr/>
          <a:lstStyle/>
          <a:p>
            <a:pPr marL="0" indent="0" eaLnBrk="1" hangingPunct="1"/>
            <a:r>
              <a:rPr lang="zh-CN" altLang="en-US">
                <a:latin typeface="Times New Roman" panose="02020603050405020304" pitchFamily="18" charset="0"/>
              </a:rPr>
              <a:t>最左推导</a:t>
            </a:r>
            <a:r>
              <a:rPr lang="en-US" altLang="zh-CN">
                <a:latin typeface="Times New Roman" panose="02020603050405020304" pitchFamily="18" charset="0"/>
              </a:rPr>
              <a:t>(Left-most Derivation)</a:t>
            </a:r>
          </a:p>
          <a:p>
            <a:pPr marL="198438" lvl="1" indent="0" eaLnBrk="1" hangingPunct="1"/>
            <a:r>
              <a:rPr lang="zh-CN" altLang="en-US" sz="3200">
                <a:latin typeface="Times New Roman" panose="02020603050405020304" pitchFamily="18" charset="0"/>
              </a:rPr>
              <a:t>每次推导都施加在句型的最左边的语法变量上。</a:t>
            </a:r>
            <a:r>
              <a:rPr lang="en-US" altLang="zh-CN" sz="3200">
                <a:latin typeface="Times New Roman" panose="02020603050405020304" pitchFamily="18" charset="0"/>
              </a:rPr>
              <a:t>——</a:t>
            </a:r>
            <a:r>
              <a:rPr lang="zh-CN" altLang="en-US" sz="3200">
                <a:latin typeface="Times New Roman" panose="02020603050405020304" pitchFamily="18" charset="0"/>
              </a:rPr>
              <a:t>与最右归约对应</a:t>
            </a:r>
          </a:p>
          <a:p>
            <a:pPr marL="0" indent="0" eaLnBrk="1" hangingPunct="1"/>
            <a:r>
              <a:rPr lang="zh-CN" altLang="en-US">
                <a:latin typeface="Times New Roman" panose="02020603050405020304" pitchFamily="18" charset="0"/>
              </a:rPr>
              <a:t>最右推导</a:t>
            </a:r>
            <a:r>
              <a:rPr lang="en-US" altLang="zh-CN">
                <a:latin typeface="Times New Roman" panose="02020603050405020304" pitchFamily="18" charset="0"/>
              </a:rPr>
              <a:t>(Right-most Derivation)</a:t>
            </a:r>
          </a:p>
          <a:p>
            <a:pPr marL="198438" lvl="1" indent="0" eaLnBrk="1" hangingPunct="1"/>
            <a:r>
              <a:rPr lang="zh-CN" altLang="en-US" sz="3200">
                <a:latin typeface="Times New Roman" panose="02020603050405020304" pitchFamily="18" charset="0"/>
              </a:rPr>
              <a:t>每次推导都施加在句型的最右边的语法变量上。</a:t>
            </a:r>
            <a:r>
              <a:rPr lang="en-US" altLang="zh-CN" sz="3200">
                <a:latin typeface="Times New Roman" panose="02020603050405020304" pitchFamily="18" charset="0"/>
              </a:rPr>
              <a:t>——</a:t>
            </a:r>
            <a:r>
              <a:rPr lang="zh-CN" altLang="en-US" sz="3200">
                <a:latin typeface="Times New Roman" panose="02020603050405020304" pitchFamily="18" charset="0"/>
              </a:rPr>
              <a:t>与最左归约（规范规约）对应的规范</a:t>
            </a:r>
            <a:r>
              <a:rPr lang="en-US" altLang="zh-CN" sz="3200">
                <a:latin typeface="Times New Roman" panose="02020603050405020304" pitchFamily="18" charset="0"/>
              </a:rPr>
              <a:t>(Canonical)</a:t>
            </a:r>
            <a:r>
              <a:rPr lang="zh-CN" altLang="en-US" sz="3200">
                <a:latin typeface="Times New Roman" panose="02020603050405020304" pitchFamily="18" charset="0"/>
              </a:rPr>
              <a:t>句型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1251">
                                            <p:txEl>
                                              <p:pRg st="0" end="0"/>
                                            </p:txEl>
                                          </p:spTgt>
                                        </p:tgtEl>
                                        <p:attrNameLst>
                                          <p:attrName>style.visibility</p:attrName>
                                        </p:attrNameLst>
                                      </p:cBhvr>
                                      <p:to>
                                        <p:strVal val="visible"/>
                                      </p:to>
                                    </p:set>
                                    <p:anim calcmode="lin" valueType="num">
                                      <p:cBhvr additive="base">
                                        <p:cTn id="7" dur="500" fill="hold"/>
                                        <p:tgtEl>
                                          <p:spTgt spid="2101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01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01251">
                                            <p:txEl>
                                              <p:pRg st="1" end="1"/>
                                            </p:txEl>
                                          </p:spTgt>
                                        </p:tgtEl>
                                        <p:attrNameLst>
                                          <p:attrName>style.visibility</p:attrName>
                                        </p:attrNameLst>
                                      </p:cBhvr>
                                      <p:to>
                                        <p:strVal val="visible"/>
                                      </p:to>
                                    </p:set>
                                    <p:anim calcmode="lin" valueType="num">
                                      <p:cBhvr additive="base">
                                        <p:cTn id="11" dur="500" fill="hold"/>
                                        <p:tgtEl>
                                          <p:spTgt spid="2101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01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01251">
                                            <p:txEl>
                                              <p:pRg st="2" end="2"/>
                                            </p:txEl>
                                          </p:spTgt>
                                        </p:tgtEl>
                                        <p:attrNameLst>
                                          <p:attrName>style.visibility</p:attrName>
                                        </p:attrNameLst>
                                      </p:cBhvr>
                                      <p:to>
                                        <p:strVal val="visible"/>
                                      </p:to>
                                    </p:set>
                                    <p:anim calcmode="lin" valueType="num">
                                      <p:cBhvr additive="base">
                                        <p:cTn id="17" dur="500" fill="hold"/>
                                        <p:tgtEl>
                                          <p:spTgt spid="210125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0125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101251">
                                            <p:txEl>
                                              <p:pRg st="3" end="3"/>
                                            </p:txEl>
                                          </p:spTgt>
                                        </p:tgtEl>
                                        <p:attrNameLst>
                                          <p:attrName>style.visibility</p:attrName>
                                        </p:attrNameLst>
                                      </p:cBhvr>
                                      <p:to>
                                        <p:strVal val="visible"/>
                                      </p:to>
                                    </p:set>
                                    <p:anim calcmode="lin" valueType="num">
                                      <p:cBhvr additive="base">
                                        <p:cTn id="21" dur="500" fill="hold"/>
                                        <p:tgtEl>
                                          <p:spTgt spid="21012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10125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125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a:extLst>
              <a:ext uri="{FF2B5EF4-FFF2-40B4-BE49-F238E27FC236}">
                <a16:creationId xmlns:a16="http://schemas.microsoft.com/office/drawing/2014/main" id="{431220C9-C80C-468A-BFD8-8F568C0A8BC1}"/>
              </a:ext>
            </a:extLst>
          </p:cNvPr>
          <p:cNvSpPr>
            <a:spLocks noGrp="1" noChangeArrowheads="1"/>
          </p:cNvSpPr>
          <p:nvPr>
            <p:ph type="title"/>
          </p:nvPr>
        </p:nvSpPr>
        <p:spPr/>
        <p:txBody>
          <a:bodyPr lIns="92075" tIns="46038" rIns="92075" bIns="46038" anchor="ctr"/>
          <a:lstStyle/>
          <a:p>
            <a:pPr eaLnBrk="1" hangingPunct="1"/>
            <a:r>
              <a:rPr lang="en-US" altLang="zh-CN">
                <a:latin typeface="Times New Roman" panose="02020603050405020304" pitchFamily="18" charset="0"/>
              </a:rPr>
              <a:t>2.6 CFG</a:t>
            </a:r>
            <a:r>
              <a:rPr lang="zh-CN" altLang="en-US">
                <a:latin typeface="Times New Roman" panose="02020603050405020304" pitchFamily="18" charset="0"/>
              </a:rPr>
              <a:t>的二义性</a:t>
            </a:r>
          </a:p>
        </p:txBody>
      </p:sp>
      <p:sp>
        <p:nvSpPr>
          <p:cNvPr id="84997" name="Rectangle 3">
            <a:extLst>
              <a:ext uri="{FF2B5EF4-FFF2-40B4-BE49-F238E27FC236}">
                <a16:creationId xmlns:a16="http://schemas.microsoft.com/office/drawing/2014/main" id="{94E68838-DBB4-41DB-8DC6-5E9901DB0350}"/>
              </a:ext>
            </a:extLst>
          </p:cNvPr>
          <p:cNvSpPr>
            <a:spLocks noGrp="1" noChangeArrowheads="1"/>
          </p:cNvSpPr>
          <p:nvPr>
            <p:ph idx="1"/>
          </p:nvPr>
        </p:nvSpPr>
        <p:spPr/>
        <p:txBody>
          <a:bodyPr lIns="92075" tIns="46038" rIns="92075" bIns="46038"/>
          <a:lstStyle/>
          <a:p>
            <a:pPr algn="just" eaLnBrk="1" hangingPunct="1">
              <a:lnSpc>
                <a:spcPct val="90000"/>
              </a:lnSpc>
            </a:pPr>
            <a:r>
              <a:rPr lang="zh-CN" altLang="en-US" b="1" dirty="0">
                <a:latin typeface="Times New Roman" panose="02020603050405020304" pitchFamily="18" charset="0"/>
              </a:rPr>
              <a:t>对同一句子存在两棵语法分析树</a:t>
            </a:r>
          </a:p>
          <a:p>
            <a:pPr lvl="1" algn="just" eaLnBrk="1" hangingPunct="1">
              <a:lnSpc>
                <a:spcPct val="90000"/>
              </a:lnSpc>
            </a:pPr>
            <a:r>
              <a:rPr lang="zh-CN" altLang="en-US" b="1" dirty="0">
                <a:solidFill>
                  <a:srgbClr val="FFFF00"/>
                </a:solidFill>
                <a:latin typeface="Times New Roman" panose="02020603050405020304" pitchFamily="18" charset="0"/>
              </a:rPr>
              <a:t>在理论上不可判定</a:t>
            </a:r>
          </a:p>
        </p:txBody>
      </p:sp>
      <p:grpSp>
        <p:nvGrpSpPr>
          <p:cNvPr id="84998" name="Group 4">
            <a:extLst>
              <a:ext uri="{FF2B5EF4-FFF2-40B4-BE49-F238E27FC236}">
                <a16:creationId xmlns:a16="http://schemas.microsoft.com/office/drawing/2014/main" id="{81E49CC3-3A78-4C0B-A6CC-96D434D6353E}"/>
              </a:ext>
            </a:extLst>
          </p:cNvPr>
          <p:cNvGrpSpPr>
            <a:grpSpLocks/>
          </p:cNvGrpSpPr>
          <p:nvPr/>
        </p:nvGrpSpPr>
        <p:grpSpPr bwMode="auto">
          <a:xfrm>
            <a:off x="4800600" y="2390775"/>
            <a:ext cx="3810000" cy="3960813"/>
            <a:chOff x="1008" y="1371"/>
            <a:chExt cx="4032" cy="2495"/>
          </a:xfrm>
        </p:grpSpPr>
        <p:grpSp>
          <p:nvGrpSpPr>
            <p:cNvPr id="85022" name="Group 5">
              <a:extLst>
                <a:ext uri="{FF2B5EF4-FFF2-40B4-BE49-F238E27FC236}">
                  <a16:creationId xmlns:a16="http://schemas.microsoft.com/office/drawing/2014/main" id="{50ED6B1E-7BF4-4F9C-9391-011FC3B428C9}"/>
                </a:ext>
              </a:extLst>
            </p:cNvPr>
            <p:cNvGrpSpPr>
              <a:grpSpLocks/>
            </p:cNvGrpSpPr>
            <p:nvPr/>
          </p:nvGrpSpPr>
          <p:grpSpPr bwMode="auto">
            <a:xfrm>
              <a:off x="1008" y="1371"/>
              <a:ext cx="4032" cy="2495"/>
              <a:chOff x="720" y="1344"/>
              <a:chExt cx="4032" cy="2495"/>
            </a:xfrm>
          </p:grpSpPr>
          <p:sp>
            <p:nvSpPr>
              <p:cNvPr id="1041414" name="Text Box 6">
                <a:extLst>
                  <a:ext uri="{FF2B5EF4-FFF2-40B4-BE49-F238E27FC236}">
                    <a16:creationId xmlns:a16="http://schemas.microsoft.com/office/drawing/2014/main" id="{E665AFDB-79BB-4F1D-9F0D-4E8E7684F116}"/>
                  </a:ext>
                </a:extLst>
              </p:cNvPr>
              <p:cNvSpPr txBox="1">
                <a:spLocks noChangeArrowheads="1"/>
              </p:cNvSpPr>
              <p:nvPr/>
            </p:nvSpPr>
            <p:spPr bwMode="auto">
              <a:xfrm>
                <a:off x="2976" y="1344"/>
                <a:ext cx="719"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15" name="Text Box 7">
                <a:extLst>
                  <a:ext uri="{FF2B5EF4-FFF2-40B4-BE49-F238E27FC236}">
                    <a16:creationId xmlns:a16="http://schemas.microsoft.com/office/drawing/2014/main" id="{1BDB6F77-F17E-4262-8EA8-0A44ABFDAD68}"/>
                  </a:ext>
                </a:extLst>
              </p:cNvPr>
              <p:cNvSpPr txBox="1">
                <a:spLocks noChangeArrowheads="1"/>
              </p:cNvSpPr>
              <p:nvPr/>
            </p:nvSpPr>
            <p:spPr bwMode="auto">
              <a:xfrm>
                <a:off x="1824" y="2112"/>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16" name="Text Box 8">
                <a:extLst>
                  <a:ext uri="{FF2B5EF4-FFF2-40B4-BE49-F238E27FC236}">
                    <a16:creationId xmlns:a16="http://schemas.microsoft.com/office/drawing/2014/main" id="{FE653CC9-0741-40DE-9256-AB2294C4E103}"/>
                  </a:ext>
                </a:extLst>
              </p:cNvPr>
              <p:cNvSpPr txBox="1">
                <a:spLocks noChangeArrowheads="1"/>
              </p:cNvSpPr>
              <p:nvPr/>
            </p:nvSpPr>
            <p:spPr bwMode="auto">
              <a:xfrm>
                <a:off x="2976" y="2160"/>
                <a:ext cx="719"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solidFill>
                      <a:srgbClr val="FFFF00"/>
                    </a:solidFill>
                    <a:effectLst>
                      <a:outerShdw blurRad="38100" dist="38100" dir="2700000" algn="tl">
                        <a:srgbClr val="C0C0C0"/>
                      </a:outerShdw>
                    </a:effectLst>
                    <a:ea typeface="楷体_GB2312" pitchFamily="49" charset="-122"/>
                  </a:rPr>
                  <a:t>*</a:t>
                </a:r>
                <a:endParaRPr kumimoji="0" lang="zh-CN" altLang="zh-CN" sz="2800" b="1" noProof="1">
                  <a:solidFill>
                    <a:srgbClr val="FFFF00"/>
                  </a:solidFill>
                  <a:effectLst>
                    <a:outerShdw blurRad="38100" dist="38100" dir="2700000" algn="tl">
                      <a:srgbClr val="C0C0C0"/>
                    </a:outerShdw>
                  </a:effectLst>
                </a:endParaRPr>
              </a:p>
            </p:txBody>
          </p:sp>
          <p:sp>
            <p:nvSpPr>
              <p:cNvPr id="1041417" name="Text Box 9">
                <a:extLst>
                  <a:ext uri="{FF2B5EF4-FFF2-40B4-BE49-F238E27FC236}">
                    <a16:creationId xmlns:a16="http://schemas.microsoft.com/office/drawing/2014/main" id="{676035D5-51CE-4F31-93D5-62C5B3190140}"/>
                  </a:ext>
                </a:extLst>
              </p:cNvPr>
              <p:cNvSpPr txBox="1">
                <a:spLocks noChangeArrowheads="1"/>
              </p:cNvSpPr>
              <p:nvPr/>
            </p:nvSpPr>
            <p:spPr bwMode="auto">
              <a:xfrm>
                <a:off x="4031" y="2064"/>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18" name="Text Box 10">
                <a:extLst>
                  <a:ext uri="{FF2B5EF4-FFF2-40B4-BE49-F238E27FC236}">
                    <a16:creationId xmlns:a16="http://schemas.microsoft.com/office/drawing/2014/main" id="{65BDB6D6-2E9D-4228-BFAA-5D3C1A79955A}"/>
                  </a:ext>
                </a:extLst>
              </p:cNvPr>
              <p:cNvSpPr txBox="1">
                <a:spLocks noChangeArrowheads="1"/>
              </p:cNvSpPr>
              <p:nvPr/>
            </p:nvSpPr>
            <p:spPr bwMode="auto">
              <a:xfrm>
                <a:off x="4031" y="2640"/>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solidFill>
                      <a:srgbClr val="FFFF00"/>
                    </a:solidFill>
                    <a:effectLst>
                      <a:outerShdw blurRad="38100" dist="38100" dir="2700000" algn="tl">
                        <a:srgbClr val="C0C0C0"/>
                      </a:outerShdw>
                    </a:effectLst>
                    <a:ea typeface="楷体_GB2312" pitchFamily="49" charset="-122"/>
                  </a:rPr>
                  <a:t>id</a:t>
                </a:r>
                <a:endParaRPr kumimoji="0" lang="en-US" altLang="zh-CN" sz="2800" b="1" noProof="1">
                  <a:solidFill>
                    <a:srgbClr val="FFFF00"/>
                  </a:solidFill>
                  <a:effectLst>
                    <a:outerShdw blurRad="38100" dist="38100" dir="2700000" algn="tl">
                      <a:srgbClr val="C0C0C0"/>
                    </a:outerShdw>
                  </a:effectLst>
                </a:endParaRPr>
              </a:p>
            </p:txBody>
          </p:sp>
          <p:sp>
            <p:nvSpPr>
              <p:cNvPr id="1041419" name="Text Box 11">
                <a:extLst>
                  <a:ext uri="{FF2B5EF4-FFF2-40B4-BE49-F238E27FC236}">
                    <a16:creationId xmlns:a16="http://schemas.microsoft.com/office/drawing/2014/main" id="{5CB11948-19AD-4C14-9C16-4DAB0E3C8906}"/>
                  </a:ext>
                </a:extLst>
              </p:cNvPr>
              <p:cNvSpPr txBox="1">
                <a:spLocks noChangeArrowheads="1"/>
              </p:cNvSpPr>
              <p:nvPr/>
            </p:nvSpPr>
            <p:spPr bwMode="auto">
              <a:xfrm>
                <a:off x="912" y="2766"/>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20" name="Text Box 12">
                <a:extLst>
                  <a:ext uri="{FF2B5EF4-FFF2-40B4-BE49-F238E27FC236}">
                    <a16:creationId xmlns:a16="http://schemas.microsoft.com/office/drawing/2014/main" id="{5F558FFE-17B3-49C3-9EDB-DC8694B828C8}"/>
                  </a:ext>
                </a:extLst>
              </p:cNvPr>
              <p:cNvSpPr txBox="1">
                <a:spLocks noChangeArrowheads="1"/>
              </p:cNvSpPr>
              <p:nvPr/>
            </p:nvSpPr>
            <p:spPr bwMode="auto">
              <a:xfrm>
                <a:off x="2687" y="2784"/>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21" name="Text Box 13">
                <a:extLst>
                  <a:ext uri="{FF2B5EF4-FFF2-40B4-BE49-F238E27FC236}">
                    <a16:creationId xmlns:a16="http://schemas.microsoft.com/office/drawing/2014/main" id="{25DBF9AB-2189-4DBC-93ED-1D97C6A28581}"/>
                  </a:ext>
                </a:extLst>
              </p:cNvPr>
              <p:cNvSpPr txBox="1">
                <a:spLocks noChangeArrowheads="1"/>
              </p:cNvSpPr>
              <p:nvPr/>
            </p:nvSpPr>
            <p:spPr bwMode="auto">
              <a:xfrm>
                <a:off x="1728" y="2832"/>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solidFill>
                      <a:srgbClr val="FFFF00"/>
                    </a:solidFill>
                    <a:effectLst>
                      <a:outerShdw blurRad="38100" dist="38100" dir="2700000" algn="tl">
                        <a:srgbClr val="C0C0C0"/>
                      </a:outerShdw>
                    </a:effectLst>
                    <a:ea typeface="楷体_GB2312" pitchFamily="49" charset="-122"/>
                  </a:rPr>
                  <a:t>+</a:t>
                </a:r>
                <a:endParaRPr kumimoji="0" lang="zh-CN" altLang="zh-CN" sz="2800" b="1" noProof="1">
                  <a:solidFill>
                    <a:srgbClr val="FFFF00"/>
                  </a:solidFill>
                  <a:effectLst>
                    <a:outerShdw blurRad="38100" dist="38100" dir="2700000" algn="tl">
                      <a:srgbClr val="C0C0C0"/>
                    </a:outerShdw>
                  </a:effectLst>
                </a:endParaRPr>
              </a:p>
            </p:txBody>
          </p:sp>
          <p:sp>
            <p:nvSpPr>
              <p:cNvPr id="1041422" name="Text Box 14">
                <a:extLst>
                  <a:ext uri="{FF2B5EF4-FFF2-40B4-BE49-F238E27FC236}">
                    <a16:creationId xmlns:a16="http://schemas.microsoft.com/office/drawing/2014/main" id="{C598B493-60A3-4826-99C7-1F775B1A9059}"/>
                  </a:ext>
                </a:extLst>
              </p:cNvPr>
              <p:cNvSpPr txBox="1">
                <a:spLocks noChangeArrowheads="1"/>
              </p:cNvSpPr>
              <p:nvPr/>
            </p:nvSpPr>
            <p:spPr bwMode="auto">
              <a:xfrm>
                <a:off x="2687" y="3504"/>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solidFill>
                      <a:srgbClr val="FFFF00"/>
                    </a:solidFill>
                    <a:effectLst>
                      <a:outerShdw blurRad="38100" dist="38100" dir="2700000" algn="tl">
                        <a:srgbClr val="C0C0C0"/>
                      </a:outerShdw>
                    </a:effectLst>
                    <a:ea typeface="楷体_GB2312" pitchFamily="49" charset="-122"/>
                  </a:rPr>
                  <a:t>id</a:t>
                </a:r>
                <a:endParaRPr kumimoji="0" lang="en-US" altLang="zh-CN" sz="2800" b="1" noProof="1">
                  <a:solidFill>
                    <a:srgbClr val="FFFF00"/>
                  </a:solidFill>
                  <a:effectLst>
                    <a:outerShdw blurRad="38100" dist="38100" dir="2700000" algn="tl">
                      <a:srgbClr val="C0C0C0"/>
                    </a:outerShdw>
                  </a:effectLst>
                </a:endParaRPr>
              </a:p>
            </p:txBody>
          </p:sp>
          <p:sp>
            <p:nvSpPr>
              <p:cNvPr id="1041423" name="Text Box 15">
                <a:extLst>
                  <a:ext uri="{FF2B5EF4-FFF2-40B4-BE49-F238E27FC236}">
                    <a16:creationId xmlns:a16="http://schemas.microsoft.com/office/drawing/2014/main" id="{915F51CD-F4C1-43C8-856D-9D0F040B347F}"/>
                  </a:ext>
                </a:extLst>
              </p:cNvPr>
              <p:cNvSpPr txBox="1">
                <a:spLocks noChangeArrowheads="1"/>
              </p:cNvSpPr>
              <p:nvPr/>
            </p:nvSpPr>
            <p:spPr bwMode="auto">
              <a:xfrm>
                <a:off x="720" y="3504"/>
                <a:ext cx="721"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solidFill>
                      <a:srgbClr val="FFFF00"/>
                    </a:solidFill>
                    <a:effectLst>
                      <a:outerShdw blurRad="38100" dist="38100" dir="2700000" algn="tl">
                        <a:srgbClr val="C0C0C0"/>
                      </a:outerShdw>
                    </a:effectLst>
                    <a:ea typeface="楷体_GB2312" pitchFamily="49" charset="-122"/>
                  </a:rPr>
                  <a:t>id</a:t>
                </a:r>
                <a:endParaRPr kumimoji="0" lang="en-US" altLang="zh-CN" sz="2800" b="1" noProof="1">
                  <a:solidFill>
                    <a:srgbClr val="FFFF00"/>
                  </a:solidFill>
                  <a:effectLst>
                    <a:outerShdw blurRad="38100" dist="38100" dir="2700000" algn="tl">
                      <a:srgbClr val="C0C0C0"/>
                    </a:outerShdw>
                  </a:effectLst>
                </a:endParaRPr>
              </a:p>
            </p:txBody>
          </p:sp>
        </p:grpSp>
        <p:grpSp>
          <p:nvGrpSpPr>
            <p:cNvPr id="85023" name="Group 16">
              <a:extLst>
                <a:ext uri="{FF2B5EF4-FFF2-40B4-BE49-F238E27FC236}">
                  <a16:creationId xmlns:a16="http://schemas.microsoft.com/office/drawing/2014/main" id="{B3A364C4-056F-4F30-82B2-751DE3D28F5C}"/>
                </a:ext>
              </a:extLst>
            </p:cNvPr>
            <p:cNvGrpSpPr>
              <a:grpSpLocks/>
            </p:cNvGrpSpPr>
            <p:nvPr/>
          </p:nvGrpSpPr>
          <p:grpSpPr bwMode="auto">
            <a:xfrm>
              <a:off x="1296" y="1632"/>
              <a:ext cx="3168" cy="2016"/>
              <a:chOff x="1296" y="1632"/>
              <a:chExt cx="3168" cy="2016"/>
            </a:xfrm>
          </p:grpSpPr>
          <p:sp>
            <p:nvSpPr>
              <p:cNvPr id="85024" name="Line 17">
                <a:extLst>
                  <a:ext uri="{FF2B5EF4-FFF2-40B4-BE49-F238E27FC236}">
                    <a16:creationId xmlns:a16="http://schemas.microsoft.com/office/drawing/2014/main" id="{98DCE2D4-0A11-4175-A5C6-98324CE7F4BF}"/>
                  </a:ext>
                </a:extLst>
              </p:cNvPr>
              <p:cNvSpPr>
                <a:spLocks noChangeShapeType="1"/>
              </p:cNvSpPr>
              <p:nvPr/>
            </p:nvSpPr>
            <p:spPr bwMode="auto">
              <a:xfrm flipH="1">
                <a:off x="1296" y="312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5" name="Line 18">
                <a:extLst>
                  <a:ext uri="{FF2B5EF4-FFF2-40B4-BE49-F238E27FC236}">
                    <a16:creationId xmlns:a16="http://schemas.microsoft.com/office/drawing/2014/main" id="{D53DE6B6-3EF3-4AFC-8E2B-090BC21B1217}"/>
                  </a:ext>
                </a:extLst>
              </p:cNvPr>
              <p:cNvSpPr>
                <a:spLocks noChangeShapeType="1"/>
              </p:cNvSpPr>
              <p:nvPr/>
            </p:nvSpPr>
            <p:spPr bwMode="auto">
              <a:xfrm>
                <a:off x="3072" y="3072"/>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6" name="Line 19">
                <a:extLst>
                  <a:ext uri="{FF2B5EF4-FFF2-40B4-BE49-F238E27FC236}">
                    <a16:creationId xmlns:a16="http://schemas.microsoft.com/office/drawing/2014/main" id="{53FF6CAB-B9CA-474B-9171-421766EC1C71}"/>
                  </a:ext>
                </a:extLst>
              </p:cNvPr>
              <p:cNvSpPr>
                <a:spLocks noChangeShapeType="1"/>
              </p:cNvSpPr>
              <p:nvPr/>
            </p:nvSpPr>
            <p:spPr bwMode="auto">
              <a:xfrm flipV="1">
                <a:off x="1296" y="2448"/>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7" name="Line 20">
                <a:extLst>
                  <a:ext uri="{FF2B5EF4-FFF2-40B4-BE49-F238E27FC236}">
                    <a16:creationId xmlns:a16="http://schemas.microsoft.com/office/drawing/2014/main" id="{1EEEFB48-FB88-47C2-9588-AB9ADBD6E717}"/>
                  </a:ext>
                </a:extLst>
              </p:cNvPr>
              <p:cNvSpPr>
                <a:spLocks noChangeShapeType="1"/>
              </p:cNvSpPr>
              <p:nvPr/>
            </p:nvSpPr>
            <p:spPr bwMode="auto">
              <a:xfrm>
                <a:off x="2208" y="244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8" name="Line 21">
                <a:extLst>
                  <a:ext uri="{FF2B5EF4-FFF2-40B4-BE49-F238E27FC236}">
                    <a16:creationId xmlns:a16="http://schemas.microsoft.com/office/drawing/2014/main" id="{9FD2F67A-C9ED-4DB4-A033-6366005A8E66}"/>
                  </a:ext>
                </a:extLst>
              </p:cNvPr>
              <p:cNvSpPr>
                <a:spLocks noChangeShapeType="1"/>
              </p:cNvSpPr>
              <p:nvPr/>
            </p:nvSpPr>
            <p:spPr bwMode="auto">
              <a:xfrm>
                <a:off x="2256" y="2448"/>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9" name="Line 22">
                <a:extLst>
                  <a:ext uri="{FF2B5EF4-FFF2-40B4-BE49-F238E27FC236}">
                    <a16:creationId xmlns:a16="http://schemas.microsoft.com/office/drawing/2014/main" id="{982C26E1-5EA4-4B94-AA52-ACE63ED76422}"/>
                  </a:ext>
                </a:extLst>
              </p:cNvPr>
              <p:cNvSpPr>
                <a:spLocks noChangeShapeType="1"/>
              </p:cNvSpPr>
              <p:nvPr/>
            </p:nvSpPr>
            <p:spPr bwMode="auto">
              <a:xfrm flipV="1">
                <a:off x="4464"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30" name="Line 23">
                <a:extLst>
                  <a:ext uri="{FF2B5EF4-FFF2-40B4-BE49-F238E27FC236}">
                    <a16:creationId xmlns:a16="http://schemas.microsoft.com/office/drawing/2014/main" id="{C70F392F-B6D1-4949-8AD2-E647844561FB}"/>
                  </a:ext>
                </a:extLst>
              </p:cNvPr>
              <p:cNvSpPr>
                <a:spLocks noChangeShapeType="1"/>
              </p:cNvSpPr>
              <p:nvPr/>
            </p:nvSpPr>
            <p:spPr bwMode="auto">
              <a:xfrm flipV="1">
                <a:off x="2256" y="1632"/>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31" name="Line 24">
                <a:extLst>
                  <a:ext uri="{FF2B5EF4-FFF2-40B4-BE49-F238E27FC236}">
                    <a16:creationId xmlns:a16="http://schemas.microsoft.com/office/drawing/2014/main" id="{231FEE5E-7DAC-475B-AA12-78B0509EDD94}"/>
                  </a:ext>
                </a:extLst>
              </p:cNvPr>
              <p:cNvSpPr>
                <a:spLocks noChangeShapeType="1"/>
              </p:cNvSpPr>
              <p:nvPr/>
            </p:nvSpPr>
            <p:spPr bwMode="auto">
              <a:xfrm flipH="1" flipV="1">
                <a:off x="3408" y="1632"/>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32" name="Line 25">
                <a:extLst>
                  <a:ext uri="{FF2B5EF4-FFF2-40B4-BE49-F238E27FC236}">
                    <a16:creationId xmlns:a16="http://schemas.microsoft.com/office/drawing/2014/main" id="{E611B09C-6B91-412A-A0A0-2944F6B098D9}"/>
                  </a:ext>
                </a:extLst>
              </p:cNvPr>
              <p:cNvSpPr>
                <a:spLocks noChangeShapeType="1"/>
              </p:cNvSpPr>
              <p:nvPr/>
            </p:nvSpPr>
            <p:spPr bwMode="auto">
              <a:xfrm flipV="1">
                <a:off x="3360" y="1632"/>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grpSp>
      </p:grpSp>
      <p:grpSp>
        <p:nvGrpSpPr>
          <p:cNvPr id="84999" name="Group 26">
            <a:extLst>
              <a:ext uri="{FF2B5EF4-FFF2-40B4-BE49-F238E27FC236}">
                <a16:creationId xmlns:a16="http://schemas.microsoft.com/office/drawing/2014/main" id="{C83DFFD9-E548-44D0-B627-A73AC8DF9717}"/>
              </a:ext>
            </a:extLst>
          </p:cNvPr>
          <p:cNvGrpSpPr>
            <a:grpSpLocks/>
          </p:cNvGrpSpPr>
          <p:nvPr/>
        </p:nvGrpSpPr>
        <p:grpSpPr bwMode="auto">
          <a:xfrm>
            <a:off x="457200" y="2466975"/>
            <a:ext cx="3733800" cy="3884613"/>
            <a:chOff x="1296" y="1296"/>
            <a:chExt cx="3840" cy="2447"/>
          </a:xfrm>
        </p:grpSpPr>
        <p:grpSp>
          <p:nvGrpSpPr>
            <p:cNvPr id="85001" name="Group 27">
              <a:extLst>
                <a:ext uri="{FF2B5EF4-FFF2-40B4-BE49-F238E27FC236}">
                  <a16:creationId xmlns:a16="http://schemas.microsoft.com/office/drawing/2014/main" id="{FEF4D780-AC33-4AE6-A421-BF80E6E25DB1}"/>
                </a:ext>
              </a:extLst>
            </p:cNvPr>
            <p:cNvGrpSpPr>
              <a:grpSpLocks/>
            </p:cNvGrpSpPr>
            <p:nvPr/>
          </p:nvGrpSpPr>
          <p:grpSpPr bwMode="auto">
            <a:xfrm>
              <a:off x="1440" y="1584"/>
              <a:ext cx="3072" cy="1968"/>
              <a:chOff x="1440" y="1584"/>
              <a:chExt cx="3072" cy="1968"/>
            </a:xfrm>
          </p:grpSpPr>
          <p:sp>
            <p:nvSpPr>
              <p:cNvPr id="85013" name="Line 28">
                <a:extLst>
                  <a:ext uri="{FF2B5EF4-FFF2-40B4-BE49-F238E27FC236}">
                    <a16:creationId xmlns:a16="http://schemas.microsoft.com/office/drawing/2014/main" id="{CEFE4CF3-18D9-42BB-87AA-4EED5399D3C5}"/>
                  </a:ext>
                </a:extLst>
              </p:cNvPr>
              <p:cNvSpPr>
                <a:spLocks noChangeShapeType="1"/>
              </p:cNvSpPr>
              <p:nvPr/>
            </p:nvSpPr>
            <p:spPr bwMode="auto">
              <a:xfrm flipH="1">
                <a:off x="2736" y="3024"/>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14" name="Line 29">
                <a:extLst>
                  <a:ext uri="{FF2B5EF4-FFF2-40B4-BE49-F238E27FC236}">
                    <a16:creationId xmlns:a16="http://schemas.microsoft.com/office/drawing/2014/main" id="{9491AC6F-3697-4ECF-9A24-DFC712F487B4}"/>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15" name="Line 30">
                <a:extLst>
                  <a:ext uri="{FF2B5EF4-FFF2-40B4-BE49-F238E27FC236}">
                    <a16:creationId xmlns:a16="http://schemas.microsoft.com/office/drawing/2014/main" id="{8A9D000F-1461-48C1-B2A0-39F7B0D5EB14}"/>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16" name="Line 31">
                <a:extLst>
                  <a:ext uri="{FF2B5EF4-FFF2-40B4-BE49-F238E27FC236}">
                    <a16:creationId xmlns:a16="http://schemas.microsoft.com/office/drawing/2014/main" id="{37B3AC76-2D92-41B9-96A7-9D68848D91C1}"/>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17" name="Line 32">
                <a:extLst>
                  <a:ext uri="{FF2B5EF4-FFF2-40B4-BE49-F238E27FC236}">
                    <a16:creationId xmlns:a16="http://schemas.microsoft.com/office/drawing/2014/main" id="{6C2ABC9C-2B90-4BF1-8299-995D11045E2B}"/>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18" name="Line 33">
                <a:extLst>
                  <a:ext uri="{FF2B5EF4-FFF2-40B4-BE49-F238E27FC236}">
                    <a16:creationId xmlns:a16="http://schemas.microsoft.com/office/drawing/2014/main" id="{F4CEC8D5-A217-412F-8517-CBBABC335C06}"/>
                  </a:ext>
                </a:extLst>
              </p:cNvPr>
              <p:cNvSpPr>
                <a:spLocks noChangeShapeType="1"/>
              </p:cNvSpPr>
              <p:nvPr/>
            </p:nvSpPr>
            <p:spPr bwMode="auto">
              <a:xfrm flipV="1">
                <a:off x="1440"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19" name="Line 34">
                <a:extLst>
                  <a:ext uri="{FF2B5EF4-FFF2-40B4-BE49-F238E27FC236}">
                    <a16:creationId xmlns:a16="http://schemas.microsoft.com/office/drawing/2014/main" id="{3BBD122B-2FBC-4790-B8AA-7F90BE00D852}"/>
                  </a:ext>
                </a:extLst>
              </p:cNvPr>
              <p:cNvSpPr>
                <a:spLocks noChangeShapeType="1"/>
              </p:cNvSpPr>
              <p:nvPr/>
            </p:nvSpPr>
            <p:spPr bwMode="auto">
              <a:xfrm flipV="1">
                <a:off x="1488" y="1584"/>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0" name="Line 35">
                <a:extLst>
                  <a:ext uri="{FF2B5EF4-FFF2-40B4-BE49-F238E27FC236}">
                    <a16:creationId xmlns:a16="http://schemas.microsoft.com/office/drawing/2014/main" id="{64E809E0-9C14-46F2-ACFE-59525BF9B6C2}"/>
                  </a:ext>
                </a:extLst>
              </p:cNvPr>
              <p:cNvSpPr>
                <a:spLocks noChangeShapeType="1"/>
              </p:cNvSpPr>
              <p:nvPr/>
            </p:nvSpPr>
            <p:spPr bwMode="auto">
              <a:xfrm flipH="1" flipV="1">
                <a:off x="2640" y="1584"/>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85021" name="Line 36">
                <a:extLst>
                  <a:ext uri="{FF2B5EF4-FFF2-40B4-BE49-F238E27FC236}">
                    <a16:creationId xmlns:a16="http://schemas.microsoft.com/office/drawing/2014/main" id="{8462C10E-40F6-4487-95E4-01DDCA87A1D3}"/>
                  </a:ext>
                </a:extLst>
              </p:cNvPr>
              <p:cNvSpPr>
                <a:spLocks noChangeShapeType="1"/>
              </p:cNvSpPr>
              <p:nvPr/>
            </p:nvSpPr>
            <p:spPr bwMode="auto">
              <a:xfrm flipV="1">
                <a:off x="2592" y="1584"/>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grpSp>
        <p:grpSp>
          <p:nvGrpSpPr>
            <p:cNvPr id="85002" name="Group 37">
              <a:extLst>
                <a:ext uri="{FF2B5EF4-FFF2-40B4-BE49-F238E27FC236}">
                  <a16:creationId xmlns:a16="http://schemas.microsoft.com/office/drawing/2014/main" id="{5F316DBD-5061-4203-8934-39679C3B482E}"/>
                </a:ext>
              </a:extLst>
            </p:cNvPr>
            <p:cNvGrpSpPr>
              <a:grpSpLocks/>
            </p:cNvGrpSpPr>
            <p:nvPr/>
          </p:nvGrpSpPr>
          <p:grpSpPr bwMode="auto">
            <a:xfrm>
              <a:off x="1296" y="1296"/>
              <a:ext cx="3840" cy="2447"/>
              <a:chOff x="1008" y="1296"/>
              <a:chExt cx="3840" cy="2447"/>
            </a:xfrm>
          </p:grpSpPr>
          <p:sp>
            <p:nvSpPr>
              <p:cNvPr id="1041446" name="Text Box 38">
                <a:extLst>
                  <a:ext uri="{FF2B5EF4-FFF2-40B4-BE49-F238E27FC236}">
                    <a16:creationId xmlns:a16="http://schemas.microsoft.com/office/drawing/2014/main" id="{DF675F6C-0371-4E62-8BCE-CCAE35DD0D4E}"/>
                  </a:ext>
                </a:extLst>
              </p:cNvPr>
              <p:cNvSpPr txBox="1">
                <a:spLocks noChangeArrowheads="1"/>
              </p:cNvSpPr>
              <p:nvPr/>
            </p:nvSpPr>
            <p:spPr bwMode="auto">
              <a:xfrm>
                <a:off x="2208" y="1296"/>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47" name="Text Box 39">
                <a:extLst>
                  <a:ext uri="{FF2B5EF4-FFF2-40B4-BE49-F238E27FC236}">
                    <a16:creationId xmlns:a16="http://schemas.microsoft.com/office/drawing/2014/main" id="{BB31CC43-1539-4F8F-8B67-DFC07F8E2536}"/>
                  </a:ext>
                </a:extLst>
              </p:cNvPr>
              <p:cNvSpPr txBox="1">
                <a:spLocks noChangeArrowheads="1"/>
              </p:cNvSpPr>
              <p:nvPr/>
            </p:nvSpPr>
            <p:spPr bwMode="auto">
              <a:xfrm>
                <a:off x="1055" y="2064"/>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48" name="Text Box 40">
                <a:extLst>
                  <a:ext uri="{FF2B5EF4-FFF2-40B4-BE49-F238E27FC236}">
                    <a16:creationId xmlns:a16="http://schemas.microsoft.com/office/drawing/2014/main" id="{33EABFE5-01F1-4EEC-8A46-54DA56ED0A90}"/>
                  </a:ext>
                </a:extLst>
              </p:cNvPr>
              <p:cNvSpPr txBox="1">
                <a:spLocks noChangeArrowheads="1"/>
              </p:cNvSpPr>
              <p:nvPr/>
            </p:nvSpPr>
            <p:spPr bwMode="auto">
              <a:xfrm>
                <a:off x="2208" y="2112"/>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solidFill>
                      <a:srgbClr val="FFFF00"/>
                    </a:solidFill>
                    <a:effectLst>
                      <a:outerShdw blurRad="38100" dist="38100" dir="2700000" algn="tl">
                        <a:srgbClr val="C0C0C0"/>
                      </a:outerShdw>
                    </a:effectLst>
                    <a:ea typeface="楷体_GB2312" pitchFamily="49" charset="-122"/>
                  </a:rPr>
                  <a:t>+</a:t>
                </a:r>
                <a:endParaRPr kumimoji="0" lang="zh-CN" altLang="zh-CN" sz="2800" b="1" noProof="1">
                  <a:solidFill>
                    <a:srgbClr val="FFFF00"/>
                  </a:solidFill>
                  <a:effectLst>
                    <a:outerShdw blurRad="38100" dist="38100" dir="2700000" algn="tl">
                      <a:srgbClr val="C0C0C0"/>
                    </a:outerShdw>
                  </a:effectLst>
                </a:endParaRPr>
              </a:p>
            </p:txBody>
          </p:sp>
          <p:sp>
            <p:nvSpPr>
              <p:cNvPr id="1041449" name="Text Box 41">
                <a:extLst>
                  <a:ext uri="{FF2B5EF4-FFF2-40B4-BE49-F238E27FC236}">
                    <a16:creationId xmlns:a16="http://schemas.microsoft.com/office/drawing/2014/main" id="{799C0008-2E96-4090-A06A-DD7DE5CDEA87}"/>
                  </a:ext>
                </a:extLst>
              </p:cNvPr>
              <p:cNvSpPr txBox="1">
                <a:spLocks noChangeArrowheads="1"/>
              </p:cNvSpPr>
              <p:nvPr/>
            </p:nvSpPr>
            <p:spPr bwMode="auto">
              <a:xfrm>
                <a:off x="3264" y="2016"/>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50" name="Text Box 42">
                <a:extLst>
                  <a:ext uri="{FF2B5EF4-FFF2-40B4-BE49-F238E27FC236}">
                    <a16:creationId xmlns:a16="http://schemas.microsoft.com/office/drawing/2014/main" id="{B88791C4-960F-4960-B0EC-98EA2D6FB8F7}"/>
                  </a:ext>
                </a:extLst>
              </p:cNvPr>
              <p:cNvSpPr txBox="1">
                <a:spLocks noChangeArrowheads="1"/>
              </p:cNvSpPr>
              <p:nvPr/>
            </p:nvSpPr>
            <p:spPr bwMode="auto">
              <a:xfrm>
                <a:off x="2352" y="2670"/>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51" name="Text Box 43">
                <a:extLst>
                  <a:ext uri="{FF2B5EF4-FFF2-40B4-BE49-F238E27FC236}">
                    <a16:creationId xmlns:a16="http://schemas.microsoft.com/office/drawing/2014/main" id="{71355C4F-BEAF-4BAB-89A2-4C3C36868C18}"/>
                  </a:ext>
                </a:extLst>
              </p:cNvPr>
              <p:cNvSpPr txBox="1">
                <a:spLocks noChangeArrowheads="1"/>
              </p:cNvSpPr>
              <p:nvPr/>
            </p:nvSpPr>
            <p:spPr bwMode="auto">
              <a:xfrm>
                <a:off x="4128" y="2688"/>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i="1" noProof="1">
                    <a:solidFill>
                      <a:srgbClr val="FFFF00"/>
                    </a:solidFill>
                    <a:effectLst>
                      <a:outerShdw blurRad="38100" dist="38100" dir="2700000" algn="tl">
                        <a:srgbClr val="C0C0C0"/>
                      </a:outerShdw>
                    </a:effectLst>
                    <a:ea typeface="楷体_GB2312" pitchFamily="49" charset="-122"/>
                  </a:rPr>
                  <a:t>E</a:t>
                </a:r>
                <a:endParaRPr kumimoji="0" lang="en-US" altLang="zh-CN" sz="2800" b="1" i="1" noProof="1">
                  <a:solidFill>
                    <a:srgbClr val="FFFF00"/>
                  </a:solidFill>
                  <a:effectLst>
                    <a:outerShdw blurRad="38100" dist="38100" dir="2700000" algn="tl">
                      <a:srgbClr val="C0C0C0"/>
                    </a:outerShdw>
                  </a:effectLst>
                </a:endParaRPr>
              </a:p>
            </p:txBody>
          </p:sp>
          <p:sp>
            <p:nvSpPr>
              <p:cNvPr id="1041452" name="Text Box 44">
                <a:extLst>
                  <a:ext uri="{FF2B5EF4-FFF2-40B4-BE49-F238E27FC236}">
                    <a16:creationId xmlns:a16="http://schemas.microsoft.com/office/drawing/2014/main" id="{6E85E25C-C967-4C76-BC75-47BBEF2CCC9F}"/>
                  </a:ext>
                </a:extLst>
              </p:cNvPr>
              <p:cNvSpPr txBox="1">
                <a:spLocks noChangeArrowheads="1"/>
              </p:cNvSpPr>
              <p:nvPr/>
            </p:nvSpPr>
            <p:spPr bwMode="auto">
              <a:xfrm>
                <a:off x="1008" y="2640"/>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solidFill>
                      <a:srgbClr val="FFFF00"/>
                    </a:solidFill>
                    <a:effectLst>
                      <a:outerShdw blurRad="38100" dist="38100" dir="2700000" algn="tl">
                        <a:srgbClr val="C0C0C0"/>
                      </a:outerShdw>
                    </a:effectLst>
                    <a:ea typeface="楷体_GB2312" pitchFamily="49" charset="-122"/>
                  </a:rPr>
                  <a:t>id</a:t>
                </a:r>
                <a:endParaRPr kumimoji="0" lang="en-US" altLang="zh-CN" sz="2800" b="1" noProof="1">
                  <a:solidFill>
                    <a:srgbClr val="FFFF00"/>
                  </a:solidFill>
                  <a:effectLst>
                    <a:outerShdw blurRad="38100" dist="38100" dir="2700000" algn="tl">
                      <a:srgbClr val="C0C0C0"/>
                    </a:outerShdw>
                  </a:effectLst>
                </a:endParaRPr>
              </a:p>
            </p:txBody>
          </p:sp>
          <p:sp>
            <p:nvSpPr>
              <p:cNvPr id="1041453" name="Text Box 45">
                <a:extLst>
                  <a:ext uri="{FF2B5EF4-FFF2-40B4-BE49-F238E27FC236}">
                    <a16:creationId xmlns:a16="http://schemas.microsoft.com/office/drawing/2014/main" id="{15915FD5-D3DD-4C3C-A441-E9D437586168}"/>
                  </a:ext>
                </a:extLst>
              </p:cNvPr>
              <p:cNvSpPr txBox="1">
                <a:spLocks noChangeArrowheads="1"/>
              </p:cNvSpPr>
              <p:nvPr/>
            </p:nvSpPr>
            <p:spPr bwMode="auto">
              <a:xfrm>
                <a:off x="3264" y="2736"/>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solidFill>
                      <a:srgbClr val="FFFF00"/>
                    </a:solidFill>
                    <a:effectLst>
                      <a:outerShdw blurRad="38100" dist="38100" dir="2700000" algn="tl">
                        <a:srgbClr val="C0C0C0"/>
                      </a:outerShdw>
                    </a:effectLst>
                    <a:ea typeface="楷体_GB2312" pitchFamily="49" charset="-122"/>
                  </a:rPr>
                  <a:t>*</a:t>
                </a:r>
                <a:endParaRPr kumimoji="0" lang="zh-CN" altLang="zh-CN" sz="2800" b="1" noProof="1">
                  <a:solidFill>
                    <a:srgbClr val="FFFF00"/>
                  </a:solidFill>
                  <a:effectLst>
                    <a:outerShdw blurRad="38100" dist="38100" dir="2700000" algn="tl">
                      <a:srgbClr val="C0C0C0"/>
                    </a:outerShdw>
                  </a:effectLst>
                </a:endParaRPr>
              </a:p>
            </p:txBody>
          </p:sp>
          <p:sp>
            <p:nvSpPr>
              <p:cNvPr id="1041454" name="Text Box 46">
                <a:extLst>
                  <a:ext uri="{FF2B5EF4-FFF2-40B4-BE49-F238E27FC236}">
                    <a16:creationId xmlns:a16="http://schemas.microsoft.com/office/drawing/2014/main" id="{41C29CE2-BCBB-4C41-873D-EE99952E3327}"/>
                  </a:ext>
                </a:extLst>
              </p:cNvPr>
              <p:cNvSpPr txBox="1">
                <a:spLocks noChangeArrowheads="1"/>
              </p:cNvSpPr>
              <p:nvPr/>
            </p:nvSpPr>
            <p:spPr bwMode="auto">
              <a:xfrm>
                <a:off x="4128" y="3408"/>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solidFill>
                      <a:srgbClr val="FFFF00"/>
                    </a:solidFill>
                    <a:effectLst>
                      <a:outerShdw blurRad="38100" dist="38100" dir="2700000" algn="tl">
                        <a:srgbClr val="C0C0C0"/>
                      </a:outerShdw>
                    </a:effectLst>
                    <a:ea typeface="楷体_GB2312" pitchFamily="49" charset="-122"/>
                  </a:rPr>
                  <a:t>id</a:t>
                </a:r>
                <a:endParaRPr kumimoji="0" lang="en-US" altLang="zh-CN" sz="2800" b="1" noProof="1">
                  <a:solidFill>
                    <a:srgbClr val="FFFF00"/>
                  </a:solidFill>
                  <a:effectLst>
                    <a:outerShdw blurRad="38100" dist="38100" dir="2700000" algn="tl">
                      <a:srgbClr val="C0C0C0"/>
                    </a:outerShdw>
                  </a:effectLst>
                </a:endParaRPr>
              </a:p>
            </p:txBody>
          </p:sp>
          <p:sp>
            <p:nvSpPr>
              <p:cNvPr id="1041455" name="Text Box 47">
                <a:extLst>
                  <a:ext uri="{FF2B5EF4-FFF2-40B4-BE49-F238E27FC236}">
                    <a16:creationId xmlns:a16="http://schemas.microsoft.com/office/drawing/2014/main" id="{07032554-CEB3-4D4D-A7FD-86DC46BE5CAC}"/>
                  </a:ext>
                </a:extLst>
              </p:cNvPr>
              <p:cNvSpPr txBox="1">
                <a:spLocks noChangeArrowheads="1"/>
              </p:cNvSpPr>
              <p:nvPr/>
            </p:nvSpPr>
            <p:spPr bwMode="auto">
              <a:xfrm>
                <a:off x="2161" y="3408"/>
                <a:ext cx="720" cy="335"/>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en-US" altLang="zh-CN" sz="2800" b="1" noProof="1">
                    <a:solidFill>
                      <a:srgbClr val="FFFF00"/>
                    </a:solidFill>
                    <a:effectLst>
                      <a:outerShdw blurRad="38100" dist="38100" dir="2700000" algn="tl">
                        <a:srgbClr val="C0C0C0"/>
                      </a:outerShdw>
                    </a:effectLst>
                    <a:ea typeface="楷体_GB2312" pitchFamily="49" charset="-122"/>
                  </a:rPr>
                  <a:t>id</a:t>
                </a:r>
                <a:endParaRPr kumimoji="0" lang="en-US" altLang="zh-CN" sz="2800" b="1" noProof="1">
                  <a:solidFill>
                    <a:srgbClr val="FFFF00"/>
                  </a:solidFill>
                  <a:effectLst>
                    <a:outerShdw blurRad="38100" dist="38100" dir="2700000" algn="tl">
                      <a:srgbClr val="C0C0C0"/>
                    </a:outerShdw>
                  </a:effectLst>
                </a:endParaRPr>
              </a:p>
            </p:txBody>
          </p:sp>
        </p:grpSp>
      </p:gr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3">
            <a:extLst>
              <a:ext uri="{FF2B5EF4-FFF2-40B4-BE49-F238E27FC236}">
                <a16:creationId xmlns:a16="http://schemas.microsoft.com/office/drawing/2014/main" id="{96474785-BC6F-4BCB-9A81-AEC3CBB28412}"/>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文法的二义性</a:t>
            </a:r>
          </a:p>
        </p:txBody>
      </p:sp>
      <p:sp>
        <p:nvSpPr>
          <p:cNvPr id="2" name="内容占位符 1">
            <a:extLst>
              <a:ext uri="{FF2B5EF4-FFF2-40B4-BE49-F238E27FC236}">
                <a16:creationId xmlns:a16="http://schemas.microsoft.com/office/drawing/2014/main" id="{E158DE7C-8E7E-45EB-9971-EE3EA20E66F8}"/>
              </a:ext>
            </a:extLst>
          </p:cNvPr>
          <p:cNvSpPr>
            <a:spLocks noGrp="1"/>
          </p:cNvSpPr>
          <p:nvPr>
            <p:ph idx="1"/>
          </p:nvPr>
        </p:nvSpPr>
        <p:spPr/>
        <p:txBody>
          <a:bodyPr/>
          <a:lstStyle/>
          <a:p>
            <a:pPr fontAlgn="ctr">
              <a:spcBef>
                <a:spcPct val="50000"/>
              </a:spcBef>
              <a:buClrTx/>
              <a:buSzTx/>
              <a:buNone/>
            </a:pPr>
            <a:r>
              <a:rPr lang="en-US" altLang="zh-CN" dirty="0">
                <a:latin typeface="Times New Roman" panose="02020603050405020304" pitchFamily="18" charset="0"/>
              </a:rPr>
              <a:t> 1.  </a:t>
            </a:r>
            <a:r>
              <a:rPr lang="zh-CN" altLang="en-US" dirty="0">
                <a:latin typeface="Times New Roman" panose="02020603050405020304" pitchFamily="18" charset="0"/>
              </a:rPr>
              <a:t>描述一个句子的文法不是唯一的；</a:t>
            </a:r>
          </a:p>
          <a:p>
            <a:pPr fontAlgn="ctr">
              <a:spcBef>
                <a:spcPct val="50000"/>
              </a:spcBef>
              <a:buClrTx/>
              <a:buSzTx/>
              <a:buNone/>
            </a:pPr>
            <a:r>
              <a:rPr lang="zh-CN" altLang="en-US" dirty="0">
                <a:latin typeface="Times New Roman" panose="02020603050405020304" pitchFamily="18" charset="0"/>
              </a:rPr>
              <a:t> </a:t>
            </a:r>
            <a:r>
              <a:rPr lang="en-US" altLang="zh-CN" dirty="0">
                <a:latin typeface="Times New Roman" panose="02020603050405020304" pitchFamily="18" charset="0"/>
              </a:rPr>
              <a:t>2.  </a:t>
            </a:r>
            <a:r>
              <a:rPr lang="zh-CN" altLang="en-US" dirty="0">
                <a:latin typeface="Times New Roman" panose="02020603050405020304" pitchFamily="18" charset="0"/>
              </a:rPr>
              <a:t>对于一个句子的分析应是唯一的。</a:t>
            </a:r>
          </a:p>
          <a:p>
            <a:pPr fontAlgn="ctr">
              <a:spcBef>
                <a:spcPct val="50000"/>
              </a:spcBef>
              <a:buClrTx/>
              <a:buSzTx/>
              <a:buNone/>
            </a:pPr>
            <a:r>
              <a:rPr lang="zh-CN" altLang="en-US" dirty="0">
                <a:latin typeface="Times New Roman" panose="02020603050405020304" pitchFamily="18" charset="0"/>
              </a:rPr>
              <a:t>考虑表达式下面的文法 </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zh-CN" altLang="en-US" dirty="0">
                <a:latin typeface="Times New Roman" panose="02020603050405020304" pitchFamily="18" charset="0"/>
              </a:rPr>
              <a:t>其产生式如下：</a:t>
            </a:r>
          </a:p>
          <a:p>
            <a:pPr fontAlgn="ctr">
              <a:spcBef>
                <a:spcPct val="50000"/>
              </a:spcBef>
              <a:buClrTx/>
              <a:buSzTx/>
              <a:buNone/>
            </a:pPr>
            <a:r>
              <a:rPr lang="zh-CN"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a</a:t>
            </a:r>
          </a:p>
          <a:p>
            <a:pPr fontAlgn="ctr">
              <a:spcBef>
                <a:spcPct val="50000"/>
              </a:spcBef>
              <a:buClrTx/>
              <a:buSzTx/>
              <a:buNone/>
            </a:pPr>
            <a:r>
              <a:rPr lang="en-US" altLang="zh-CN" dirty="0">
                <a:latin typeface="Times New Roman" panose="02020603050405020304" pitchFamily="18" charset="0"/>
              </a:rPr>
              <a:t>       </a:t>
            </a:r>
            <a:r>
              <a:rPr lang="zh-CN" altLang="en-US" dirty="0">
                <a:latin typeface="Times New Roman" panose="02020603050405020304" pitchFamily="18" charset="0"/>
              </a:rPr>
              <a:t>对于句子</a:t>
            </a:r>
            <a:r>
              <a:rPr lang="en-US" altLang="zh-CN" i="1" dirty="0" err="1">
                <a:latin typeface="Times New Roman" panose="02020603050405020304" pitchFamily="18" charset="0"/>
              </a:rPr>
              <a:t>a</a:t>
            </a:r>
            <a:r>
              <a:rPr lang="en-US" altLang="zh-CN" dirty="0" err="1">
                <a:latin typeface="Times New Roman" panose="02020603050405020304" pitchFamily="18" charset="0"/>
              </a:rPr>
              <a:t>+</a:t>
            </a:r>
            <a:r>
              <a:rPr lang="en-US" altLang="zh-CN" i="1" dirty="0" err="1">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zh-CN" altLang="en-US" dirty="0">
                <a:latin typeface="Times New Roman" panose="02020603050405020304" pitchFamily="18" charset="0"/>
              </a:rPr>
              <a:t>有如下两个最左推导：</a:t>
            </a:r>
          </a:p>
          <a:p>
            <a:pPr fontAlgn="ctr">
              <a:spcBef>
                <a:spcPct val="50000"/>
              </a:spcBef>
              <a:buClrTx/>
              <a:buSzTx/>
              <a:buNone/>
            </a:pPr>
            <a:r>
              <a:rPr lang="zh-CN" altLang="en-US"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 </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p>
          <a:p>
            <a:pPr fontAlgn="ctr">
              <a:spcBef>
                <a:spcPct val="50000"/>
              </a:spcBef>
              <a:buClrTx/>
              <a:buSzTx/>
              <a:buNone/>
            </a:pP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p>
          <a:p>
            <a:endParaRPr lang="zh-CN" altLang="en-US" dirty="0"/>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ext Box 2">
            <a:extLst>
              <a:ext uri="{FF2B5EF4-FFF2-40B4-BE49-F238E27FC236}">
                <a16:creationId xmlns:a16="http://schemas.microsoft.com/office/drawing/2014/main" id="{637819F6-BDEE-4AD5-AD75-E2BE730D0057}"/>
              </a:ext>
            </a:extLst>
          </p:cNvPr>
          <p:cNvSpPr txBox="1">
            <a:spLocks noChangeArrowheads="1"/>
          </p:cNvSpPr>
          <p:nvPr/>
        </p:nvSpPr>
        <p:spPr bwMode="auto">
          <a:xfrm>
            <a:off x="211956" y="1040755"/>
            <a:ext cx="3581400" cy="156368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b="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p>
          <a:p>
            <a:pPr eaLnBrk="1" fontAlgn="ctr" hangingPunct="1">
              <a:spcBef>
                <a:spcPct val="0"/>
              </a:spcBef>
              <a:buClrTx/>
              <a:buSzTx/>
              <a:buFont typeface="Arial" panose="020B0604020202020204" pitchFamily="34" charset="0"/>
              <a:buNone/>
            </a:pP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p>
        </p:txBody>
      </p:sp>
      <p:sp>
        <p:nvSpPr>
          <p:cNvPr id="87045" name="Text Box 3">
            <a:extLst>
              <a:ext uri="{FF2B5EF4-FFF2-40B4-BE49-F238E27FC236}">
                <a16:creationId xmlns:a16="http://schemas.microsoft.com/office/drawing/2014/main" id="{18162518-3AA2-49C9-8CDF-1C009E251359}"/>
              </a:ext>
            </a:extLst>
          </p:cNvPr>
          <p:cNvSpPr txBox="1">
            <a:spLocks noChangeArrowheads="1"/>
          </p:cNvSpPr>
          <p:nvPr/>
        </p:nvSpPr>
        <p:spPr bwMode="auto">
          <a:xfrm>
            <a:off x="4733156" y="1025524"/>
            <a:ext cx="3581400" cy="156368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0"/>
              </a:spcBef>
              <a:buClrTx/>
              <a:buSzTx/>
              <a:buFont typeface="Arial" panose="020B0604020202020204" pitchFamily="34" charset="0"/>
              <a:buNone/>
            </a:pPr>
            <a:r>
              <a:rPr lang="zh-CN" altLang="zh-CN" b="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p>
          <a:p>
            <a:pPr eaLnBrk="1" fontAlgn="ctr" hangingPunct="1">
              <a:spcBef>
                <a:spcPct val="0"/>
              </a:spcBef>
              <a:buClrTx/>
              <a:buSzTx/>
              <a:buFont typeface="Arial" panose="020B0604020202020204" pitchFamily="34" charset="0"/>
              <a:buNone/>
            </a:pP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p>
        </p:txBody>
      </p:sp>
      <p:sp>
        <p:nvSpPr>
          <p:cNvPr id="87046" name="Oval 4">
            <a:extLst>
              <a:ext uri="{FF2B5EF4-FFF2-40B4-BE49-F238E27FC236}">
                <a16:creationId xmlns:a16="http://schemas.microsoft.com/office/drawing/2014/main" id="{B000A73F-3112-46DA-8477-8936AE37C1CF}"/>
              </a:ext>
            </a:extLst>
          </p:cNvPr>
          <p:cNvSpPr>
            <a:spLocks noChangeArrowheads="1"/>
          </p:cNvSpPr>
          <p:nvPr/>
        </p:nvSpPr>
        <p:spPr bwMode="auto">
          <a:xfrm>
            <a:off x="1342256" y="27614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47" name="Oval 5">
            <a:extLst>
              <a:ext uri="{FF2B5EF4-FFF2-40B4-BE49-F238E27FC236}">
                <a16:creationId xmlns:a16="http://schemas.microsoft.com/office/drawing/2014/main" id="{89046FE0-1082-4BB0-A0E5-0B0DB78CC0DE}"/>
              </a:ext>
            </a:extLst>
          </p:cNvPr>
          <p:cNvSpPr>
            <a:spLocks noChangeArrowheads="1"/>
          </p:cNvSpPr>
          <p:nvPr/>
        </p:nvSpPr>
        <p:spPr bwMode="auto">
          <a:xfrm>
            <a:off x="504056" y="36758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48" name="Oval 6">
            <a:extLst>
              <a:ext uri="{FF2B5EF4-FFF2-40B4-BE49-F238E27FC236}">
                <a16:creationId xmlns:a16="http://schemas.microsoft.com/office/drawing/2014/main" id="{ED769846-F09C-4A3F-AC89-016BA889ECAA}"/>
              </a:ext>
            </a:extLst>
          </p:cNvPr>
          <p:cNvSpPr>
            <a:spLocks noChangeArrowheads="1"/>
          </p:cNvSpPr>
          <p:nvPr/>
        </p:nvSpPr>
        <p:spPr bwMode="auto">
          <a:xfrm>
            <a:off x="1342256" y="36758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87049" name="Oval 7">
            <a:extLst>
              <a:ext uri="{FF2B5EF4-FFF2-40B4-BE49-F238E27FC236}">
                <a16:creationId xmlns:a16="http://schemas.microsoft.com/office/drawing/2014/main" id="{1221C6B4-52DB-4EFE-883C-D75156D8FA6F}"/>
              </a:ext>
            </a:extLst>
          </p:cNvPr>
          <p:cNvSpPr>
            <a:spLocks noChangeArrowheads="1"/>
          </p:cNvSpPr>
          <p:nvPr/>
        </p:nvSpPr>
        <p:spPr bwMode="auto">
          <a:xfrm>
            <a:off x="2485256" y="36758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50" name="Oval 8">
            <a:extLst>
              <a:ext uri="{FF2B5EF4-FFF2-40B4-BE49-F238E27FC236}">
                <a16:creationId xmlns:a16="http://schemas.microsoft.com/office/drawing/2014/main" id="{927259B6-F23F-4BFF-BB0C-A462D99AB7B8}"/>
              </a:ext>
            </a:extLst>
          </p:cNvPr>
          <p:cNvSpPr>
            <a:spLocks noChangeArrowheads="1"/>
          </p:cNvSpPr>
          <p:nvPr/>
        </p:nvSpPr>
        <p:spPr bwMode="auto">
          <a:xfrm>
            <a:off x="1647056" y="46664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51" name="Oval 9">
            <a:extLst>
              <a:ext uri="{FF2B5EF4-FFF2-40B4-BE49-F238E27FC236}">
                <a16:creationId xmlns:a16="http://schemas.microsoft.com/office/drawing/2014/main" id="{195BB615-9691-4ADD-87CF-E8BCB1F5A2AA}"/>
              </a:ext>
            </a:extLst>
          </p:cNvPr>
          <p:cNvSpPr>
            <a:spLocks noChangeArrowheads="1"/>
          </p:cNvSpPr>
          <p:nvPr/>
        </p:nvSpPr>
        <p:spPr bwMode="auto">
          <a:xfrm>
            <a:off x="2485256" y="46664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87052" name="Oval 10">
            <a:extLst>
              <a:ext uri="{FF2B5EF4-FFF2-40B4-BE49-F238E27FC236}">
                <a16:creationId xmlns:a16="http://schemas.microsoft.com/office/drawing/2014/main" id="{6E43F0E1-1FE5-4538-B057-BC361E717D3C}"/>
              </a:ext>
            </a:extLst>
          </p:cNvPr>
          <p:cNvSpPr>
            <a:spLocks noChangeArrowheads="1"/>
          </p:cNvSpPr>
          <p:nvPr/>
        </p:nvSpPr>
        <p:spPr bwMode="auto">
          <a:xfrm>
            <a:off x="3399656" y="46664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53" name="Oval 11">
            <a:extLst>
              <a:ext uri="{FF2B5EF4-FFF2-40B4-BE49-F238E27FC236}">
                <a16:creationId xmlns:a16="http://schemas.microsoft.com/office/drawing/2014/main" id="{88D9A184-08AF-4206-97EB-BEB69CA833AC}"/>
              </a:ext>
            </a:extLst>
          </p:cNvPr>
          <p:cNvSpPr>
            <a:spLocks noChangeArrowheads="1"/>
          </p:cNvSpPr>
          <p:nvPr/>
        </p:nvSpPr>
        <p:spPr bwMode="auto">
          <a:xfrm>
            <a:off x="504056" y="56570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87054" name="Oval 12">
            <a:extLst>
              <a:ext uri="{FF2B5EF4-FFF2-40B4-BE49-F238E27FC236}">
                <a16:creationId xmlns:a16="http://schemas.microsoft.com/office/drawing/2014/main" id="{331C7AA9-E3B4-474C-B7F9-C554AB780FB4}"/>
              </a:ext>
            </a:extLst>
          </p:cNvPr>
          <p:cNvSpPr>
            <a:spLocks noChangeArrowheads="1"/>
          </p:cNvSpPr>
          <p:nvPr/>
        </p:nvSpPr>
        <p:spPr bwMode="auto">
          <a:xfrm>
            <a:off x="1647056" y="56570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87055" name="Oval 13">
            <a:extLst>
              <a:ext uri="{FF2B5EF4-FFF2-40B4-BE49-F238E27FC236}">
                <a16:creationId xmlns:a16="http://schemas.microsoft.com/office/drawing/2014/main" id="{22006089-720C-4D03-9BEC-C1EF0ACA00C8}"/>
              </a:ext>
            </a:extLst>
          </p:cNvPr>
          <p:cNvSpPr>
            <a:spLocks noChangeArrowheads="1"/>
          </p:cNvSpPr>
          <p:nvPr/>
        </p:nvSpPr>
        <p:spPr bwMode="auto">
          <a:xfrm>
            <a:off x="3399656" y="57332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87056" name="Line 14">
            <a:extLst>
              <a:ext uri="{FF2B5EF4-FFF2-40B4-BE49-F238E27FC236}">
                <a16:creationId xmlns:a16="http://schemas.microsoft.com/office/drawing/2014/main" id="{C81C49A0-DA7D-4363-A881-30043D713AF1}"/>
              </a:ext>
            </a:extLst>
          </p:cNvPr>
          <p:cNvSpPr>
            <a:spLocks noChangeShapeType="1"/>
          </p:cNvSpPr>
          <p:nvPr/>
        </p:nvSpPr>
        <p:spPr bwMode="auto">
          <a:xfrm>
            <a:off x="1647056" y="3371056"/>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7" name="Line 15">
            <a:extLst>
              <a:ext uri="{FF2B5EF4-FFF2-40B4-BE49-F238E27FC236}">
                <a16:creationId xmlns:a16="http://schemas.microsoft.com/office/drawing/2014/main" id="{E62E44ED-FCB2-43D9-8C30-28170A26024C}"/>
              </a:ext>
            </a:extLst>
          </p:cNvPr>
          <p:cNvSpPr>
            <a:spLocks noChangeShapeType="1"/>
          </p:cNvSpPr>
          <p:nvPr/>
        </p:nvSpPr>
        <p:spPr bwMode="auto">
          <a:xfrm flipH="1">
            <a:off x="961256" y="3371056"/>
            <a:ext cx="53340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8" name="Line 16">
            <a:extLst>
              <a:ext uri="{FF2B5EF4-FFF2-40B4-BE49-F238E27FC236}">
                <a16:creationId xmlns:a16="http://schemas.microsoft.com/office/drawing/2014/main" id="{AAF988BA-0474-4574-A3AB-931E31FEBB3B}"/>
              </a:ext>
            </a:extLst>
          </p:cNvPr>
          <p:cNvSpPr>
            <a:spLocks noChangeShapeType="1"/>
          </p:cNvSpPr>
          <p:nvPr/>
        </p:nvSpPr>
        <p:spPr bwMode="auto">
          <a:xfrm>
            <a:off x="1799456" y="3294856"/>
            <a:ext cx="838200" cy="48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9" name="Line 17">
            <a:extLst>
              <a:ext uri="{FF2B5EF4-FFF2-40B4-BE49-F238E27FC236}">
                <a16:creationId xmlns:a16="http://schemas.microsoft.com/office/drawing/2014/main" id="{51BE8170-D51A-4D0A-A7F9-A4E77C5E5A69}"/>
              </a:ext>
            </a:extLst>
          </p:cNvPr>
          <p:cNvSpPr>
            <a:spLocks noChangeShapeType="1"/>
          </p:cNvSpPr>
          <p:nvPr/>
        </p:nvSpPr>
        <p:spPr bwMode="auto">
          <a:xfrm>
            <a:off x="808856" y="4285456"/>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0" name="Line 18">
            <a:extLst>
              <a:ext uri="{FF2B5EF4-FFF2-40B4-BE49-F238E27FC236}">
                <a16:creationId xmlns:a16="http://schemas.microsoft.com/office/drawing/2014/main" id="{28DEA5BC-F464-4DF8-88E9-EFAEF95DE5E5}"/>
              </a:ext>
            </a:extLst>
          </p:cNvPr>
          <p:cNvSpPr>
            <a:spLocks noChangeShapeType="1"/>
          </p:cNvSpPr>
          <p:nvPr/>
        </p:nvSpPr>
        <p:spPr bwMode="auto">
          <a:xfrm>
            <a:off x="2790056" y="4285456"/>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1" name="Line 19">
            <a:extLst>
              <a:ext uri="{FF2B5EF4-FFF2-40B4-BE49-F238E27FC236}">
                <a16:creationId xmlns:a16="http://schemas.microsoft.com/office/drawing/2014/main" id="{EFBDDF88-8B0A-4704-B7B8-16C5AEBF9EEB}"/>
              </a:ext>
            </a:extLst>
          </p:cNvPr>
          <p:cNvSpPr>
            <a:spLocks noChangeShapeType="1"/>
          </p:cNvSpPr>
          <p:nvPr/>
        </p:nvSpPr>
        <p:spPr bwMode="auto">
          <a:xfrm flipH="1">
            <a:off x="2104256" y="4209256"/>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2" name="Line 20">
            <a:extLst>
              <a:ext uri="{FF2B5EF4-FFF2-40B4-BE49-F238E27FC236}">
                <a16:creationId xmlns:a16="http://schemas.microsoft.com/office/drawing/2014/main" id="{42180E82-4CEB-4008-9FA0-09491A9E5555}"/>
              </a:ext>
            </a:extLst>
          </p:cNvPr>
          <p:cNvSpPr>
            <a:spLocks noChangeShapeType="1"/>
          </p:cNvSpPr>
          <p:nvPr/>
        </p:nvSpPr>
        <p:spPr bwMode="auto">
          <a:xfrm>
            <a:off x="2942456" y="4209256"/>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3" name="Line 21">
            <a:extLst>
              <a:ext uri="{FF2B5EF4-FFF2-40B4-BE49-F238E27FC236}">
                <a16:creationId xmlns:a16="http://schemas.microsoft.com/office/drawing/2014/main" id="{7301CEC8-3131-4034-8B92-4A31B0EFC07F}"/>
              </a:ext>
            </a:extLst>
          </p:cNvPr>
          <p:cNvSpPr>
            <a:spLocks noChangeShapeType="1"/>
          </p:cNvSpPr>
          <p:nvPr/>
        </p:nvSpPr>
        <p:spPr bwMode="auto">
          <a:xfrm>
            <a:off x="1951856" y="5276056"/>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4" name="Line 22">
            <a:extLst>
              <a:ext uri="{FF2B5EF4-FFF2-40B4-BE49-F238E27FC236}">
                <a16:creationId xmlns:a16="http://schemas.microsoft.com/office/drawing/2014/main" id="{295A9987-01A3-4502-8FD5-AF4A71477589}"/>
              </a:ext>
            </a:extLst>
          </p:cNvPr>
          <p:cNvSpPr>
            <a:spLocks noChangeShapeType="1"/>
          </p:cNvSpPr>
          <p:nvPr/>
        </p:nvSpPr>
        <p:spPr bwMode="auto">
          <a:xfrm>
            <a:off x="3704456" y="5276056"/>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5" name="Oval 23">
            <a:extLst>
              <a:ext uri="{FF2B5EF4-FFF2-40B4-BE49-F238E27FC236}">
                <a16:creationId xmlns:a16="http://schemas.microsoft.com/office/drawing/2014/main" id="{B4424FC9-A9DA-46B4-B317-A6B3326711E0}"/>
              </a:ext>
            </a:extLst>
          </p:cNvPr>
          <p:cNvSpPr>
            <a:spLocks noChangeArrowheads="1"/>
          </p:cNvSpPr>
          <p:nvPr/>
        </p:nvSpPr>
        <p:spPr bwMode="auto">
          <a:xfrm>
            <a:off x="6904856" y="27614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dirty="0">
                <a:latin typeface="Times New Roman" panose="02020603050405020304" pitchFamily="18" charset="0"/>
                <a:ea typeface="宋体" panose="02010600030101010101" pitchFamily="2" charset="-122"/>
              </a:rPr>
              <a:t>E</a:t>
            </a:r>
          </a:p>
        </p:txBody>
      </p:sp>
      <p:sp>
        <p:nvSpPr>
          <p:cNvPr id="87066" name="Oval 24">
            <a:extLst>
              <a:ext uri="{FF2B5EF4-FFF2-40B4-BE49-F238E27FC236}">
                <a16:creationId xmlns:a16="http://schemas.microsoft.com/office/drawing/2014/main" id="{E8F2F582-D107-443F-8FE3-B214CBAC9697}"/>
              </a:ext>
            </a:extLst>
          </p:cNvPr>
          <p:cNvSpPr>
            <a:spLocks noChangeArrowheads="1"/>
          </p:cNvSpPr>
          <p:nvPr/>
        </p:nvSpPr>
        <p:spPr bwMode="auto">
          <a:xfrm>
            <a:off x="5990456" y="36758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67" name="Oval 25">
            <a:extLst>
              <a:ext uri="{FF2B5EF4-FFF2-40B4-BE49-F238E27FC236}">
                <a16:creationId xmlns:a16="http://schemas.microsoft.com/office/drawing/2014/main" id="{AAB786AD-72DA-48A4-8B13-385A24216BCA}"/>
              </a:ext>
            </a:extLst>
          </p:cNvPr>
          <p:cNvSpPr>
            <a:spLocks noChangeArrowheads="1"/>
          </p:cNvSpPr>
          <p:nvPr/>
        </p:nvSpPr>
        <p:spPr bwMode="auto">
          <a:xfrm>
            <a:off x="6904856" y="36758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87068" name="Oval 26">
            <a:extLst>
              <a:ext uri="{FF2B5EF4-FFF2-40B4-BE49-F238E27FC236}">
                <a16:creationId xmlns:a16="http://schemas.microsoft.com/office/drawing/2014/main" id="{88779649-16C3-45A9-92FE-99E809712E77}"/>
              </a:ext>
            </a:extLst>
          </p:cNvPr>
          <p:cNvSpPr>
            <a:spLocks noChangeArrowheads="1"/>
          </p:cNvSpPr>
          <p:nvPr/>
        </p:nvSpPr>
        <p:spPr bwMode="auto">
          <a:xfrm>
            <a:off x="8047856" y="36758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69" name="Oval 27">
            <a:extLst>
              <a:ext uri="{FF2B5EF4-FFF2-40B4-BE49-F238E27FC236}">
                <a16:creationId xmlns:a16="http://schemas.microsoft.com/office/drawing/2014/main" id="{FC2AD3C7-4EDD-4562-B649-8CCA45ADFA78}"/>
              </a:ext>
            </a:extLst>
          </p:cNvPr>
          <p:cNvSpPr>
            <a:spLocks noChangeArrowheads="1"/>
          </p:cNvSpPr>
          <p:nvPr/>
        </p:nvSpPr>
        <p:spPr bwMode="auto">
          <a:xfrm>
            <a:off x="6066656" y="45902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87070" name="Oval 28">
            <a:extLst>
              <a:ext uri="{FF2B5EF4-FFF2-40B4-BE49-F238E27FC236}">
                <a16:creationId xmlns:a16="http://schemas.microsoft.com/office/drawing/2014/main" id="{5BB9523B-2159-4CF6-BF6A-45064221A5C7}"/>
              </a:ext>
            </a:extLst>
          </p:cNvPr>
          <p:cNvSpPr>
            <a:spLocks noChangeArrowheads="1"/>
          </p:cNvSpPr>
          <p:nvPr/>
        </p:nvSpPr>
        <p:spPr bwMode="auto">
          <a:xfrm>
            <a:off x="4999856" y="45902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71" name="Oval 29">
            <a:extLst>
              <a:ext uri="{FF2B5EF4-FFF2-40B4-BE49-F238E27FC236}">
                <a16:creationId xmlns:a16="http://schemas.microsoft.com/office/drawing/2014/main" id="{FE83DC5E-3DDD-46F5-B736-363BD69AAE73}"/>
              </a:ext>
            </a:extLst>
          </p:cNvPr>
          <p:cNvSpPr>
            <a:spLocks noChangeArrowheads="1"/>
          </p:cNvSpPr>
          <p:nvPr/>
        </p:nvSpPr>
        <p:spPr bwMode="auto">
          <a:xfrm>
            <a:off x="7057256" y="45902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87072" name="Oval 30">
            <a:extLst>
              <a:ext uri="{FF2B5EF4-FFF2-40B4-BE49-F238E27FC236}">
                <a16:creationId xmlns:a16="http://schemas.microsoft.com/office/drawing/2014/main" id="{6DE37DD4-8319-44F0-8E70-218F0DFCE3FC}"/>
              </a:ext>
            </a:extLst>
          </p:cNvPr>
          <p:cNvSpPr>
            <a:spLocks noChangeArrowheads="1"/>
          </p:cNvSpPr>
          <p:nvPr/>
        </p:nvSpPr>
        <p:spPr bwMode="auto">
          <a:xfrm>
            <a:off x="7057256" y="57332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87073" name="Oval 31">
            <a:extLst>
              <a:ext uri="{FF2B5EF4-FFF2-40B4-BE49-F238E27FC236}">
                <a16:creationId xmlns:a16="http://schemas.microsoft.com/office/drawing/2014/main" id="{72AF88ED-0CA8-4071-84C9-45D68D90FB2B}"/>
              </a:ext>
            </a:extLst>
          </p:cNvPr>
          <p:cNvSpPr>
            <a:spLocks noChangeArrowheads="1"/>
          </p:cNvSpPr>
          <p:nvPr/>
        </p:nvSpPr>
        <p:spPr bwMode="auto">
          <a:xfrm>
            <a:off x="5076056" y="57332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87074" name="Oval 32">
            <a:extLst>
              <a:ext uri="{FF2B5EF4-FFF2-40B4-BE49-F238E27FC236}">
                <a16:creationId xmlns:a16="http://schemas.microsoft.com/office/drawing/2014/main" id="{DEF2D561-D7FE-4B9C-BE27-2B7285FFD227}"/>
              </a:ext>
            </a:extLst>
          </p:cNvPr>
          <p:cNvSpPr>
            <a:spLocks noChangeArrowheads="1"/>
          </p:cNvSpPr>
          <p:nvPr/>
        </p:nvSpPr>
        <p:spPr bwMode="auto">
          <a:xfrm>
            <a:off x="8047856" y="5657056"/>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87075" name="Line 33">
            <a:extLst>
              <a:ext uri="{FF2B5EF4-FFF2-40B4-BE49-F238E27FC236}">
                <a16:creationId xmlns:a16="http://schemas.microsoft.com/office/drawing/2014/main" id="{FBE29DFD-E650-4FB2-8A06-F21489DBAA71}"/>
              </a:ext>
            </a:extLst>
          </p:cNvPr>
          <p:cNvSpPr>
            <a:spLocks noChangeShapeType="1"/>
          </p:cNvSpPr>
          <p:nvPr/>
        </p:nvSpPr>
        <p:spPr bwMode="auto">
          <a:xfrm>
            <a:off x="7209656" y="3371056"/>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6" name="Line 34">
            <a:extLst>
              <a:ext uri="{FF2B5EF4-FFF2-40B4-BE49-F238E27FC236}">
                <a16:creationId xmlns:a16="http://schemas.microsoft.com/office/drawing/2014/main" id="{F9495033-44A0-4C00-A164-A3E5CB3324F1}"/>
              </a:ext>
            </a:extLst>
          </p:cNvPr>
          <p:cNvSpPr>
            <a:spLocks noChangeShapeType="1"/>
          </p:cNvSpPr>
          <p:nvPr/>
        </p:nvSpPr>
        <p:spPr bwMode="auto">
          <a:xfrm flipH="1">
            <a:off x="6523856" y="3371056"/>
            <a:ext cx="53340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7" name="Line 35">
            <a:extLst>
              <a:ext uri="{FF2B5EF4-FFF2-40B4-BE49-F238E27FC236}">
                <a16:creationId xmlns:a16="http://schemas.microsoft.com/office/drawing/2014/main" id="{E1CFFD62-F486-43AB-8057-4D73CA0EF904}"/>
              </a:ext>
            </a:extLst>
          </p:cNvPr>
          <p:cNvSpPr>
            <a:spLocks noChangeShapeType="1"/>
          </p:cNvSpPr>
          <p:nvPr/>
        </p:nvSpPr>
        <p:spPr bwMode="auto">
          <a:xfrm>
            <a:off x="7362056" y="3294856"/>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8" name="Line 36">
            <a:extLst>
              <a:ext uri="{FF2B5EF4-FFF2-40B4-BE49-F238E27FC236}">
                <a16:creationId xmlns:a16="http://schemas.microsoft.com/office/drawing/2014/main" id="{F5649882-BF2E-4377-97FF-D088DEFE9C4D}"/>
              </a:ext>
            </a:extLst>
          </p:cNvPr>
          <p:cNvSpPr>
            <a:spLocks noChangeShapeType="1"/>
          </p:cNvSpPr>
          <p:nvPr/>
        </p:nvSpPr>
        <p:spPr bwMode="auto">
          <a:xfrm>
            <a:off x="6295256" y="4285456"/>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9" name="Line 37">
            <a:extLst>
              <a:ext uri="{FF2B5EF4-FFF2-40B4-BE49-F238E27FC236}">
                <a16:creationId xmlns:a16="http://schemas.microsoft.com/office/drawing/2014/main" id="{4E15F361-86A5-44CA-A4F7-A092781DC436}"/>
              </a:ext>
            </a:extLst>
          </p:cNvPr>
          <p:cNvSpPr>
            <a:spLocks noChangeShapeType="1"/>
          </p:cNvSpPr>
          <p:nvPr/>
        </p:nvSpPr>
        <p:spPr bwMode="auto">
          <a:xfrm flipH="1">
            <a:off x="5533256" y="4285456"/>
            <a:ext cx="609600" cy="352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0" name="Line 38">
            <a:extLst>
              <a:ext uri="{FF2B5EF4-FFF2-40B4-BE49-F238E27FC236}">
                <a16:creationId xmlns:a16="http://schemas.microsoft.com/office/drawing/2014/main" id="{1C7C2E73-27FF-4E55-821C-E67D7FD94079}"/>
              </a:ext>
            </a:extLst>
          </p:cNvPr>
          <p:cNvSpPr>
            <a:spLocks noChangeShapeType="1"/>
          </p:cNvSpPr>
          <p:nvPr/>
        </p:nvSpPr>
        <p:spPr bwMode="auto">
          <a:xfrm>
            <a:off x="6447656" y="4285456"/>
            <a:ext cx="685800" cy="396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1" name="Line 39">
            <a:extLst>
              <a:ext uri="{FF2B5EF4-FFF2-40B4-BE49-F238E27FC236}">
                <a16:creationId xmlns:a16="http://schemas.microsoft.com/office/drawing/2014/main" id="{33DD0D09-DE1F-42F2-BE33-58C9A0552911}"/>
              </a:ext>
            </a:extLst>
          </p:cNvPr>
          <p:cNvSpPr>
            <a:spLocks noChangeShapeType="1"/>
          </p:cNvSpPr>
          <p:nvPr/>
        </p:nvSpPr>
        <p:spPr bwMode="auto">
          <a:xfrm>
            <a:off x="5304656" y="5199856"/>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2" name="Line 40">
            <a:extLst>
              <a:ext uri="{FF2B5EF4-FFF2-40B4-BE49-F238E27FC236}">
                <a16:creationId xmlns:a16="http://schemas.microsoft.com/office/drawing/2014/main" id="{2E4A5211-3CF8-4728-9305-F686A3EFD524}"/>
              </a:ext>
            </a:extLst>
          </p:cNvPr>
          <p:cNvSpPr>
            <a:spLocks noChangeShapeType="1"/>
          </p:cNvSpPr>
          <p:nvPr/>
        </p:nvSpPr>
        <p:spPr bwMode="auto">
          <a:xfrm>
            <a:off x="7362056" y="5199856"/>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3" name="Line 41">
            <a:extLst>
              <a:ext uri="{FF2B5EF4-FFF2-40B4-BE49-F238E27FC236}">
                <a16:creationId xmlns:a16="http://schemas.microsoft.com/office/drawing/2014/main" id="{73E79EE1-0CC3-4020-BBA1-08E637460EBB}"/>
              </a:ext>
            </a:extLst>
          </p:cNvPr>
          <p:cNvSpPr>
            <a:spLocks noChangeShapeType="1"/>
          </p:cNvSpPr>
          <p:nvPr/>
        </p:nvSpPr>
        <p:spPr bwMode="auto">
          <a:xfrm>
            <a:off x="8352656" y="4285456"/>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4" name="Text Box 42">
            <a:extLst>
              <a:ext uri="{FF2B5EF4-FFF2-40B4-BE49-F238E27FC236}">
                <a16:creationId xmlns:a16="http://schemas.microsoft.com/office/drawing/2014/main" id="{B0D2E3C6-5639-4589-A524-FAF920832777}"/>
              </a:ext>
            </a:extLst>
          </p:cNvPr>
          <p:cNvSpPr txBox="1">
            <a:spLocks noChangeArrowheads="1"/>
          </p:cNvSpPr>
          <p:nvPr/>
        </p:nvSpPr>
        <p:spPr bwMode="auto">
          <a:xfrm>
            <a:off x="3704456" y="3066256"/>
            <a:ext cx="1905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en-US">
                <a:latin typeface="Times New Roman" panose="02020603050405020304" pitchFamily="18" charset="0"/>
              </a:rPr>
              <a:t>最左推导</a:t>
            </a: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Text Box 2">
            <a:extLst>
              <a:ext uri="{FF2B5EF4-FFF2-40B4-BE49-F238E27FC236}">
                <a16:creationId xmlns:a16="http://schemas.microsoft.com/office/drawing/2014/main" id="{53C2A4E1-77FD-4B9B-9329-6892C51AD477}"/>
              </a:ext>
            </a:extLst>
          </p:cNvPr>
          <p:cNvSpPr txBox="1">
            <a:spLocks noChangeArrowheads="1"/>
          </p:cNvSpPr>
          <p:nvPr/>
        </p:nvSpPr>
        <p:spPr bwMode="auto">
          <a:xfrm>
            <a:off x="685800" y="1272431"/>
            <a:ext cx="3581400" cy="156368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p>
          <a:p>
            <a:pPr eaLnBrk="1" fontAlgn="ctr" hangingPunct="1">
              <a:spcBef>
                <a:spcPct val="0"/>
              </a:spcBef>
              <a:buClrTx/>
              <a:buSzTx/>
              <a:buFont typeface="Arial" panose="020B0604020202020204" pitchFamily="34" charset="0"/>
              <a:buNone/>
            </a:pP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E</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E</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err="1">
                <a:latin typeface="Times New Roman" panose="02020603050405020304" pitchFamily="18" charset="0"/>
                <a:ea typeface="宋体" panose="02010600030101010101" pitchFamily="2" charset="-122"/>
                <a:sym typeface="Symbol" panose="05050102010706020507" pitchFamily="18" charset="2"/>
              </a:rPr>
              <a:t>a</a:t>
            </a:r>
            <a:r>
              <a:rPr lang="en-US" altLang="zh-CN" dirty="0" err="1">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sym typeface="Symbol" panose="05050102010706020507" pitchFamily="18" charset="2"/>
              </a:rPr>
              <a:t>a</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a:t>
            </a:r>
          </a:p>
        </p:txBody>
      </p:sp>
      <p:sp>
        <p:nvSpPr>
          <p:cNvPr id="1044483" name="Text Box 3">
            <a:extLst>
              <a:ext uri="{FF2B5EF4-FFF2-40B4-BE49-F238E27FC236}">
                <a16:creationId xmlns:a16="http://schemas.microsoft.com/office/drawing/2014/main" id="{B2E2A495-61C9-4643-A53F-F070ACED3EA2}"/>
              </a:ext>
            </a:extLst>
          </p:cNvPr>
          <p:cNvSpPr txBox="1">
            <a:spLocks noChangeArrowheads="1"/>
          </p:cNvSpPr>
          <p:nvPr/>
        </p:nvSpPr>
        <p:spPr bwMode="auto">
          <a:xfrm>
            <a:off x="4914900" y="1259632"/>
            <a:ext cx="3581400" cy="156368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p>
          <a:p>
            <a:pPr eaLnBrk="1" fontAlgn="ctr" hangingPunct="1">
              <a:spcBef>
                <a:spcPct val="0"/>
              </a:spcBef>
              <a:buClrTx/>
              <a:buSzTx/>
              <a:buFont typeface="Arial" panose="020B0604020202020204" pitchFamily="34" charset="0"/>
              <a:buNone/>
            </a:pPr>
            <a:r>
              <a:rPr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a</a:t>
            </a:r>
          </a:p>
        </p:txBody>
      </p:sp>
      <p:sp>
        <p:nvSpPr>
          <p:cNvPr id="1044484" name="Oval 4">
            <a:extLst>
              <a:ext uri="{FF2B5EF4-FFF2-40B4-BE49-F238E27FC236}">
                <a16:creationId xmlns:a16="http://schemas.microsoft.com/office/drawing/2014/main" id="{AD74CE4F-7BE6-4651-84DF-2BD3ADBDF6B9}"/>
              </a:ext>
            </a:extLst>
          </p:cNvPr>
          <p:cNvSpPr>
            <a:spLocks noChangeArrowheads="1"/>
          </p:cNvSpPr>
          <p:nvPr/>
        </p:nvSpPr>
        <p:spPr bwMode="auto">
          <a:xfrm>
            <a:off x="1524000" y="31599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485" name="Oval 5">
            <a:extLst>
              <a:ext uri="{FF2B5EF4-FFF2-40B4-BE49-F238E27FC236}">
                <a16:creationId xmlns:a16="http://schemas.microsoft.com/office/drawing/2014/main" id="{19B2D9EF-274D-41EF-91AC-B3FCF34E7556}"/>
              </a:ext>
            </a:extLst>
          </p:cNvPr>
          <p:cNvSpPr>
            <a:spLocks noChangeArrowheads="1"/>
          </p:cNvSpPr>
          <p:nvPr/>
        </p:nvSpPr>
        <p:spPr bwMode="auto">
          <a:xfrm>
            <a:off x="685800" y="40743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486" name="Oval 6">
            <a:extLst>
              <a:ext uri="{FF2B5EF4-FFF2-40B4-BE49-F238E27FC236}">
                <a16:creationId xmlns:a16="http://schemas.microsoft.com/office/drawing/2014/main" id="{248A0B1E-DC31-4159-851A-791F574373EB}"/>
              </a:ext>
            </a:extLst>
          </p:cNvPr>
          <p:cNvSpPr>
            <a:spLocks noChangeArrowheads="1"/>
          </p:cNvSpPr>
          <p:nvPr/>
        </p:nvSpPr>
        <p:spPr bwMode="auto">
          <a:xfrm>
            <a:off x="1524000" y="40743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1044487" name="Oval 7">
            <a:extLst>
              <a:ext uri="{FF2B5EF4-FFF2-40B4-BE49-F238E27FC236}">
                <a16:creationId xmlns:a16="http://schemas.microsoft.com/office/drawing/2014/main" id="{5D6C97D9-E71E-4F0A-A726-7737FADEF764}"/>
              </a:ext>
            </a:extLst>
          </p:cNvPr>
          <p:cNvSpPr>
            <a:spLocks noChangeArrowheads="1"/>
          </p:cNvSpPr>
          <p:nvPr/>
        </p:nvSpPr>
        <p:spPr bwMode="auto">
          <a:xfrm>
            <a:off x="2667000" y="40743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488" name="Oval 8">
            <a:extLst>
              <a:ext uri="{FF2B5EF4-FFF2-40B4-BE49-F238E27FC236}">
                <a16:creationId xmlns:a16="http://schemas.microsoft.com/office/drawing/2014/main" id="{BF579E1B-93E6-4FE0-92BA-1C1DDE166D67}"/>
              </a:ext>
            </a:extLst>
          </p:cNvPr>
          <p:cNvSpPr>
            <a:spLocks noChangeArrowheads="1"/>
          </p:cNvSpPr>
          <p:nvPr/>
        </p:nvSpPr>
        <p:spPr bwMode="auto">
          <a:xfrm>
            <a:off x="1828800" y="50649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489" name="Oval 9">
            <a:extLst>
              <a:ext uri="{FF2B5EF4-FFF2-40B4-BE49-F238E27FC236}">
                <a16:creationId xmlns:a16="http://schemas.microsoft.com/office/drawing/2014/main" id="{C45CEC6D-20FA-4444-82CA-9FD9C7DEADBC}"/>
              </a:ext>
            </a:extLst>
          </p:cNvPr>
          <p:cNvSpPr>
            <a:spLocks noChangeArrowheads="1"/>
          </p:cNvSpPr>
          <p:nvPr/>
        </p:nvSpPr>
        <p:spPr bwMode="auto">
          <a:xfrm>
            <a:off x="2667000" y="50649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1044490" name="Oval 10">
            <a:extLst>
              <a:ext uri="{FF2B5EF4-FFF2-40B4-BE49-F238E27FC236}">
                <a16:creationId xmlns:a16="http://schemas.microsoft.com/office/drawing/2014/main" id="{BD3C9366-C7A7-4259-8151-3324000E0CDC}"/>
              </a:ext>
            </a:extLst>
          </p:cNvPr>
          <p:cNvSpPr>
            <a:spLocks noChangeArrowheads="1"/>
          </p:cNvSpPr>
          <p:nvPr/>
        </p:nvSpPr>
        <p:spPr bwMode="auto">
          <a:xfrm>
            <a:off x="3581400" y="50649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491" name="Oval 11">
            <a:extLst>
              <a:ext uri="{FF2B5EF4-FFF2-40B4-BE49-F238E27FC236}">
                <a16:creationId xmlns:a16="http://schemas.microsoft.com/office/drawing/2014/main" id="{7186B6CA-1DF6-4646-8DD1-3030B8C1DD87}"/>
              </a:ext>
            </a:extLst>
          </p:cNvPr>
          <p:cNvSpPr>
            <a:spLocks noChangeArrowheads="1"/>
          </p:cNvSpPr>
          <p:nvPr/>
        </p:nvSpPr>
        <p:spPr bwMode="auto">
          <a:xfrm>
            <a:off x="685800" y="60555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1044492" name="Oval 12">
            <a:extLst>
              <a:ext uri="{FF2B5EF4-FFF2-40B4-BE49-F238E27FC236}">
                <a16:creationId xmlns:a16="http://schemas.microsoft.com/office/drawing/2014/main" id="{8A982851-C0DC-464C-9C64-5BF15E2945C3}"/>
              </a:ext>
            </a:extLst>
          </p:cNvPr>
          <p:cNvSpPr>
            <a:spLocks noChangeArrowheads="1"/>
          </p:cNvSpPr>
          <p:nvPr/>
        </p:nvSpPr>
        <p:spPr bwMode="auto">
          <a:xfrm>
            <a:off x="1828800" y="60555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1044493" name="Oval 13">
            <a:extLst>
              <a:ext uri="{FF2B5EF4-FFF2-40B4-BE49-F238E27FC236}">
                <a16:creationId xmlns:a16="http://schemas.microsoft.com/office/drawing/2014/main" id="{30ABE598-329A-4168-96F0-1B0558DF6577}"/>
              </a:ext>
            </a:extLst>
          </p:cNvPr>
          <p:cNvSpPr>
            <a:spLocks noChangeArrowheads="1"/>
          </p:cNvSpPr>
          <p:nvPr/>
        </p:nvSpPr>
        <p:spPr bwMode="auto">
          <a:xfrm>
            <a:off x="3581400" y="61317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1044494" name="Line 14">
            <a:extLst>
              <a:ext uri="{FF2B5EF4-FFF2-40B4-BE49-F238E27FC236}">
                <a16:creationId xmlns:a16="http://schemas.microsoft.com/office/drawing/2014/main" id="{4AFB9154-56AD-49EB-8636-B3DE65E740D2}"/>
              </a:ext>
            </a:extLst>
          </p:cNvPr>
          <p:cNvSpPr>
            <a:spLocks noChangeShapeType="1"/>
          </p:cNvSpPr>
          <p:nvPr/>
        </p:nvSpPr>
        <p:spPr bwMode="auto">
          <a:xfrm>
            <a:off x="1828800" y="376956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495" name="Line 15">
            <a:extLst>
              <a:ext uri="{FF2B5EF4-FFF2-40B4-BE49-F238E27FC236}">
                <a16:creationId xmlns:a16="http://schemas.microsoft.com/office/drawing/2014/main" id="{9A7B02EE-4772-48D5-937B-34AF167F2AF5}"/>
              </a:ext>
            </a:extLst>
          </p:cNvPr>
          <p:cNvSpPr>
            <a:spLocks noChangeShapeType="1"/>
          </p:cNvSpPr>
          <p:nvPr/>
        </p:nvSpPr>
        <p:spPr bwMode="auto">
          <a:xfrm flipH="1">
            <a:off x="1143000" y="3769568"/>
            <a:ext cx="53340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496" name="Line 16">
            <a:extLst>
              <a:ext uri="{FF2B5EF4-FFF2-40B4-BE49-F238E27FC236}">
                <a16:creationId xmlns:a16="http://schemas.microsoft.com/office/drawing/2014/main" id="{7ABA8B15-0250-4162-86A4-60F8E6C10910}"/>
              </a:ext>
            </a:extLst>
          </p:cNvPr>
          <p:cNvSpPr>
            <a:spLocks noChangeShapeType="1"/>
          </p:cNvSpPr>
          <p:nvPr/>
        </p:nvSpPr>
        <p:spPr bwMode="auto">
          <a:xfrm>
            <a:off x="1981200" y="3693368"/>
            <a:ext cx="838200" cy="48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497" name="Line 17">
            <a:extLst>
              <a:ext uri="{FF2B5EF4-FFF2-40B4-BE49-F238E27FC236}">
                <a16:creationId xmlns:a16="http://schemas.microsoft.com/office/drawing/2014/main" id="{CF5F20E0-75FA-4FDF-876A-748997AD0955}"/>
              </a:ext>
            </a:extLst>
          </p:cNvPr>
          <p:cNvSpPr>
            <a:spLocks noChangeShapeType="1"/>
          </p:cNvSpPr>
          <p:nvPr/>
        </p:nvSpPr>
        <p:spPr bwMode="auto">
          <a:xfrm>
            <a:off x="990600" y="4683968"/>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498" name="Line 18">
            <a:extLst>
              <a:ext uri="{FF2B5EF4-FFF2-40B4-BE49-F238E27FC236}">
                <a16:creationId xmlns:a16="http://schemas.microsoft.com/office/drawing/2014/main" id="{D0131453-C1B3-4AD8-9775-13DE35459E27}"/>
              </a:ext>
            </a:extLst>
          </p:cNvPr>
          <p:cNvSpPr>
            <a:spLocks noChangeShapeType="1"/>
          </p:cNvSpPr>
          <p:nvPr/>
        </p:nvSpPr>
        <p:spPr bwMode="auto">
          <a:xfrm>
            <a:off x="2971800" y="46839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499" name="Line 19">
            <a:extLst>
              <a:ext uri="{FF2B5EF4-FFF2-40B4-BE49-F238E27FC236}">
                <a16:creationId xmlns:a16="http://schemas.microsoft.com/office/drawing/2014/main" id="{36F2C448-7087-464B-AF0C-A3ECFE8276BC}"/>
              </a:ext>
            </a:extLst>
          </p:cNvPr>
          <p:cNvSpPr>
            <a:spLocks noChangeShapeType="1"/>
          </p:cNvSpPr>
          <p:nvPr/>
        </p:nvSpPr>
        <p:spPr bwMode="auto">
          <a:xfrm flipH="1">
            <a:off x="2286000" y="4607768"/>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00" name="Line 20">
            <a:extLst>
              <a:ext uri="{FF2B5EF4-FFF2-40B4-BE49-F238E27FC236}">
                <a16:creationId xmlns:a16="http://schemas.microsoft.com/office/drawing/2014/main" id="{7A600802-B91D-414D-86E6-0619CB00ADBC}"/>
              </a:ext>
            </a:extLst>
          </p:cNvPr>
          <p:cNvSpPr>
            <a:spLocks noChangeShapeType="1"/>
          </p:cNvSpPr>
          <p:nvPr/>
        </p:nvSpPr>
        <p:spPr bwMode="auto">
          <a:xfrm>
            <a:off x="3124200" y="4607768"/>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01" name="Line 21">
            <a:extLst>
              <a:ext uri="{FF2B5EF4-FFF2-40B4-BE49-F238E27FC236}">
                <a16:creationId xmlns:a16="http://schemas.microsoft.com/office/drawing/2014/main" id="{BEF599AF-B05B-4D81-B7B6-3F2952BFF59B}"/>
              </a:ext>
            </a:extLst>
          </p:cNvPr>
          <p:cNvSpPr>
            <a:spLocks noChangeShapeType="1"/>
          </p:cNvSpPr>
          <p:nvPr/>
        </p:nvSpPr>
        <p:spPr bwMode="auto">
          <a:xfrm>
            <a:off x="2133600" y="56745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02" name="Line 22">
            <a:extLst>
              <a:ext uri="{FF2B5EF4-FFF2-40B4-BE49-F238E27FC236}">
                <a16:creationId xmlns:a16="http://schemas.microsoft.com/office/drawing/2014/main" id="{2A51E520-83F7-474B-823F-99AA308106AF}"/>
              </a:ext>
            </a:extLst>
          </p:cNvPr>
          <p:cNvSpPr>
            <a:spLocks noChangeShapeType="1"/>
          </p:cNvSpPr>
          <p:nvPr/>
        </p:nvSpPr>
        <p:spPr bwMode="auto">
          <a:xfrm>
            <a:off x="3886200" y="567456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03" name="Oval 23">
            <a:extLst>
              <a:ext uri="{FF2B5EF4-FFF2-40B4-BE49-F238E27FC236}">
                <a16:creationId xmlns:a16="http://schemas.microsoft.com/office/drawing/2014/main" id="{D07677BA-04D9-43F0-B4F8-6152B0F69E02}"/>
              </a:ext>
            </a:extLst>
          </p:cNvPr>
          <p:cNvSpPr>
            <a:spLocks noChangeArrowheads="1"/>
          </p:cNvSpPr>
          <p:nvPr/>
        </p:nvSpPr>
        <p:spPr bwMode="auto">
          <a:xfrm>
            <a:off x="7086600" y="31599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504" name="Oval 24">
            <a:extLst>
              <a:ext uri="{FF2B5EF4-FFF2-40B4-BE49-F238E27FC236}">
                <a16:creationId xmlns:a16="http://schemas.microsoft.com/office/drawing/2014/main" id="{DB595C86-C322-4335-AC35-6EC1D56FE715}"/>
              </a:ext>
            </a:extLst>
          </p:cNvPr>
          <p:cNvSpPr>
            <a:spLocks noChangeArrowheads="1"/>
          </p:cNvSpPr>
          <p:nvPr/>
        </p:nvSpPr>
        <p:spPr bwMode="auto">
          <a:xfrm>
            <a:off x="6172200" y="40743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505" name="Oval 25">
            <a:extLst>
              <a:ext uri="{FF2B5EF4-FFF2-40B4-BE49-F238E27FC236}">
                <a16:creationId xmlns:a16="http://schemas.microsoft.com/office/drawing/2014/main" id="{98EF8AD6-98C4-4A3D-BC37-3B8530AEC9D8}"/>
              </a:ext>
            </a:extLst>
          </p:cNvPr>
          <p:cNvSpPr>
            <a:spLocks noChangeArrowheads="1"/>
          </p:cNvSpPr>
          <p:nvPr/>
        </p:nvSpPr>
        <p:spPr bwMode="auto">
          <a:xfrm>
            <a:off x="7086600" y="40743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1044506" name="Oval 26">
            <a:extLst>
              <a:ext uri="{FF2B5EF4-FFF2-40B4-BE49-F238E27FC236}">
                <a16:creationId xmlns:a16="http://schemas.microsoft.com/office/drawing/2014/main" id="{A4F2D483-3EAB-41C4-939C-B29FABC1A663}"/>
              </a:ext>
            </a:extLst>
          </p:cNvPr>
          <p:cNvSpPr>
            <a:spLocks noChangeArrowheads="1"/>
          </p:cNvSpPr>
          <p:nvPr/>
        </p:nvSpPr>
        <p:spPr bwMode="auto">
          <a:xfrm>
            <a:off x="8229600" y="40743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507" name="Oval 27">
            <a:extLst>
              <a:ext uri="{FF2B5EF4-FFF2-40B4-BE49-F238E27FC236}">
                <a16:creationId xmlns:a16="http://schemas.microsoft.com/office/drawing/2014/main" id="{E5776430-4CC8-4004-952E-624D96447F6E}"/>
              </a:ext>
            </a:extLst>
          </p:cNvPr>
          <p:cNvSpPr>
            <a:spLocks noChangeArrowheads="1"/>
          </p:cNvSpPr>
          <p:nvPr/>
        </p:nvSpPr>
        <p:spPr bwMode="auto">
          <a:xfrm>
            <a:off x="6248400" y="49887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zh-CN" altLang="zh-CN">
                <a:latin typeface="Times New Roman" panose="02020603050405020304" pitchFamily="18" charset="0"/>
                <a:ea typeface="宋体" panose="02010600030101010101" pitchFamily="2" charset="-122"/>
              </a:rPr>
              <a:t>+</a:t>
            </a:r>
          </a:p>
        </p:txBody>
      </p:sp>
      <p:sp>
        <p:nvSpPr>
          <p:cNvPr id="1044508" name="Oval 28">
            <a:extLst>
              <a:ext uri="{FF2B5EF4-FFF2-40B4-BE49-F238E27FC236}">
                <a16:creationId xmlns:a16="http://schemas.microsoft.com/office/drawing/2014/main" id="{AFCBD034-C741-4702-9206-1B9C9230E2E3}"/>
              </a:ext>
            </a:extLst>
          </p:cNvPr>
          <p:cNvSpPr>
            <a:spLocks noChangeArrowheads="1"/>
          </p:cNvSpPr>
          <p:nvPr/>
        </p:nvSpPr>
        <p:spPr bwMode="auto">
          <a:xfrm>
            <a:off x="5181600" y="49887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509" name="Oval 29">
            <a:extLst>
              <a:ext uri="{FF2B5EF4-FFF2-40B4-BE49-F238E27FC236}">
                <a16:creationId xmlns:a16="http://schemas.microsoft.com/office/drawing/2014/main" id="{A6231DB1-352A-4A3A-98B9-B3DA0888B6C2}"/>
              </a:ext>
            </a:extLst>
          </p:cNvPr>
          <p:cNvSpPr>
            <a:spLocks noChangeArrowheads="1"/>
          </p:cNvSpPr>
          <p:nvPr/>
        </p:nvSpPr>
        <p:spPr bwMode="auto">
          <a:xfrm>
            <a:off x="7239000" y="49887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E</a:t>
            </a:r>
          </a:p>
        </p:txBody>
      </p:sp>
      <p:sp>
        <p:nvSpPr>
          <p:cNvPr id="1044510" name="Oval 30">
            <a:extLst>
              <a:ext uri="{FF2B5EF4-FFF2-40B4-BE49-F238E27FC236}">
                <a16:creationId xmlns:a16="http://schemas.microsoft.com/office/drawing/2014/main" id="{B82833FA-654B-4C1A-A37A-EC1FA5FD5C44}"/>
              </a:ext>
            </a:extLst>
          </p:cNvPr>
          <p:cNvSpPr>
            <a:spLocks noChangeArrowheads="1"/>
          </p:cNvSpPr>
          <p:nvPr/>
        </p:nvSpPr>
        <p:spPr bwMode="auto">
          <a:xfrm>
            <a:off x="7239000" y="61317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1044511" name="Oval 31">
            <a:extLst>
              <a:ext uri="{FF2B5EF4-FFF2-40B4-BE49-F238E27FC236}">
                <a16:creationId xmlns:a16="http://schemas.microsoft.com/office/drawing/2014/main" id="{5DAA171C-139B-4B1E-AD08-18D3EE8A2210}"/>
              </a:ext>
            </a:extLst>
          </p:cNvPr>
          <p:cNvSpPr>
            <a:spLocks noChangeArrowheads="1"/>
          </p:cNvSpPr>
          <p:nvPr/>
        </p:nvSpPr>
        <p:spPr bwMode="auto">
          <a:xfrm>
            <a:off x="5257800" y="61317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1044512" name="Oval 32">
            <a:extLst>
              <a:ext uri="{FF2B5EF4-FFF2-40B4-BE49-F238E27FC236}">
                <a16:creationId xmlns:a16="http://schemas.microsoft.com/office/drawing/2014/main" id="{33B5F446-F36F-4250-80A3-815C15ED047D}"/>
              </a:ext>
            </a:extLst>
          </p:cNvPr>
          <p:cNvSpPr>
            <a:spLocks noChangeArrowheads="1"/>
          </p:cNvSpPr>
          <p:nvPr/>
        </p:nvSpPr>
        <p:spPr bwMode="auto">
          <a:xfrm>
            <a:off x="8229600" y="6055568"/>
            <a:ext cx="609600" cy="6096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fontAlgn="ctr" hangingPunct="1">
              <a:spcBef>
                <a:spcPct val="0"/>
              </a:spcBef>
              <a:buClrTx/>
              <a:buSzTx/>
              <a:buFont typeface="Arial" panose="020B0604020202020204" pitchFamily="34" charset="0"/>
              <a:buNone/>
            </a:pPr>
            <a:r>
              <a:rPr lang="en-US" altLang="zh-CN" i="1">
                <a:latin typeface="Times New Roman" panose="02020603050405020304" pitchFamily="18" charset="0"/>
                <a:ea typeface="宋体" panose="02010600030101010101" pitchFamily="2" charset="-122"/>
              </a:rPr>
              <a:t>a</a:t>
            </a:r>
          </a:p>
        </p:txBody>
      </p:sp>
      <p:sp>
        <p:nvSpPr>
          <p:cNvPr id="1044513" name="Line 33">
            <a:extLst>
              <a:ext uri="{FF2B5EF4-FFF2-40B4-BE49-F238E27FC236}">
                <a16:creationId xmlns:a16="http://schemas.microsoft.com/office/drawing/2014/main" id="{C17B2CF7-749A-4012-B08A-9EB6353A1E32}"/>
              </a:ext>
            </a:extLst>
          </p:cNvPr>
          <p:cNvSpPr>
            <a:spLocks noChangeShapeType="1"/>
          </p:cNvSpPr>
          <p:nvPr/>
        </p:nvSpPr>
        <p:spPr bwMode="auto">
          <a:xfrm>
            <a:off x="7391400" y="37695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14" name="Line 34">
            <a:extLst>
              <a:ext uri="{FF2B5EF4-FFF2-40B4-BE49-F238E27FC236}">
                <a16:creationId xmlns:a16="http://schemas.microsoft.com/office/drawing/2014/main" id="{B40B6803-95CD-400D-83AF-ED9AABE57864}"/>
              </a:ext>
            </a:extLst>
          </p:cNvPr>
          <p:cNvSpPr>
            <a:spLocks noChangeShapeType="1"/>
          </p:cNvSpPr>
          <p:nvPr/>
        </p:nvSpPr>
        <p:spPr bwMode="auto">
          <a:xfrm flipH="1">
            <a:off x="6705600" y="3769568"/>
            <a:ext cx="533400" cy="307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15" name="Line 35">
            <a:extLst>
              <a:ext uri="{FF2B5EF4-FFF2-40B4-BE49-F238E27FC236}">
                <a16:creationId xmlns:a16="http://schemas.microsoft.com/office/drawing/2014/main" id="{E4BD0102-76C9-4551-96BF-5FDC2D184096}"/>
              </a:ext>
            </a:extLst>
          </p:cNvPr>
          <p:cNvSpPr>
            <a:spLocks noChangeShapeType="1"/>
          </p:cNvSpPr>
          <p:nvPr/>
        </p:nvSpPr>
        <p:spPr bwMode="auto">
          <a:xfrm>
            <a:off x="7543800" y="3693368"/>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16" name="Line 36">
            <a:extLst>
              <a:ext uri="{FF2B5EF4-FFF2-40B4-BE49-F238E27FC236}">
                <a16:creationId xmlns:a16="http://schemas.microsoft.com/office/drawing/2014/main" id="{71CFEA4E-E50B-492F-ABB5-830552604CA0}"/>
              </a:ext>
            </a:extLst>
          </p:cNvPr>
          <p:cNvSpPr>
            <a:spLocks noChangeShapeType="1"/>
          </p:cNvSpPr>
          <p:nvPr/>
        </p:nvSpPr>
        <p:spPr bwMode="auto">
          <a:xfrm>
            <a:off x="6477000" y="468396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17" name="Line 37">
            <a:extLst>
              <a:ext uri="{FF2B5EF4-FFF2-40B4-BE49-F238E27FC236}">
                <a16:creationId xmlns:a16="http://schemas.microsoft.com/office/drawing/2014/main" id="{BA8EF0CD-0F03-42B4-905E-3371AEFCB412}"/>
              </a:ext>
            </a:extLst>
          </p:cNvPr>
          <p:cNvSpPr>
            <a:spLocks noChangeShapeType="1"/>
          </p:cNvSpPr>
          <p:nvPr/>
        </p:nvSpPr>
        <p:spPr bwMode="auto">
          <a:xfrm flipH="1">
            <a:off x="5715000" y="4683968"/>
            <a:ext cx="609600" cy="352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18" name="Line 38">
            <a:extLst>
              <a:ext uri="{FF2B5EF4-FFF2-40B4-BE49-F238E27FC236}">
                <a16:creationId xmlns:a16="http://schemas.microsoft.com/office/drawing/2014/main" id="{CF2B9C6A-6BD1-402C-B204-C0F16686DDF1}"/>
              </a:ext>
            </a:extLst>
          </p:cNvPr>
          <p:cNvSpPr>
            <a:spLocks noChangeShapeType="1"/>
          </p:cNvSpPr>
          <p:nvPr/>
        </p:nvSpPr>
        <p:spPr bwMode="auto">
          <a:xfrm>
            <a:off x="6629400" y="4683968"/>
            <a:ext cx="685800" cy="396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19" name="Line 39">
            <a:extLst>
              <a:ext uri="{FF2B5EF4-FFF2-40B4-BE49-F238E27FC236}">
                <a16:creationId xmlns:a16="http://schemas.microsoft.com/office/drawing/2014/main" id="{EF88FB46-A0A7-4A38-8773-BDBF52C62C22}"/>
              </a:ext>
            </a:extLst>
          </p:cNvPr>
          <p:cNvSpPr>
            <a:spLocks noChangeShapeType="1"/>
          </p:cNvSpPr>
          <p:nvPr/>
        </p:nvSpPr>
        <p:spPr bwMode="auto">
          <a:xfrm>
            <a:off x="5486400" y="559836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20" name="Line 40">
            <a:extLst>
              <a:ext uri="{FF2B5EF4-FFF2-40B4-BE49-F238E27FC236}">
                <a16:creationId xmlns:a16="http://schemas.microsoft.com/office/drawing/2014/main" id="{82E43D7F-9C7D-4357-95B6-9B65EBE16646}"/>
              </a:ext>
            </a:extLst>
          </p:cNvPr>
          <p:cNvSpPr>
            <a:spLocks noChangeShapeType="1"/>
          </p:cNvSpPr>
          <p:nvPr/>
        </p:nvSpPr>
        <p:spPr bwMode="auto">
          <a:xfrm>
            <a:off x="7543800" y="559836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21" name="Line 41">
            <a:extLst>
              <a:ext uri="{FF2B5EF4-FFF2-40B4-BE49-F238E27FC236}">
                <a16:creationId xmlns:a16="http://schemas.microsoft.com/office/drawing/2014/main" id="{43FC0994-32D6-46B4-9936-0045E4496BA2}"/>
              </a:ext>
            </a:extLst>
          </p:cNvPr>
          <p:cNvSpPr>
            <a:spLocks noChangeShapeType="1"/>
          </p:cNvSpPr>
          <p:nvPr/>
        </p:nvSpPr>
        <p:spPr bwMode="auto">
          <a:xfrm>
            <a:off x="8534400" y="4683968"/>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08" name="Text Box 42">
            <a:extLst>
              <a:ext uri="{FF2B5EF4-FFF2-40B4-BE49-F238E27FC236}">
                <a16:creationId xmlns:a16="http://schemas.microsoft.com/office/drawing/2014/main" id="{29909860-4AB1-40BF-9744-3C163D9129DE}"/>
              </a:ext>
            </a:extLst>
          </p:cNvPr>
          <p:cNvSpPr txBox="1">
            <a:spLocks noChangeArrowheads="1"/>
          </p:cNvSpPr>
          <p:nvPr/>
        </p:nvSpPr>
        <p:spPr bwMode="auto">
          <a:xfrm>
            <a:off x="3810000" y="3388568"/>
            <a:ext cx="1905000" cy="5889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fontAlgn="ctr" hangingPunct="1">
              <a:spcBef>
                <a:spcPct val="50000"/>
              </a:spcBef>
              <a:buClrTx/>
              <a:buSzTx/>
              <a:buFont typeface="Arial" panose="020B0604020202020204" pitchFamily="34" charset="0"/>
              <a:buNone/>
            </a:pPr>
            <a:r>
              <a:rPr lang="zh-CN" altLang="en-US">
                <a:latin typeface="Times New Roman" panose="02020603050405020304" pitchFamily="18" charset="0"/>
              </a:rPr>
              <a:t>最右推导</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4482"/>
                                        </p:tgtEl>
                                        <p:attrNameLst>
                                          <p:attrName>style.visibility</p:attrName>
                                        </p:attrNameLst>
                                      </p:cBhvr>
                                      <p:to>
                                        <p:strVal val="visible"/>
                                      </p:to>
                                    </p:set>
                                    <p:animEffect transition="in" filter="fade">
                                      <p:cBhvr>
                                        <p:cTn id="7" dur="250"/>
                                        <p:tgtEl>
                                          <p:spTgt spid="10444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4491"/>
                                        </p:tgtEl>
                                        <p:attrNameLst>
                                          <p:attrName>style.visibility</p:attrName>
                                        </p:attrNameLst>
                                      </p:cBhvr>
                                      <p:to>
                                        <p:strVal val="visible"/>
                                      </p:to>
                                    </p:set>
                                    <p:animEffect transition="in" filter="fade">
                                      <p:cBhvr>
                                        <p:cTn id="12" dur="250"/>
                                        <p:tgtEl>
                                          <p:spTgt spid="10444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44486"/>
                                        </p:tgtEl>
                                        <p:attrNameLst>
                                          <p:attrName>style.visibility</p:attrName>
                                        </p:attrNameLst>
                                      </p:cBhvr>
                                      <p:to>
                                        <p:strVal val="visible"/>
                                      </p:to>
                                    </p:set>
                                    <p:animEffect transition="in" filter="fade">
                                      <p:cBhvr>
                                        <p:cTn id="15" dur="250"/>
                                        <p:tgtEl>
                                          <p:spTgt spid="104448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44492"/>
                                        </p:tgtEl>
                                        <p:attrNameLst>
                                          <p:attrName>style.visibility</p:attrName>
                                        </p:attrNameLst>
                                      </p:cBhvr>
                                      <p:to>
                                        <p:strVal val="visible"/>
                                      </p:to>
                                    </p:set>
                                    <p:animEffect transition="in" filter="fade">
                                      <p:cBhvr>
                                        <p:cTn id="18" dur="250"/>
                                        <p:tgtEl>
                                          <p:spTgt spid="104449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44489"/>
                                        </p:tgtEl>
                                        <p:attrNameLst>
                                          <p:attrName>style.visibility</p:attrName>
                                        </p:attrNameLst>
                                      </p:cBhvr>
                                      <p:to>
                                        <p:strVal val="visible"/>
                                      </p:to>
                                    </p:set>
                                    <p:animEffect transition="in" filter="fade">
                                      <p:cBhvr>
                                        <p:cTn id="21" dur="250"/>
                                        <p:tgtEl>
                                          <p:spTgt spid="104448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44493"/>
                                        </p:tgtEl>
                                        <p:attrNameLst>
                                          <p:attrName>style.visibility</p:attrName>
                                        </p:attrNameLst>
                                      </p:cBhvr>
                                      <p:to>
                                        <p:strVal val="visible"/>
                                      </p:to>
                                    </p:set>
                                    <p:animEffect transition="in" filter="fade">
                                      <p:cBhvr>
                                        <p:cTn id="24" dur="250"/>
                                        <p:tgtEl>
                                          <p:spTgt spid="1044493"/>
                                        </p:tgtEl>
                                      </p:cBhvr>
                                    </p:animEffect>
                                  </p:childTnLst>
                                </p:cTn>
                              </p:par>
                              <p:par>
                                <p:cTn id="25" presetID="10" presetClass="entr" presetSubtype="0" fill="hold" nodeType="withEffect">
                                  <p:stCondLst>
                                    <p:cond delay="0"/>
                                  </p:stCondLst>
                                  <p:childTnLst>
                                    <p:set>
                                      <p:cBhvr>
                                        <p:cTn id="26" dur="1" fill="hold">
                                          <p:stCondLst>
                                            <p:cond delay="0"/>
                                          </p:stCondLst>
                                        </p:cTn>
                                        <p:tgtEl>
                                          <p:spTgt spid="1044497"/>
                                        </p:tgtEl>
                                        <p:attrNameLst>
                                          <p:attrName>style.visibility</p:attrName>
                                        </p:attrNameLst>
                                      </p:cBhvr>
                                      <p:to>
                                        <p:strVal val="visible"/>
                                      </p:to>
                                    </p:set>
                                    <p:animEffect transition="in" filter="fade">
                                      <p:cBhvr>
                                        <p:cTn id="27" dur="250"/>
                                        <p:tgtEl>
                                          <p:spTgt spid="104449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44485"/>
                                        </p:tgtEl>
                                        <p:attrNameLst>
                                          <p:attrName>style.visibility</p:attrName>
                                        </p:attrNameLst>
                                      </p:cBhvr>
                                      <p:to>
                                        <p:strVal val="visible"/>
                                      </p:to>
                                    </p:set>
                                    <p:animEffect transition="in" filter="fade">
                                      <p:cBhvr>
                                        <p:cTn id="30" dur="250"/>
                                        <p:tgtEl>
                                          <p:spTgt spid="1044485"/>
                                        </p:tgtEl>
                                      </p:cBhvr>
                                    </p:animEffect>
                                  </p:childTnLst>
                                </p:cTn>
                              </p:par>
                              <p:par>
                                <p:cTn id="31" presetID="10" presetClass="entr" presetSubtype="0" fill="hold" nodeType="withEffect">
                                  <p:stCondLst>
                                    <p:cond delay="0"/>
                                  </p:stCondLst>
                                  <p:childTnLst>
                                    <p:set>
                                      <p:cBhvr>
                                        <p:cTn id="32" dur="1" fill="hold">
                                          <p:stCondLst>
                                            <p:cond delay="0"/>
                                          </p:stCondLst>
                                        </p:cTn>
                                        <p:tgtEl>
                                          <p:spTgt spid="1044501"/>
                                        </p:tgtEl>
                                        <p:attrNameLst>
                                          <p:attrName>style.visibility</p:attrName>
                                        </p:attrNameLst>
                                      </p:cBhvr>
                                      <p:to>
                                        <p:strVal val="visible"/>
                                      </p:to>
                                    </p:set>
                                    <p:animEffect transition="in" filter="fade">
                                      <p:cBhvr>
                                        <p:cTn id="33" dur="250"/>
                                        <p:tgtEl>
                                          <p:spTgt spid="104450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44488"/>
                                        </p:tgtEl>
                                        <p:attrNameLst>
                                          <p:attrName>style.visibility</p:attrName>
                                        </p:attrNameLst>
                                      </p:cBhvr>
                                      <p:to>
                                        <p:strVal val="visible"/>
                                      </p:to>
                                    </p:set>
                                    <p:animEffect transition="in" filter="fade">
                                      <p:cBhvr>
                                        <p:cTn id="36" dur="250"/>
                                        <p:tgtEl>
                                          <p:spTgt spid="1044488"/>
                                        </p:tgtEl>
                                      </p:cBhvr>
                                    </p:animEffect>
                                  </p:childTnLst>
                                </p:cTn>
                              </p:par>
                              <p:par>
                                <p:cTn id="37" presetID="10" presetClass="entr" presetSubtype="0" fill="hold" nodeType="withEffect">
                                  <p:stCondLst>
                                    <p:cond delay="0"/>
                                  </p:stCondLst>
                                  <p:childTnLst>
                                    <p:set>
                                      <p:cBhvr>
                                        <p:cTn id="38" dur="1" fill="hold">
                                          <p:stCondLst>
                                            <p:cond delay="0"/>
                                          </p:stCondLst>
                                        </p:cTn>
                                        <p:tgtEl>
                                          <p:spTgt spid="1044502"/>
                                        </p:tgtEl>
                                        <p:attrNameLst>
                                          <p:attrName>style.visibility</p:attrName>
                                        </p:attrNameLst>
                                      </p:cBhvr>
                                      <p:to>
                                        <p:strVal val="visible"/>
                                      </p:to>
                                    </p:set>
                                    <p:animEffect transition="in" filter="fade">
                                      <p:cBhvr>
                                        <p:cTn id="39" dur="250"/>
                                        <p:tgtEl>
                                          <p:spTgt spid="104450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44490"/>
                                        </p:tgtEl>
                                        <p:attrNameLst>
                                          <p:attrName>style.visibility</p:attrName>
                                        </p:attrNameLst>
                                      </p:cBhvr>
                                      <p:to>
                                        <p:strVal val="visible"/>
                                      </p:to>
                                    </p:set>
                                    <p:animEffect transition="in" filter="fade">
                                      <p:cBhvr>
                                        <p:cTn id="42" dur="250"/>
                                        <p:tgtEl>
                                          <p:spTgt spid="1044490"/>
                                        </p:tgtEl>
                                      </p:cBhvr>
                                    </p:animEffect>
                                  </p:childTnLst>
                                </p:cTn>
                              </p:par>
                              <p:par>
                                <p:cTn id="43" presetID="10" presetClass="entr" presetSubtype="0" fill="hold" nodeType="withEffect">
                                  <p:stCondLst>
                                    <p:cond delay="0"/>
                                  </p:stCondLst>
                                  <p:childTnLst>
                                    <p:set>
                                      <p:cBhvr>
                                        <p:cTn id="44" dur="1" fill="hold">
                                          <p:stCondLst>
                                            <p:cond delay="0"/>
                                          </p:stCondLst>
                                        </p:cTn>
                                        <p:tgtEl>
                                          <p:spTgt spid="1044499"/>
                                        </p:tgtEl>
                                        <p:attrNameLst>
                                          <p:attrName>style.visibility</p:attrName>
                                        </p:attrNameLst>
                                      </p:cBhvr>
                                      <p:to>
                                        <p:strVal val="visible"/>
                                      </p:to>
                                    </p:set>
                                    <p:animEffect transition="in" filter="fade">
                                      <p:cBhvr>
                                        <p:cTn id="45" dur="250"/>
                                        <p:tgtEl>
                                          <p:spTgt spid="1044499"/>
                                        </p:tgtEl>
                                      </p:cBhvr>
                                    </p:animEffect>
                                  </p:childTnLst>
                                </p:cTn>
                              </p:par>
                              <p:par>
                                <p:cTn id="46" presetID="10" presetClass="entr" presetSubtype="0" fill="hold" nodeType="withEffect">
                                  <p:stCondLst>
                                    <p:cond delay="0"/>
                                  </p:stCondLst>
                                  <p:childTnLst>
                                    <p:set>
                                      <p:cBhvr>
                                        <p:cTn id="47" dur="1" fill="hold">
                                          <p:stCondLst>
                                            <p:cond delay="0"/>
                                          </p:stCondLst>
                                        </p:cTn>
                                        <p:tgtEl>
                                          <p:spTgt spid="1044498"/>
                                        </p:tgtEl>
                                        <p:attrNameLst>
                                          <p:attrName>style.visibility</p:attrName>
                                        </p:attrNameLst>
                                      </p:cBhvr>
                                      <p:to>
                                        <p:strVal val="visible"/>
                                      </p:to>
                                    </p:set>
                                    <p:animEffect transition="in" filter="fade">
                                      <p:cBhvr>
                                        <p:cTn id="48" dur="250"/>
                                        <p:tgtEl>
                                          <p:spTgt spid="1044498"/>
                                        </p:tgtEl>
                                      </p:cBhvr>
                                    </p:animEffect>
                                  </p:childTnLst>
                                </p:cTn>
                              </p:par>
                              <p:par>
                                <p:cTn id="49" presetID="10" presetClass="entr" presetSubtype="0" fill="hold" nodeType="withEffect">
                                  <p:stCondLst>
                                    <p:cond delay="0"/>
                                  </p:stCondLst>
                                  <p:childTnLst>
                                    <p:set>
                                      <p:cBhvr>
                                        <p:cTn id="50" dur="1" fill="hold">
                                          <p:stCondLst>
                                            <p:cond delay="0"/>
                                          </p:stCondLst>
                                        </p:cTn>
                                        <p:tgtEl>
                                          <p:spTgt spid="1044500"/>
                                        </p:tgtEl>
                                        <p:attrNameLst>
                                          <p:attrName>style.visibility</p:attrName>
                                        </p:attrNameLst>
                                      </p:cBhvr>
                                      <p:to>
                                        <p:strVal val="visible"/>
                                      </p:to>
                                    </p:set>
                                    <p:animEffect transition="in" filter="fade">
                                      <p:cBhvr>
                                        <p:cTn id="51" dur="250"/>
                                        <p:tgtEl>
                                          <p:spTgt spid="10445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44487"/>
                                        </p:tgtEl>
                                        <p:attrNameLst>
                                          <p:attrName>style.visibility</p:attrName>
                                        </p:attrNameLst>
                                      </p:cBhvr>
                                      <p:to>
                                        <p:strVal val="visible"/>
                                      </p:to>
                                    </p:set>
                                    <p:animEffect transition="in" filter="fade">
                                      <p:cBhvr>
                                        <p:cTn id="54" dur="250"/>
                                        <p:tgtEl>
                                          <p:spTgt spid="1044487"/>
                                        </p:tgtEl>
                                      </p:cBhvr>
                                    </p:animEffect>
                                  </p:childTnLst>
                                </p:cTn>
                              </p:par>
                              <p:par>
                                <p:cTn id="55" presetID="10" presetClass="entr" presetSubtype="0" fill="hold" nodeType="withEffect">
                                  <p:stCondLst>
                                    <p:cond delay="0"/>
                                  </p:stCondLst>
                                  <p:childTnLst>
                                    <p:set>
                                      <p:cBhvr>
                                        <p:cTn id="56" dur="1" fill="hold">
                                          <p:stCondLst>
                                            <p:cond delay="0"/>
                                          </p:stCondLst>
                                        </p:cTn>
                                        <p:tgtEl>
                                          <p:spTgt spid="1044495"/>
                                        </p:tgtEl>
                                        <p:attrNameLst>
                                          <p:attrName>style.visibility</p:attrName>
                                        </p:attrNameLst>
                                      </p:cBhvr>
                                      <p:to>
                                        <p:strVal val="visible"/>
                                      </p:to>
                                    </p:set>
                                    <p:animEffect transition="in" filter="fade">
                                      <p:cBhvr>
                                        <p:cTn id="57" dur="250"/>
                                        <p:tgtEl>
                                          <p:spTgt spid="1044495"/>
                                        </p:tgtEl>
                                      </p:cBhvr>
                                    </p:animEffect>
                                  </p:childTnLst>
                                </p:cTn>
                              </p:par>
                              <p:par>
                                <p:cTn id="58" presetID="10" presetClass="entr" presetSubtype="0" fill="hold" nodeType="withEffect">
                                  <p:stCondLst>
                                    <p:cond delay="0"/>
                                  </p:stCondLst>
                                  <p:childTnLst>
                                    <p:set>
                                      <p:cBhvr>
                                        <p:cTn id="59" dur="1" fill="hold">
                                          <p:stCondLst>
                                            <p:cond delay="0"/>
                                          </p:stCondLst>
                                        </p:cTn>
                                        <p:tgtEl>
                                          <p:spTgt spid="1044494"/>
                                        </p:tgtEl>
                                        <p:attrNameLst>
                                          <p:attrName>style.visibility</p:attrName>
                                        </p:attrNameLst>
                                      </p:cBhvr>
                                      <p:to>
                                        <p:strVal val="visible"/>
                                      </p:to>
                                    </p:set>
                                    <p:animEffect transition="in" filter="fade">
                                      <p:cBhvr>
                                        <p:cTn id="60" dur="250"/>
                                        <p:tgtEl>
                                          <p:spTgt spid="1044494"/>
                                        </p:tgtEl>
                                      </p:cBhvr>
                                    </p:animEffect>
                                  </p:childTnLst>
                                </p:cTn>
                              </p:par>
                              <p:par>
                                <p:cTn id="61" presetID="10" presetClass="entr" presetSubtype="0" fill="hold" nodeType="withEffect">
                                  <p:stCondLst>
                                    <p:cond delay="0"/>
                                  </p:stCondLst>
                                  <p:childTnLst>
                                    <p:set>
                                      <p:cBhvr>
                                        <p:cTn id="62" dur="1" fill="hold">
                                          <p:stCondLst>
                                            <p:cond delay="0"/>
                                          </p:stCondLst>
                                        </p:cTn>
                                        <p:tgtEl>
                                          <p:spTgt spid="1044496"/>
                                        </p:tgtEl>
                                        <p:attrNameLst>
                                          <p:attrName>style.visibility</p:attrName>
                                        </p:attrNameLst>
                                      </p:cBhvr>
                                      <p:to>
                                        <p:strVal val="visible"/>
                                      </p:to>
                                    </p:set>
                                    <p:animEffect transition="in" filter="fade">
                                      <p:cBhvr>
                                        <p:cTn id="63" dur="250"/>
                                        <p:tgtEl>
                                          <p:spTgt spid="104449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44484"/>
                                        </p:tgtEl>
                                        <p:attrNameLst>
                                          <p:attrName>style.visibility</p:attrName>
                                        </p:attrNameLst>
                                      </p:cBhvr>
                                      <p:to>
                                        <p:strVal val="visible"/>
                                      </p:to>
                                    </p:set>
                                    <p:animEffect transition="in" filter="fade">
                                      <p:cBhvr>
                                        <p:cTn id="66" dur="250"/>
                                        <p:tgtEl>
                                          <p:spTgt spid="104448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044483"/>
                                        </p:tgtEl>
                                        <p:attrNameLst>
                                          <p:attrName>style.visibility</p:attrName>
                                        </p:attrNameLst>
                                      </p:cBhvr>
                                      <p:to>
                                        <p:strVal val="visible"/>
                                      </p:to>
                                    </p:set>
                                    <p:animEffect transition="in" filter="fade">
                                      <p:cBhvr>
                                        <p:cTn id="71" dur="250"/>
                                        <p:tgtEl>
                                          <p:spTgt spid="104448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044511"/>
                                        </p:tgtEl>
                                        <p:attrNameLst>
                                          <p:attrName>style.visibility</p:attrName>
                                        </p:attrNameLst>
                                      </p:cBhvr>
                                      <p:to>
                                        <p:strVal val="visible"/>
                                      </p:to>
                                    </p:set>
                                    <p:animEffect transition="in" filter="fade">
                                      <p:cBhvr>
                                        <p:cTn id="76" dur="250"/>
                                        <p:tgtEl>
                                          <p:spTgt spid="104451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44507"/>
                                        </p:tgtEl>
                                        <p:attrNameLst>
                                          <p:attrName>style.visibility</p:attrName>
                                        </p:attrNameLst>
                                      </p:cBhvr>
                                      <p:to>
                                        <p:strVal val="visible"/>
                                      </p:to>
                                    </p:set>
                                    <p:animEffect transition="in" filter="fade">
                                      <p:cBhvr>
                                        <p:cTn id="79" dur="250"/>
                                        <p:tgtEl>
                                          <p:spTgt spid="104450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044510"/>
                                        </p:tgtEl>
                                        <p:attrNameLst>
                                          <p:attrName>style.visibility</p:attrName>
                                        </p:attrNameLst>
                                      </p:cBhvr>
                                      <p:to>
                                        <p:strVal val="visible"/>
                                      </p:to>
                                    </p:set>
                                    <p:animEffect transition="in" filter="fade">
                                      <p:cBhvr>
                                        <p:cTn id="82" dur="250"/>
                                        <p:tgtEl>
                                          <p:spTgt spid="104451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044505"/>
                                        </p:tgtEl>
                                        <p:attrNameLst>
                                          <p:attrName>style.visibility</p:attrName>
                                        </p:attrNameLst>
                                      </p:cBhvr>
                                      <p:to>
                                        <p:strVal val="visible"/>
                                      </p:to>
                                    </p:set>
                                    <p:animEffect transition="in" filter="fade">
                                      <p:cBhvr>
                                        <p:cTn id="85" dur="250"/>
                                        <p:tgtEl>
                                          <p:spTgt spid="104450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044512"/>
                                        </p:tgtEl>
                                        <p:attrNameLst>
                                          <p:attrName>style.visibility</p:attrName>
                                        </p:attrNameLst>
                                      </p:cBhvr>
                                      <p:to>
                                        <p:strVal val="visible"/>
                                      </p:to>
                                    </p:set>
                                    <p:animEffect transition="in" filter="fade">
                                      <p:cBhvr>
                                        <p:cTn id="88" dur="250"/>
                                        <p:tgtEl>
                                          <p:spTgt spid="1044512"/>
                                        </p:tgtEl>
                                      </p:cBhvr>
                                    </p:animEffect>
                                  </p:childTnLst>
                                </p:cTn>
                              </p:par>
                              <p:par>
                                <p:cTn id="89" presetID="10" presetClass="entr" presetSubtype="0" fill="hold" nodeType="withEffect">
                                  <p:stCondLst>
                                    <p:cond delay="0"/>
                                  </p:stCondLst>
                                  <p:childTnLst>
                                    <p:set>
                                      <p:cBhvr>
                                        <p:cTn id="90" dur="1" fill="hold">
                                          <p:stCondLst>
                                            <p:cond delay="0"/>
                                          </p:stCondLst>
                                        </p:cTn>
                                        <p:tgtEl>
                                          <p:spTgt spid="1044519"/>
                                        </p:tgtEl>
                                        <p:attrNameLst>
                                          <p:attrName>style.visibility</p:attrName>
                                        </p:attrNameLst>
                                      </p:cBhvr>
                                      <p:to>
                                        <p:strVal val="visible"/>
                                      </p:to>
                                    </p:set>
                                    <p:animEffect transition="in" filter="fade">
                                      <p:cBhvr>
                                        <p:cTn id="91" dur="250"/>
                                        <p:tgtEl>
                                          <p:spTgt spid="104451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044508"/>
                                        </p:tgtEl>
                                        <p:attrNameLst>
                                          <p:attrName>style.visibility</p:attrName>
                                        </p:attrNameLst>
                                      </p:cBhvr>
                                      <p:to>
                                        <p:strVal val="visible"/>
                                      </p:to>
                                    </p:set>
                                    <p:animEffect transition="in" filter="fade">
                                      <p:cBhvr>
                                        <p:cTn id="94" dur="250"/>
                                        <p:tgtEl>
                                          <p:spTgt spid="1044508"/>
                                        </p:tgtEl>
                                      </p:cBhvr>
                                    </p:animEffect>
                                  </p:childTnLst>
                                </p:cTn>
                              </p:par>
                              <p:par>
                                <p:cTn id="95" presetID="10" presetClass="entr" presetSubtype="0" fill="hold" nodeType="withEffect">
                                  <p:stCondLst>
                                    <p:cond delay="0"/>
                                  </p:stCondLst>
                                  <p:childTnLst>
                                    <p:set>
                                      <p:cBhvr>
                                        <p:cTn id="96" dur="1" fill="hold">
                                          <p:stCondLst>
                                            <p:cond delay="0"/>
                                          </p:stCondLst>
                                        </p:cTn>
                                        <p:tgtEl>
                                          <p:spTgt spid="1044520"/>
                                        </p:tgtEl>
                                        <p:attrNameLst>
                                          <p:attrName>style.visibility</p:attrName>
                                        </p:attrNameLst>
                                      </p:cBhvr>
                                      <p:to>
                                        <p:strVal val="visible"/>
                                      </p:to>
                                    </p:set>
                                    <p:animEffect transition="in" filter="fade">
                                      <p:cBhvr>
                                        <p:cTn id="97" dur="250"/>
                                        <p:tgtEl>
                                          <p:spTgt spid="104452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044509"/>
                                        </p:tgtEl>
                                        <p:attrNameLst>
                                          <p:attrName>style.visibility</p:attrName>
                                        </p:attrNameLst>
                                      </p:cBhvr>
                                      <p:to>
                                        <p:strVal val="visible"/>
                                      </p:to>
                                    </p:set>
                                    <p:animEffect transition="in" filter="fade">
                                      <p:cBhvr>
                                        <p:cTn id="100" dur="250"/>
                                        <p:tgtEl>
                                          <p:spTgt spid="1044509"/>
                                        </p:tgtEl>
                                      </p:cBhvr>
                                    </p:animEffect>
                                  </p:childTnLst>
                                </p:cTn>
                              </p:par>
                              <p:par>
                                <p:cTn id="101" presetID="10" presetClass="entr" presetSubtype="0" fill="hold" nodeType="withEffect">
                                  <p:stCondLst>
                                    <p:cond delay="0"/>
                                  </p:stCondLst>
                                  <p:childTnLst>
                                    <p:set>
                                      <p:cBhvr>
                                        <p:cTn id="102" dur="1" fill="hold">
                                          <p:stCondLst>
                                            <p:cond delay="0"/>
                                          </p:stCondLst>
                                        </p:cTn>
                                        <p:tgtEl>
                                          <p:spTgt spid="1044517"/>
                                        </p:tgtEl>
                                        <p:attrNameLst>
                                          <p:attrName>style.visibility</p:attrName>
                                        </p:attrNameLst>
                                      </p:cBhvr>
                                      <p:to>
                                        <p:strVal val="visible"/>
                                      </p:to>
                                    </p:set>
                                    <p:animEffect transition="in" filter="fade">
                                      <p:cBhvr>
                                        <p:cTn id="103" dur="250"/>
                                        <p:tgtEl>
                                          <p:spTgt spid="1044517"/>
                                        </p:tgtEl>
                                      </p:cBhvr>
                                    </p:animEffect>
                                  </p:childTnLst>
                                </p:cTn>
                              </p:par>
                              <p:par>
                                <p:cTn id="104" presetID="10" presetClass="entr" presetSubtype="0" fill="hold" nodeType="withEffect">
                                  <p:stCondLst>
                                    <p:cond delay="0"/>
                                  </p:stCondLst>
                                  <p:childTnLst>
                                    <p:set>
                                      <p:cBhvr>
                                        <p:cTn id="105" dur="1" fill="hold">
                                          <p:stCondLst>
                                            <p:cond delay="0"/>
                                          </p:stCondLst>
                                        </p:cTn>
                                        <p:tgtEl>
                                          <p:spTgt spid="1044516"/>
                                        </p:tgtEl>
                                        <p:attrNameLst>
                                          <p:attrName>style.visibility</p:attrName>
                                        </p:attrNameLst>
                                      </p:cBhvr>
                                      <p:to>
                                        <p:strVal val="visible"/>
                                      </p:to>
                                    </p:set>
                                    <p:animEffect transition="in" filter="fade">
                                      <p:cBhvr>
                                        <p:cTn id="106" dur="250"/>
                                        <p:tgtEl>
                                          <p:spTgt spid="1044516"/>
                                        </p:tgtEl>
                                      </p:cBhvr>
                                    </p:animEffect>
                                  </p:childTnLst>
                                </p:cTn>
                              </p:par>
                              <p:par>
                                <p:cTn id="107" presetID="10" presetClass="entr" presetSubtype="0" fill="hold" nodeType="withEffect">
                                  <p:stCondLst>
                                    <p:cond delay="0"/>
                                  </p:stCondLst>
                                  <p:childTnLst>
                                    <p:set>
                                      <p:cBhvr>
                                        <p:cTn id="108" dur="1" fill="hold">
                                          <p:stCondLst>
                                            <p:cond delay="0"/>
                                          </p:stCondLst>
                                        </p:cTn>
                                        <p:tgtEl>
                                          <p:spTgt spid="1044518"/>
                                        </p:tgtEl>
                                        <p:attrNameLst>
                                          <p:attrName>style.visibility</p:attrName>
                                        </p:attrNameLst>
                                      </p:cBhvr>
                                      <p:to>
                                        <p:strVal val="visible"/>
                                      </p:to>
                                    </p:set>
                                    <p:animEffect transition="in" filter="fade">
                                      <p:cBhvr>
                                        <p:cTn id="109" dur="250"/>
                                        <p:tgtEl>
                                          <p:spTgt spid="104451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044504"/>
                                        </p:tgtEl>
                                        <p:attrNameLst>
                                          <p:attrName>style.visibility</p:attrName>
                                        </p:attrNameLst>
                                      </p:cBhvr>
                                      <p:to>
                                        <p:strVal val="visible"/>
                                      </p:to>
                                    </p:set>
                                    <p:animEffect transition="in" filter="fade">
                                      <p:cBhvr>
                                        <p:cTn id="112" dur="250"/>
                                        <p:tgtEl>
                                          <p:spTgt spid="1044504"/>
                                        </p:tgtEl>
                                      </p:cBhvr>
                                    </p:animEffect>
                                  </p:childTnLst>
                                </p:cTn>
                              </p:par>
                              <p:par>
                                <p:cTn id="113" presetID="10" presetClass="entr" presetSubtype="0" fill="hold" nodeType="withEffect">
                                  <p:stCondLst>
                                    <p:cond delay="0"/>
                                  </p:stCondLst>
                                  <p:childTnLst>
                                    <p:set>
                                      <p:cBhvr>
                                        <p:cTn id="114" dur="1" fill="hold">
                                          <p:stCondLst>
                                            <p:cond delay="0"/>
                                          </p:stCondLst>
                                        </p:cTn>
                                        <p:tgtEl>
                                          <p:spTgt spid="1044521"/>
                                        </p:tgtEl>
                                        <p:attrNameLst>
                                          <p:attrName>style.visibility</p:attrName>
                                        </p:attrNameLst>
                                      </p:cBhvr>
                                      <p:to>
                                        <p:strVal val="visible"/>
                                      </p:to>
                                    </p:set>
                                    <p:animEffect transition="in" filter="fade">
                                      <p:cBhvr>
                                        <p:cTn id="115" dur="250"/>
                                        <p:tgtEl>
                                          <p:spTgt spid="104452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044506"/>
                                        </p:tgtEl>
                                        <p:attrNameLst>
                                          <p:attrName>style.visibility</p:attrName>
                                        </p:attrNameLst>
                                      </p:cBhvr>
                                      <p:to>
                                        <p:strVal val="visible"/>
                                      </p:to>
                                    </p:set>
                                    <p:animEffect transition="in" filter="fade">
                                      <p:cBhvr>
                                        <p:cTn id="118" dur="250"/>
                                        <p:tgtEl>
                                          <p:spTgt spid="1044506"/>
                                        </p:tgtEl>
                                      </p:cBhvr>
                                    </p:animEffect>
                                  </p:childTnLst>
                                </p:cTn>
                              </p:par>
                              <p:par>
                                <p:cTn id="119" presetID="10" presetClass="entr" presetSubtype="0" fill="hold" nodeType="withEffect">
                                  <p:stCondLst>
                                    <p:cond delay="0"/>
                                  </p:stCondLst>
                                  <p:childTnLst>
                                    <p:set>
                                      <p:cBhvr>
                                        <p:cTn id="120" dur="1" fill="hold">
                                          <p:stCondLst>
                                            <p:cond delay="0"/>
                                          </p:stCondLst>
                                        </p:cTn>
                                        <p:tgtEl>
                                          <p:spTgt spid="1044514"/>
                                        </p:tgtEl>
                                        <p:attrNameLst>
                                          <p:attrName>style.visibility</p:attrName>
                                        </p:attrNameLst>
                                      </p:cBhvr>
                                      <p:to>
                                        <p:strVal val="visible"/>
                                      </p:to>
                                    </p:set>
                                    <p:animEffect transition="in" filter="fade">
                                      <p:cBhvr>
                                        <p:cTn id="121" dur="250"/>
                                        <p:tgtEl>
                                          <p:spTgt spid="1044514"/>
                                        </p:tgtEl>
                                      </p:cBhvr>
                                    </p:animEffect>
                                  </p:childTnLst>
                                </p:cTn>
                              </p:par>
                              <p:par>
                                <p:cTn id="122" presetID="10" presetClass="entr" presetSubtype="0" fill="hold" nodeType="withEffect">
                                  <p:stCondLst>
                                    <p:cond delay="0"/>
                                  </p:stCondLst>
                                  <p:childTnLst>
                                    <p:set>
                                      <p:cBhvr>
                                        <p:cTn id="123" dur="1" fill="hold">
                                          <p:stCondLst>
                                            <p:cond delay="0"/>
                                          </p:stCondLst>
                                        </p:cTn>
                                        <p:tgtEl>
                                          <p:spTgt spid="1044513"/>
                                        </p:tgtEl>
                                        <p:attrNameLst>
                                          <p:attrName>style.visibility</p:attrName>
                                        </p:attrNameLst>
                                      </p:cBhvr>
                                      <p:to>
                                        <p:strVal val="visible"/>
                                      </p:to>
                                    </p:set>
                                    <p:animEffect transition="in" filter="fade">
                                      <p:cBhvr>
                                        <p:cTn id="124" dur="250"/>
                                        <p:tgtEl>
                                          <p:spTgt spid="1044513"/>
                                        </p:tgtEl>
                                      </p:cBhvr>
                                    </p:animEffect>
                                  </p:childTnLst>
                                </p:cTn>
                              </p:par>
                              <p:par>
                                <p:cTn id="125" presetID="10" presetClass="entr" presetSubtype="0" fill="hold" nodeType="withEffect">
                                  <p:stCondLst>
                                    <p:cond delay="0"/>
                                  </p:stCondLst>
                                  <p:childTnLst>
                                    <p:set>
                                      <p:cBhvr>
                                        <p:cTn id="126" dur="1" fill="hold">
                                          <p:stCondLst>
                                            <p:cond delay="0"/>
                                          </p:stCondLst>
                                        </p:cTn>
                                        <p:tgtEl>
                                          <p:spTgt spid="1044515"/>
                                        </p:tgtEl>
                                        <p:attrNameLst>
                                          <p:attrName>style.visibility</p:attrName>
                                        </p:attrNameLst>
                                      </p:cBhvr>
                                      <p:to>
                                        <p:strVal val="visible"/>
                                      </p:to>
                                    </p:set>
                                    <p:animEffect transition="in" filter="fade">
                                      <p:cBhvr>
                                        <p:cTn id="127" dur="250"/>
                                        <p:tgtEl>
                                          <p:spTgt spid="104451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044503"/>
                                        </p:tgtEl>
                                        <p:attrNameLst>
                                          <p:attrName>style.visibility</p:attrName>
                                        </p:attrNameLst>
                                      </p:cBhvr>
                                      <p:to>
                                        <p:strVal val="visible"/>
                                      </p:to>
                                    </p:set>
                                    <p:animEffect transition="in" filter="fade">
                                      <p:cBhvr>
                                        <p:cTn id="130" dur="250"/>
                                        <p:tgtEl>
                                          <p:spTgt spid="1044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482" grpId="0" animBg="1"/>
      <p:bldP spid="1044483" grpId="0" animBg="1"/>
      <p:bldP spid="1044484" grpId="0" animBg="1"/>
      <p:bldP spid="1044485" grpId="0" animBg="1"/>
      <p:bldP spid="1044486" grpId="0" animBg="1"/>
      <p:bldP spid="1044487" grpId="0" animBg="1"/>
      <p:bldP spid="1044488" grpId="0" animBg="1"/>
      <p:bldP spid="1044489" grpId="0" animBg="1"/>
      <p:bldP spid="1044490" grpId="0" animBg="1"/>
      <p:bldP spid="1044491" grpId="0" animBg="1"/>
      <p:bldP spid="1044492" grpId="0" animBg="1"/>
      <p:bldP spid="1044493" grpId="0" animBg="1"/>
      <p:bldP spid="1044503" grpId="0" animBg="1"/>
      <p:bldP spid="1044504" grpId="0" animBg="1"/>
      <p:bldP spid="1044505" grpId="0" animBg="1"/>
      <p:bldP spid="1044506" grpId="0" animBg="1"/>
      <p:bldP spid="1044507" grpId="0" animBg="1"/>
      <p:bldP spid="1044508" grpId="0" animBg="1"/>
      <p:bldP spid="1044509" grpId="0" animBg="1"/>
      <p:bldP spid="1044510" grpId="0" animBg="1"/>
      <p:bldP spid="1044511" grpId="0" animBg="1"/>
      <p:bldP spid="10445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a:extLst>
              <a:ext uri="{FF2B5EF4-FFF2-40B4-BE49-F238E27FC236}">
                <a16:creationId xmlns:a16="http://schemas.microsoft.com/office/drawing/2014/main" id="{AF1AADC8-D875-4234-8B7B-FF67EE3C5F48}"/>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二义性</a:t>
            </a:r>
            <a:r>
              <a:rPr lang="en-US" altLang="zh-CN" dirty="0">
                <a:latin typeface="Times New Roman" panose="02020603050405020304" pitchFamily="18" charset="0"/>
              </a:rPr>
              <a:t>(</a:t>
            </a:r>
            <a:r>
              <a:rPr lang="en-US" altLang="zh-CN" dirty="0" err="1">
                <a:latin typeface="Times New Roman" panose="02020603050405020304" pitchFamily="18" charset="0"/>
              </a:rPr>
              <a:t>ambiquity</a:t>
            </a:r>
            <a:r>
              <a:rPr lang="en-US" altLang="zh-CN" dirty="0">
                <a:latin typeface="Times New Roman" panose="02020603050405020304" pitchFamily="18" charset="0"/>
              </a:rPr>
              <a:t>)</a:t>
            </a:r>
            <a:r>
              <a:rPr lang="zh-CN" altLang="en-US" dirty="0">
                <a:latin typeface="Times New Roman" panose="02020603050405020304" pitchFamily="18" charset="0"/>
              </a:rPr>
              <a:t>的定义</a:t>
            </a:r>
          </a:p>
        </p:txBody>
      </p:sp>
      <p:sp>
        <p:nvSpPr>
          <p:cNvPr id="89093" name="Rectangle 3">
            <a:extLst>
              <a:ext uri="{FF2B5EF4-FFF2-40B4-BE49-F238E27FC236}">
                <a16:creationId xmlns:a16="http://schemas.microsoft.com/office/drawing/2014/main" id="{98EE4F45-29C0-451A-BDED-FCB693C68E68}"/>
              </a:ext>
            </a:extLst>
          </p:cNvPr>
          <p:cNvSpPr>
            <a:spLocks noGrp="1" noChangeArrowheads="1"/>
          </p:cNvSpPr>
          <p:nvPr>
            <p:ph idx="1"/>
          </p:nvPr>
        </p:nvSpPr>
        <p:spPr/>
        <p:txBody>
          <a:bodyPr/>
          <a:lstStyle/>
          <a:p>
            <a:pPr eaLnBrk="1" hangingPunct="1">
              <a:lnSpc>
                <a:spcPct val="80000"/>
              </a:lnSpc>
            </a:pPr>
            <a:r>
              <a:rPr lang="zh-CN" altLang="en-US" sz="2800" dirty="0">
                <a:latin typeface="Times New Roman" panose="02020603050405020304" pitchFamily="18" charset="0"/>
              </a:rPr>
              <a:t>如果一个文法的句子存在两棵分析树</a:t>
            </a:r>
            <a:r>
              <a:rPr lang="en-US" altLang="zh-CN" sz="2800" dirty="0">
                <a:latin typeface="Times New Roman" panose="02020603050405020304" pitchFamily="18" charset="0"/>
              </a:rPr>
              <a:t>,</a:t>
            </a:r>
            <a:r>
              <a:rPr lang="zh-CN" altLang="en-US" sz="2800" dirty="0">
                <a:latin typeface="Times New Roman" panose="02020603050405020304" pitchFamily="18" charset="0"/>
              </a:rPr>
              <a:t>那么</a:t>
            </a:r>
            <a:r>
              <a:rPr lang="en-US" altLang="zh-CN" sz="2800" dirty="0">
                <a:latin typeface="Times New Roman" panose="02020603050405020304" pitchFamily="18" charset="0"/>
              </a:rPr>
              <a:t>,</a:t>
            </a:r>
            <a:r>
              <a:rPr lang="zh-CN" altLang="en-US" sz="2800" dirty="0">
                <a:latin typeface="Times New Roman" panose="02020603050405020304" pitchFamily="18" charset="0"/>
              </a:rPr>
              <a:t>该句子是二义性的。如果一个文法包含二义性的句子</a:t>
            </a:r>
            <a:r>
              <a:rPr lang="en-US" altLang="zh-CN" sz="2800" dirty="0">
                <a:latin typeface="Times New Roman" panose="02020603050405020304" pitchFamily="18" charset="0"/>
              </a:rPr>
              <a:t>,</a:t>
            </a:r>
            <a:r>
              <a:rPr lang="zh-CN" altLang="en-US" sz="2800" dirty="0">
                <a:latin typeface="Times New Roman" panose="02020603050405020304" pitchFamily="18" charset="0"/>
              </a:rPr>
              <a:t>则称这个文法是二义性的</a:t>
            </a:r>
            <a:r>
              <a:rPr lang="en-US" altLang="zh-CN" sz="2800" dirty="0">
                <a:latin typeface="Times New Roman" panose="02020603050405020304" pitchFamily="18" charset="0"/>
              </a:rPr>
              <a:t>;</a:t>
            </a:r>
            <a:r>
              <a:rPr lang="zh-CN" altLang="zh-CN" sz="2800" dirty="0">
                <a:latin typeface="Times New Roman" panose="02020603050405020304" pitchFamily="18" charset="0"/>
              </a:rPr>
              <a:t> </a:t>
            </a:r>
            <a:r>
              <a:rPr lang="zh-CN" altLang="en-US" sz="2800" dirty="0">
                <a:latin typeface="Times New Roman" panose="02020603050405020304" pitchFamily="18" charset="0"/>
              </a:rPr>
              <a:t>否则，该文法是无二义性的。几点说明：</a:t>
            </a:r>
          </a:p>
          <a:p>
            <a:pPr eaLnBrk="1" hangingPunct="1">
              <a:lnSpc>
                <a:spcPct val="80000"/>
              </a:lnSpc>
            </a:pPr>
            <a:r>
              <a:rPr lang="en-US" altLang="zh-CN" sz="2800" dirty="0">
                <a:latin typeface="Times New Roman" panose="02020603050405020304" pitchFamily="18" charset="0"/>
              </a:rPr>
              <a:t>1 . </a:t>
            </a:r>
            <a:r>
              <a:rPr lang="zh-CN" altLang="en-US" sz="2800" dirty="0">
                <a:latin typeface="Times New Roman" panose="02020603050405020304" pitchFamily="18" charset="0"/>
              </a:rPr>
              <a:t>一般来说，程序语言存在无二义性文法。对于条件语句，经常使用二义性文法描述它：</a:t>
            </a:r>
          </a:p>
          <a:p>
            <a:pPr eaLnBrk="1" hangingPunct="1">
              <a:lnSpc>
                <a:spcPct val="80000"/>
              </a:lnSpc>
            </a:pPr>
            <a:r>
              <a:rPr lang="en-US" altLang="zh-CN" sz="2800" i="1" dirty="0">
                <a:latin typeface="Times New Roman" panose="02020603050405020304" pitchFamily="18" charset="0"/>
              </a:rPr>
              <a:t>S</a:t>
            </a:r>
            <a:r>
              <a:rPr lang="en-US" altLang="zh-CN" sz="2800" dirty="0">
                <a:latin typeface="Times New Roman" panose="02020603050405020304" pitchFamily="18" charset="0"/>
                <a:sym typeface="Symbol" panose="05050102010706020507" pitchFamily="18" charset="2"/>
              </a:rPr>
              <a:t>  if  </a:t>
            </a:r>
            <a:r>
              <a:rPr lang="en-US" altLang="zh-CN" sz="2800" i="1" dirty="0">
                <a:latin typeface="Times New Roman" panose="02020603050405020304" pitchFamily="18" charset="0"/>
                <a:sym typeface="Symbol" panose="05050102010706020507" pitchFamily="18" charset="2"/>
              </a:rPr>
              <a:t>expr</a:t>
            </a:r>
            <a:r>
              <a:rPr lang="en-US" altLang="zh-CN" sz="2800" dirty="0">
                <a:latin typeface="Times New Roman" panose="02020603050405020304" pitchFamily="18" charset="0"/>
                <a:sym typeface="Symbol" panose="05050102010706020507" pitchFamily="18" charset="2"/>
              </a:rPr>
              <a:t>   then    </a:t>
            </a:r>
            <a:r>
              <a:rPr lang="en-US" altLang="zh-CN" sz="2800" i="1" dirty="0">
                <a:latin typeface="Times New Roman" panose="02020603050405020304" pitchFamily="18" charset="0"/>
                <a:sym typeface="Symbol" panose="05050102010706020507" pitchFamily="18" charset="2"/>
              </a:rPr>
              <a:t>S</a:t>
            </a:r>
          </a:p>
          <a:p>
            <a:pPr eaLnBrk="1" hangingPunct="1">
              <a:lnSpc>
                <a:spcPct val="8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  if  </a:t>
            </a:r>
            <a:r>
              <a:rPr lang="en-US" altLang="zh-CN" sz="2800" i="1" dirty="0">
                <a:latin typeface="Times New Roman" panose="02020603050405020304" pitchFamily="18" charset="0"/>
                <a:sym typeface="Symbol" panose="05050102010706020507" pitchFamily="18" charset="2"/>
              </a:rPr>
              <a:t>expr</a:t>
            </a:r>
            <a:r>
              <a:rPr lang="en-US" altLang="zh-CN" sz="2800" dirty="0">
                <a:latin typeface="Times New Roman" panose="02020603050405020304" pitchFamily="18" charset="0"/>
                <a:sym typeface="Symbol" panose="05050102010706020507" pitchFamily="18" charset="2"/>
              </a:rPr>
              <a:t>   then   </a:t>
            </a:r>
            <a:r>
              <a:rPr lang="en-US" altLang="zh-CN" sz="2800" i="1" dirty="0">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else   </a:t>
            </a:r>
            <a:r>
              <a:rPr lang="en-US" altLang="zh-CN" sz="2800" i="1" dirty="0">
                <a:latin typeface="Times New Roman" panose="02020603050405020304" pitchFamily="18" charset="0"/>
                <a:sym typeface="Symbol" panose="05050102010706020507" pitchFamily="18" charset="2"/>
              </a:rPr>
              <a:t>S</a:t>
            </a:r>
          </a:p>
          <a:p>
            <a:pPr eaLnBrk="1" hangingPunct="1">
              <a:lnSpc>
                <a:spcPct val="8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 other</a:t>
            </a:r>
          </a:p>
          <a:p>
            <a:pPr eaLnBrk="1" hangingPunct="1">
              <a:lnSpc>
                <a:spcPct val="80000"/>
              </a:lnSpc>
            </a:pPr>
            <a:r>
              <a:rPr lang="zh-CN" altLang="en-US" sz="2800" dirty="0">
                <a:latin typeface="Times New Roman" panose="02020603050405020304" pitchFamily="18" charset="0"/>
              </a:rPr>
              <a:t>二义性的句子</a:t>
            </a:r>
            <a:r>
              <a:rPr lang="en-US" altLang="zh-CN" sz="2800" dirty="0">
                <a:latin typeface="Times New Roman" panose="02020603050405020304" pitchFamily="18" charset="0"/>
              </a:rPr>
              <a:t>: if e</a:t>
            </a:r>
            <a:r>
              <a:rPr lang="en-US" altLang="zh-CN" sz="2800" baseline="-25000" dirty="0">
                <a:latin typeface="Times New Roman" panose="02020603050405020304" pitchFamily="18" charset="0"/>
              </a:rPr>
              <a:t>1 </a:t>
            </a:r>
            <a:r>
              <a:rPr lang="en-US" altLang="zh-CN" sz="2800" dirty="0">
                <a:latin typeface="Times New Roman" panose="02020603050405020304" pitchFamily="18" charset="0"/>
              </a:rPr>
              <a:t> then  if  e</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  then   s</a:t>
            </a:r>
            <a:r>
              <a:rPr lang="en-US" altLang="zh-CN" sz="2800" baseline="-25000" dirty="0">
                <a:latin typeface="Times New Roman" panose="02020603050405020304" pitchFamily="18" charset="0"/>
              </a:rPr>
              <a:t>1 </a:t>
            </a:r>
            <a:r>
              <a:rPr lang="en-US" altLang="zh-CN" sz="2800" dirty="0">
                <a:latin typeface="Times New Roman" panose="02020603050405020304" pitchFamily="18" charset="0"/>
              </a:rPr>
              <a:t>else s</a:t>
            </a:r>
            <a:r>
              <a:rPr lang="en-US" altLang="zh-CN" sz="2800" baseline="-25000" dirty="0">
                <a:latin typeface="Times New Roman" panose="02020603050405020304" pitchFamily="18" charset="0"/>
              </a:rPr>
              <a:t>2</a:t>
            </a: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a:extLst>
              <a:ext uri="{FF2B5EF4-FFF2-40B4-BE49-F238E27FC236}">
                <a16:creationId xmlns:a16="http://schemas.microsoft.com/office/drawing/2014/main" id="{16E35559-DB1E-433A-9F47-8A884BDABD42}"/>
              </a:ext>
            </a:extLst>
          </p:cNvPr>
          <p:cNvSpPr>
            <a:spLocks noGrp="1" noChangeArrowheads="1"/>
          </p:cNvSpPr>
          <p:nvPr>
            <p:ph type="title"/>
          </p:nvPr>
        </p:nvSpPr>
        <p:spPr/>
        <p:txBody>
          <a:bodyPr anchor="ctr"/>
          <a:lstStyle/>
          <a:p>
            <a:pPr eaLnBrk="1" hangingPunct="1"/>
            <a:r>
              <a:rPr lang="zh-CN" altLang="en-US" sz="3200" dirty="0">
                <a:latin typeface="Times New Roman" panose="02020603050405020304" pitchFamily="18" charset="0"/>
              </a:rPr>
              <a:t>描述</a:t>
            </a:r>
            <a:r>
              <a:rPr lang="en-US" altLang="zh-CN" sz="3200" dirty="0">
                <a:latin typeface="Times New Roman" panose="02020603050405020304" pitchFamily="18" charset="0"/>
              </a:rPr>
              <a:t>if</a:t>
            </a:r>
            <a:r>
              <a:rPr lang="zh-CN" altLang="en-US" sz="3200" dirty="0">
                <a:latin typeface="Times New Roman" panose="02020603050405020304" pitchFamily="18" charset="0"/>
              </a:rPr>
              <a:t>语句的无二义性文法的产生式</a:t>
            </a:r>
          </a:p>
        </p:txBody>
      </p:sp>
      <p:sp>
        <p:nvSpPr>
          <p:cNvPr id="90117" name="Rectangle 3">
            <a:extLst>
              <a:ext uri="{FF2B5EF4-FFF2-40B4-BE49-F238E27FC236}">
                <a16:creationId xmlns:a16="http://schemas.microsoft.com/office/drawing/2014/main" id="{4FEDDF77-0A9D-4907-B3E0-E0A950E019B3}"/>
              </a:ext>
            </a:extLst>
          </p:cNvPr>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下面是无二义性文法</a:t>
            </a:r>
          </a:p>
          <a:p>
            <a:pPr eaLnBrk="1" hangingPunct="1">
              <a:lnSpc>
                <a:spcPct val="90000"/>
              </a:lnSpc>
              <a:buFont typeface="Wingdings" panose="05000000000000000000" pitchFamily="2" charset="2"/>
              <a:buNone/>
            </a:pPr>
            <a:r>
              <a:rPr lang="zh-CN" altLang="zh-CN" sz="2800" dirty="0">
                <a:latin typeface="Times New Roman" panose="02020603050405020304" pitchFamily="18" charset="0"/>
              </a:rPr>
              <a:t>                 </a:t>
            </a:r>
            <a:r>
              <a:rPr lang="en-US" altLang="zh-CN" sz="2800" i="1" dirty="0" err="1">
                <a:latin typeface="Times New Roman" panose="02020603050405020304" pitchFamily="18" charset="0"/>
              </a:rPr>
              <a:t>S</a:t>
            </a:r>
            <a:r>
              <a:rPr lang="en-US" altLang="zh-CN" sz="2800" dirty="0" err="1">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sym typeface="Symbol" panose="05050102010706020507" pitchFamily="18" charset="2"/>
              </a:rPr>
              <a:t>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 </a:t>
            </a:r>
            <a:r>
              <a:rPr lang="en-US" altLang="zh-CN" sz="2800" i="1" dirty="0" err="1">
                <a:latin typeface="Times New Roman" panose="02020603050405020304" pitchFamily="18" charset="0"/>
                <a:sym typeface="Symbol" panose="05050102010706020507" pitchFamily="18" charset="2"/>
              </a:rPr>
              <a:t>unmatched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endParaRPr lang="en-US" altLang="zh-CN" sz="2800" i="1" dirty="0">
              <a:latin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sym typeface="Symbol" panose="05050102010706020507" pitchFamily="18" charset="2"/>
              </a:rPr>
              <a:t>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if </a:t>
            </a:r>
            <a:r>
              <a:rPr lang="en-US" altLang="zh-CN" sz="2800" i="1" dirty="0">
                <a:latin typeface="Times New Roman" panose="02020603050405020304" pitchFamily="18" charset="0"/>
                <a:sym typeface="Symbol" panose="05050102010706020507" pitchFamily="18" charset="2"/>
              </a:rPr>
              <a:t>expr</a:t>
            </a:r>
            <a:r>
              <a:rPr lang="en-US" altLang="zh-CN" sz="2800" dirty="0">
                <a:latin typeface="Times New Roman" panose="02020603050405020304" pitchFamily="18" charset="0"/>
                <a:sym typeface="Symbol" panose="05050102010706020507" pitchFamily="18" charset="2"/>
              </a:rPr>
              <a:t> then </a:t>
            </a:r>
            <a:r>
              <a:rPr lang="en-US" altLang="zh-CN" sz="2800" i="1" dirty="0" err="1">
                <a:latin typeface="Times New Roman" panose="02020603050405020304" pitchFamily="18" charset="0"/>
                <a:sym typeface="Symbol" panose="05050102010706020507" pitchFamily="18" charset="2"/>
              </a:rPr>
              <a:t>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else </a:t>
            </a:r>
            <a:r>
              <a:rPr lang="en-US" altLang="zh-CN" sz="2800" i="1" dirty="0" err="1">
                <a:latin typeface="Times New Roman" panose="02020603050405020304" pitchFamily="18" charset="0"/>
                <a:sym typeface="Symbol" panose="05050102010706020507" pitchFamily="18" charset="2"/>
              </a:rPr>
              <a:t>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other</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sym typeface="Symbol" panose="05050102010706020507" pitchFamily="18" charset="2"/>
              </a:rPr>
              <a:t>unmatched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if </a:t>
            </a:r>
            <a:r>
              <a:rPr lang="en-US" altLang="zh-CN" sz="2800" i="1" dirty="0">
                <a:latin typeface="Times New Roman" panose="02020603050405020304" pitchFamily="18" charset="0"/>
                <a:sym typeface="Symbol" panose="05050102010706020507" pitchFamily="18" charset="2"/>
              </a:rPr>
              <a:t>expr</a:t>
            </a:r>
            <a:r>
              <a:rPr lang="en-US" altLang="zh-CN" sz="2800" dirty="0">
                <a:latin typeface="Times New Roman" panose="02020603050405020304" pitchFamily="18" charset="0"/>
                <a:sym typeface="Symbol" panose="05050102010706020507" pitchFamily="18" charset="2"/>
              </a:rPr>
              <a:t> then  </a:t>
            </a:r>
            <a:r>
              <a:rPr lang="en-US" altLang="zh-CN" sz="2800" i="1" dirty="0">
                <a:latin typeface="Times New Roman" panose="02020603050405020304" pitchFamily="18" charset="0"/>
                <a:sym typeface="Symbol" panose="05050102010706020507" pitchFamily="18" charset="2"/>
              </a:rPr>
              <a:t>S</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 if </a:t>
            </a:r>
            <a:r>
              <a:rPr lang="en-US" altLang="zh-CN" sz="2800" i="1" dirty="0">
                <a:latin typeface="Times New Roman" panose="02020603050405020304" pitchFamily="18" charset="0"/>
                <a:sym typeface="Symbol" panose="05050102010706020507" pitchFamily="18" charset="2"/>
              </a:rPr>
              <a:t>expr</a:t>
            </a:r>
            <a:r>
              <a:rPr lang="en-US" altLang="zh-CN" sz="2800" dirty="0">
                <a:latin typeface="Times New Roman" panose="02020603050405020304" pitchFamily="18" charset="0"/>
                <a:sym typeface="Symbol" panose="05050102010706020507" pitchFamily="18" charset="2"/>
              </a:rPr>
              <a:t> then  </a:t>
            </a:r>
            <a:r>
              <a:rPr lang="en-US" altLang="zh-CN" sz="2800" i="1" dirty="0" err="1">
                <a:latin typeface="Times New Roman" panose="02020603050405020304" pitchFamily="18" charset="0"/>
                <a:sym typeface="Symbol" panose="05050102010706020507" pitchFamily="18" charset="2"/>
              </a:rPr>
              <a:t>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                                      else   </a:t>
            </a:r>
            <a:r>
              <a:rPr lang="en-US" altLang="zh-CN" sz="2800" i="1" dirty="0" err="1">
                <a:latin typeface="Times New Roman" panose="02020603050405020304" pitchFamily="18" charset="0"/>
                <a:sym typeface="Symbol" panose="05050102010706020507" pitchFamily="18" charset="2"/>
              </a:rPr>
              <a:t>unmatched</a:t>
            </a:r>
            <a:r>
              <a:rPr lang="en-US" altLang="zh-CN" sz="2800" dirty="0" err="1">
                <a:latin typeface="Times New Roman" panose="02020603050405020304" pitchFamily="18" charset="0"/>
                <a:sym typeface="Symbol" panose="05050102010706020507" pitchFamily="18" charset="2"/>
              </a:rPr>
              <a:t>_</a:t>
            </a:r>
            <a:r>
              <a:rPr lang="en-US" altLang="zh-CN" sz="2800" i="1" dirty="0" err="1">
                <a:latin typeface="Times New Roman" panose="02020603050405020304" pitchFamily="18" charset="0"/>
                <a:sym typeface="Symbol" panose="05050102010706020507" pitchFamily="18" charset="2"/>
              </a:rPr>
              <a:t>s</a:t>
            </a:r>
            <a:r>
              <a:rPr lang="en-US" altLang="zh-CN" sz="2800" dirty="0">
                <a:latin typeface="Times New Roman" panose="02020603050405020304" pitchFamily="18" charset="0"/>
                <a:sym typeface="Symbol" panose="05050102010706020507" pitchFamily="18" charset="2"/>
              </a:rPr>
              <a:t> </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sym typeface="Symbol" panose="05050102010706020507" pitchFamily="18" charset="2"/>
              </a:rPr>
              <a:t>它显然比较复杂，因此：</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2.</a:t>
            </a:r>
            <a:r>
              <a:rPr lang="zh-CN" altLang="en-US" sz="2800" dirty="0">
                <a:latin typeface="Times New Roman" panose="02020603050405020304" pitchFamily="18" charset="0"/>
                <a:sym typeface="Symbol" panose="05050102010706020507" pitchFamily="18" charset="2"/>
              </a:rPr>
              <a:t>在能驾驭的情况下，使用</a:t>
            </a:r>
            <a:r>
              <a:rPr lang="zh-CN" altLang="en-US" sz="2800" dirty="0">
                <a:latin typeface="Times New Roman" panose="02020603050405020304" pitchFamily="18" charset="0"/>
              </a:rPr>
              <a:t>二义性文法。</a:t>
            </a: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59842-D79B-403E-B084-593031AEF02D}"/>
              </a:ext>
            </a:extLst>
          </p:cNvPr>
          <p:cNvSpPr>
            <a:spLocks noGrp="1"/>
          </p:cNvSpPr>
          <p:nvPr>
            <p:ph type="title"/>
          </p:nvPr>
        </p:nvSpPr>
        <p:spPr/>
        <p:txBody>
          <a:bodyPr/>
          <a:lstStyle/>
          <a:p>
            <a:r>
              <a:rPr lang="zh-CN" altLang="en-US" dirty="0">
                <a:latin typeface="Times New Roman" panose="02020603050405020304" pitchFamily="18" charset="0"/>
              </a:rPr>
              <a:t>二义性</a:t>
            </a:r>
            <a:r>
              <a:rPr lang="en-US" altLang="zh-CN" dirty="0">
                <a:latin typeface="Times New Roman" panose="02020603050405020304" pitchFamily="18" charset="0"/>
              </a:rPr>
              <a:t>(</a:t>
            </a:r>
            <a:r>
              <a:rPr lang="en-US" altLang="zh-CN" dirty="0" err="1">
                <a:latin typeface="Times New Roman" panose="02020603050405020304" pitchFamily="18" charset="0"/>
              </a:rPr>
              <a:t>ambiquity</a:t>
            </a:r>
            <a:r>
              <a:rPr lang="en-US" altLang="zh-CN" dirty="0">
                <a:latin typeface="Times New Roman" panose="02020603050405020304" pitchFamily="18" charset="0"/>
              </a:rPr>
              <a:t>)</a:t>
            </a:r>
            <a:r>
              <a:rPr lang="zh-CN" altLang="en-US" dirty="0">
                <a:latin typeface="Times New Roman" panose="02020603050405020304" pitchFamily="18" charset="0"/>
              </a:rPr>
              <a:t>的定义</a:t>
            </a:r>
            <a:endParaRPr lang="zh-CN" altLang="en-US" dirty="0"/>
          </a:p>
        </p:txBody>
      </p:sp>
      <p:sp>
        <p:nvSpPr>
          <p:cNvPr id="91140" name="Rectangle 3">
            <a:extLst>
              <a:ext uri="{FF2B5EF4-FFF2-40B4-BE49-F238E27FC236}">
                <a16:creationId xmlns:a16="http://schemas.microsoft.com/office/drawing/2014/main" id="{28AD3A68-C59F-49F4-9C3B-760BA6311F74}"/>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a:latin typeface="Times New Roman" panose="02020603050405020304" pitchFamily="18" charset="0"/>
              </a:rPr>
              <a:t>3. </a:t>
            </a:r>
            <a:r>
              <a:rPr lang="zh-CN" altLang="en-US">
                <a:latin typeface="Times New Roman" panose="02020603050405020304" pitchFamily="18" charset="0"/>
              </a:rPr>
              <a:t>对于任意一个上下文无关文法，不存在一个算法，判定它是无二义性的；</a:t>
            </a:r>
          </a:p>
          <a:p>
            <a:pPr eaLnBrk="1" hangingPunct="1">
              <a:buFont typeface="Wingdings" panose="05000000000000000000" pitchFamily="2" charset="2"/>
              <a:buNone/>
            </a:pPr>
            <a:r>
              <a:rPr lang="en-US" altLang="zh-CN">
                <a:latin typeface="Times New Roman" panose="02020603050405020304" pitchFamily="18" charset="0"/>
              </a:rPr>
              <a:t>4. </a:t>
            </a:r>
            <a:r>
              <a:rPr lang="zh-CN" altLang="en-US">
                <a:latin typeface="Times New Roman" panose="02020603050405020304" pitchFamily="18" charset="0"/>
              </a:rPr>
              <a:t>存在先天二义性语言。例如，</a:t>
            </a:r>
          </a:p>
          <a:p>
            <a:pPr eaLnBrk="1" hangingPunct="1">
              <a:buFont typeface="Wingdings" panose="05000000000000000000" pitchFamily="2" charset="2"/>
              <a:buNone/>
            </a:pPr>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a:t>
            </a:r>
            <a:r>
              <a:rPr lang="en-US" altLang="zh-CN" i="1" baseline="30000">
                <a:latin typeface="Times New Roman" panose="02020603050405020304" pitchFamily="18" charset="0"/>
                <a:sym typeface="Symbol" panose="05050102010706020507" pitchFamily="18" charset="2"/>
              </a:rPr>
              <a:t>i</a:t>
            </a:r>
            <a:r>
              <a:rPr lang="en-US" altLang="zh-CN" i="1">
                <a:latin typeface="Times New Roman" panose="02020603050405020304" pitchFamily="18" charset="0"/>
                <a:sym typeface="Symbol" panose="05050102010706020507" pitchFamily="18" charset="2"/>
              </a:rPr>
              <a:t>b</a:t>
            </a:r>
            <a:r>
              <a:rPr lang="en-US" altLang="zh-CN" i="1" baseline="30000">
                <a:latin typeface="Times New Roman" panose="02020603050405020304" pitchFamily="18" charset="0"/>
                <a:sym typeface="Symbol" panose="05050102010706020507" pitchFamily="18" charset="2"/>
              </a:rPr>
              <a:t>i</a:t>
            </a:r>
            <a:r>
              <a:rPr lang="en-US" altLang="zh-CN" i="1">
                <a:latin typeface="Times New Roman" panose="02020603050405020304" pitchFamily="18" charset="0"/>
                <a:sym typeface="Symbol" panose="05050102010706020507" pitchFamily="18" charset="2"/>
              </a:rPr>
              <a:t>c</a:t>
            </a:r>
            <a:r>
              <a:rPr lang="en-US" altLang="zh-CN" i="1" baseline="30000">
                <a:latin typeface="Times New Roman" panose="02020603050405020304" pitchFamily="18" charset="0"/>
                <a:sym typeface="Symbol" panose="05050102010706020507" pitchFamily="18" charset="2"/>
              </a:rPr>
              <a:t>j</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i</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j</a:t>
            </a:r>
            <a:r>
              <a:rPr lang="en-US" altLang="zh-CN">
                <a:latin typeface="Times New Roman" panose="02020603050405020304" pitchFamily="18" charset="0"/>
                <a:sym typeface="Symbol" panose="05050102010706020507" pitchFamily="18" charset="2"/>
              </a:rPr>
              <a:t>1 </a:t>
            </a:r>
            <a:r>
              <a:rPr lang="en-US" altLang="zh-CN" i="1">
                <a:latin typeface="Times New Roman" panose="02020603050405020304" pitchFamily="18" charset="0"/>
                <a:sym typeface="Symbol" panose="05050102010706020507" pitchFamily="18" charset="2"/>
              </a:rPr>
              <a:t>a</a:t>
            </a:r>
            <a:r>
              <a:rPr lang="en-US" altLang="zh-CN" i="1" baseline="30000">
                <a:latin typeface="Times New Roman" panose="02020603050405020304" pitchFamily="18" charset="0"/>
                <a:sym typeface="Symbol" panose="05050102010706020507" pitchFamily="18" charset="2"/>
              </a:rPr>
              <a:t>i</a:t>
            </a:r>
            <a:r>
              <a:rPr lang="en-US" altLang="zh-CN" i="1">
                <a:latin typeface="Times New Roman" panose="02020603050405020304" pitchFamily="18" charset="0"/>
                <a:sym typeface="Symbol" panose="05050102010706020507" pitchFamily="18" charset="2"/>
              </a:rPr>
              <a:t>b</a:t>
            </a:r>
            <a:r>
              <a:rPr lang="en-US" altLang="zh-CN" i="1" baseline="30000">
                <a:latin typeface="Times New Roman" panose="02020603050405020304" pitchFamily="18" charset="0"/>
                <a:sym typeface="Symbol" panose="05050102010706020507" pitchFamily="18" charset="2"/>
              </a:rPr>
              <a:t>j</a:t>
            </a:r>
            <a:r>
              <a:rPr lang="en-US" altLang="zh-CN" i="1">
                <a:latin typeface="Times New Roman" panose="02020603050405020304" pitchFamily="18" charset="0"/>
                <a:sym typeface="Symbol" panose="05050102010706020507" pitchFamily="18" charset="2"/>
              </a:rPr>
              <a:t>c</a:t>
            </a:r>
            <a:r>
              <a:rPr lang="en-US" altLang="zh-CN" i="1" baseline="30000">
                <a:latin typeface="Times New Roman" panose="02020603050405020304" pitchFamily="18" charset="0"/>
                <a:sym typeface="Symbol" panose="05050102010706020507" pitchFamily="18" charset="2"/>
              </a:rPr>
              <a:t>j</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i</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j</a:t>
            </a:r>
            <a:r>
              <a:rPr lang="en-US" altLang="zh-CN">
                <a:latin typeface="Times New Roman" panose="02020603050405020304" pitchFamily="18" charset="0"/>
                <a:sym typeface="Symbol" panose="05050102010706020507" pitchFamily="18" charset="2"/>
              </a:rPr>
              <a:t>1</a:t>
            </a:r>
          </a:p>
          <a:p>
            <a:pPr eaLnBrk="1" hangingPunct="1">
              <a:buFont typeface="Wingdings" panose="05000000000000000000" pitchFamily="2" charset="2"/>
              <a:buNone/>
            </a:pPr>
            <a:r>
              <a:rPr lang="zh-CN" altLang="en-US">
                <a:latin typeface="Times New Roman" panose="02020603050405020304" pitchFamily="18" charset="0"/>
              </a:rPr>
              <a:t>存在一个二义性的句子</a:t>
            </a:r>
            <a:r>
              <a:rPr lang="en-US" altLang="zh-CN" i="1">
                <a:latin typeface="Times New Roman" panose="02020603050405020304" pitchFamily="18" charset="0"/>
                <a:sym typeface="Symbol" panose="05050102010706020507" pitchFamily="18" charset="2"/>
              </a:rPr>
              <a:t>a</a:t>
            </a:r>
            <a:r>
              <a:rPr lang="en-US" altLang="zh-CN" i="1" baseline="30000">
                <a:latin typeface="Times New Roman" panose="02020603050405020304" pitchFamily="18" charset="0"/>
                <a:sym typeface="Symbol" panose="05050102010706020507" pitchFamily="18" charset="2"/>
              </a:rPr>
              <a:t>k</a:t>
            </a:r>
            <a:r>
              <a:rPr lang="en-US" altLang="zh-CN" i="1">
                <a:latin typeface="Times New Roman" panose="02020603050405020304" pitchFamily="18" charset="0"/>
                <a:sym typeface="Symbol" panose="05050102010706020507" pitchFamily="18" charset="2"/>
              </a:rPr>
              <a:t>b</a:t>
            </a:r>
            <a:r>
              <a:rPr lang="en-US" altLang="zh-CN" i="1" baseline="30000">
                <a:latin typeface="Times New Roman" panose="02020603050405020304" pitchFamily="18" charset="0"/>
                <a:sym typeface="Symbol" panose="05050102010706020507" pitchFamily="18" charset="2"/>
              </a:rPr>
              <a:t>k</a:t>
            </a:r>
            <a:r>
              <a:rPr lang="en-US" altLang="zh-CN" i="1">
                <a:latin typeface="Times New Roman" panose="02020603050405020304" pitchFamily="18" charset="0"/>
                <a:sym typeface="Symbol" panose="05050102010706020507" pitchFamily="18" charset="2"/>
              </a:rPr>
              <a:t>c</a:t>
            </a:r>
            <a:r>
              <a:rPr lang="en-US" altLang="zh-CN" i="1" baseline="30000">
                <a:latin typeface="Times New Roman" panose="02020603050405020304" pitchFamily="18" charset="0"/>
                <a:sym typeface="Symbol" panose="05050102010706020507" pitchFamily="18" charset="2"/>
              </a:rPr>
              <a:t>k</a:t>
            </a:r>
            <a:r>
              <a:rPr lang="zh-CN" altLang="en-US">
                <a:latin typeface="Times New Roman" panose="02020603050405020304" pitchFamily="18" charset="0"/>
                <a:sym typeface="Symbol" panose="05050102010706020507" pitchFamily="18" charset="2"/>
              </a:rPr>
              <a:t>。</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117A5-6E2D-4C7E-82E2-C384D95899AA}"/>
              </a:ext>
            </a:extLst>
          </p:cNvPr>
          <p:cNvSpPr>
            <a:spLocks noGrp="1"/>
          </p:cNvSpPr>
          <p:nvPr>
            <p:ph type="title"/>
          </p:nvPr>
        </p:nvSpPr>
        <p:spPr/>
        <p:txBody>
          <a:bodyPr/>
          <a:lstStyle/>
          <a:p>
            <a:r>
              <a:rPr lang="zh-CN" altLang="en-US" sz="4000" dirty="0">
                <a:latin typeface="Times New Roman" panose="02020603050405020304" pitchFamily="18" charset="0"/>
                <a:ea typeface="黑体" panose="02010609060101010101" pitchFamily="49" charset="-122"/>
              </a:rPr>
              <a:t>定义句子的规则的语法组成</a:t>
            </a:r>
            <a:br>
              <a:rPr lang="zh-CN" altLang="en-US" sz="4000" dirty="0">
                <a:latin typeface="Times New Roman" panose="02020603050405020304" pitchFamily="18" charset="0"/>
                <a:ea typeface="黑体" panose="02010609060101010101" pitchFamily="49" charset="-122"/>
              </a:rPr>
            </a:b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终结符号集，非终结符号集，语法规则，开始符号</a:t>
            </a:r>
            <a:endParaRPr lang="zh-CN" altLang="en-US" sz="2000" dirty="0"/>
          </a:p>
        </p:txBody>
      </p:sp>
      <p:sp>
        <p:nvSpPr>
          <p:cNvPr id="47108" name="Rectangle 2">
            <a:extLst>
              <a:ext uri="{FF2B5EF4-FFF2-40B4-BE49-F238E27FC236}">
                <a16:creationId xmlns:a16="http://schemas.microsoft.com/office/drawing/2014/main" id="{59292492-F74B-41A8-889A-0F0A2FD6EF10}"/>
              </a:ext>
            </a:extLst>
          </p:cNvPr>
          <p:cNvSpPr>
            <a:spLocks noGrp="1" noChangeArrowheads="1"/>
          </p:cNvSpPr>
          <p:nvPr>
            <p:ph idx="1"/>
          </p:nvPr>
        </p:nvSpPr>
        <p:spPr/>
        <p:txBody>
          <a:bodyPr/>
          <a:lstStyle/>
          <a:p>
            <a:pPr eaLnBrk="1" hangingPunct="1">
              <a:lnSpc>
                <a:spcPct val="80000"/>
              </a:lnSpc>
              <a:spcBef>
                <a:spcPct val="50000"/>
              </a:spcBef>
              <a:buFont typeface="Wingdings" panose="05000000000000000000" pitchFamily="2" charset="2"/>
              <a:buNone/>
            </a:pPr>
            <a:r>
              <a:rPr lang="zh-CN" altLang="en-US" sz="2400" dirty="0">
                <a:latin typeface="Times New Roman" panose="02020603050405020304" pitchFamily="18" charset="0"/>
              </a:rPr>
              <a:t>非终结符号集</a:t>
            </a:r>
            <a:r>
              <a:rPr lang="en-US" altLang="zh-CN" sz="2400" b="1" i="1" dirty="0">
                <a:solidFill>
                  <a:srgbClr val="FFFF00"/>
                </a:solidFill>
                <a:latin typeface="Times New Roman" panose="02020603050405020304" pitchFamily="18" charset="0"/>
              </a:rPr>
              <a:t>V</a:t>
            </a:r>
            <a:r>
              <a:rPr lang="en-US" altLang="zh-CN" sz="2400" baseline="-25000" dirty="0">
                <a:solidFill>
                  <a:srgbClr val="FF0000"/>
                </a:solidFill>
                <a:latin typeface="Times New Roman" panose="02020603050405020304" pitchFamily="18" charset="0"/>
              </a:rPr>
              <a:t> </a:t>
            </a:r>
            <a:r>
              <a:rPr lang="en-US" altLang="zh-CN" sz="2400" dirty="0">
                <a:latin typeface="Times New Roman" panose="02020603050405020304" pitchFamily="18" charset="0"/>
              </a:rPr>
              <a:t>= </a:t>
            </a:r>
          </a:p>
          <a:p>
            <a:pPr eaLnBrk="1" hangingPunct="1">
              <a:lnSpc>
                <a:spcPct val="80000"/>
              </a:lnSpc>
              <a:spcBef>
                <a:spcPct val="50000"/>
              </a:spcBef>
              <a:buFont typeface="Wingdings" panose="05000000000000000000" pitchFamily="2" charset="2"/>
              <a:buNone/>
            </a:pP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赋值语句</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左部量</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右部表达式</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简单变量</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下标变量</a:t>
            </a:r>
            <a:r>
              <a:rPr lang="en-US" altLang="zh-CN" sz="2400" dirty="0">
                <a:latin typeface="Times New Roman" panose="02020603050405020304" pitchFamily="18" charset="0"/>
                <a:sym typeface="Symbol" panose="05050102010706020507" pitchFamily="18" charset="2"/>
              </a:rPr>
              <a:t>&gt;</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运算符</a:t>
            </a:r>
            <a:r>
              <a:rPr lang="en-US" altLang="zh-CN" sz="2400" dirty="0">
                <a:latin typeface="Times New Roman" panose="02020603050405020304" pitchFamily="18" charset="0"/>
                <a:sym typeface="Symbol" panose="05050102010706020507" pitchFamily="18" charset="2"/>
              </a:rPr>
              <a:t>&gt;}</a:t>
            </a:r>
          </a:p>
          <a:p>
            <a:pPr eaLnBrk="1" hangingPunct="1">
              <a:lnSpc>
                <a:spcPct val="80000"/>
              </a:lnSpc>
              <a:spcBef>
                <a:spcPct val="50000"/>
              </a:spcBef>
              <a:buFont typeface="Wingdings" panose="05000000000000000000" pitchFamily="2" charset="2"/>
              <a:buNone/>
            </a:pPr>
            <a:r>
              <a:rPr lang="zh-CN" altLang="en-US" sz="2400" dirty="0">
                <a:latin typeface="Times New Roman" panose="02020603050405020304" pitchFamily="18" charset="0"/>
              </a:rPr>
              <a:t>终结符号集</a:t>
            </a:r>
            <a:r>
              <a:rPr lang="en-US" altLang="zh-CN" sz="2400" b="1" i="1" dirty="0">
                <a:solidFill>
                  <a:srgbClr val="FFFF00"/>
                </a:solidFill>
                <a:latin typeface="Times New Roman" panose="02020603050405020304" pitchFamily="18" charset="0"/>
              </a:rPr>
              <a:t>T</a:t>
            </a:r>
            <a:r>
              <a:rPr lang="en-US" altLang="zh-CN" sz="2400" baseline="-25000" dirty="0">
                <a:solidFill>
                  <a:schemeClr val="hlink"/>
                </a:solidFill>
                <a:latin typeface="Times New Roman" panose="02020603050405020304" pitchFamily="18" charset="0"/>
              </a:rPr>
              <a:t> </a:t>
            </a:r>
            <a:r>
              <a:rPr lang="en-US" altLang="zh-CN" sz="2400" dirty="0">
                <a:latin typeface="Times New Roman" panose="02020603050405020304" pitchFamily="18" charset="0"/>
              </a:rPr>
              <a:t>= </a:t>
            </a:r>
          </a:p>
          <a:p>
            <a:pPr eaLnBrk="1" hangingPunct="1">
              <a:lnSpc>
                <a:spcPct val="80000"/>
              </a:lnSpc>
              <a:spcBef>
                <a:spcPct val="50000"/>
              </a:spcBef>
              <a:buFont typeface="Wingdings" panose="05000000000000000000" pitchFamily="2" charset="2"/>
              <a:buNone/>
            </a:pPr>
            <a:r>
              <a:rPr lang="en-US" altLang="zh-CN" sz="2400" dirty="0">
                <a:latin typeface="Times New Roman" panose="02020603050405020304" pitchFamily="18" charset="0"/>
              </a:rPr>
              <a:t>		{a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b, c, m[1], m[2], m[3], +, -}</a:t>
            </a:r>
          </a:p>
          <a:p>
            <a:pPr eaLnBrk="1" hangingPunct="1">
              <a:lnSpc>
                <a:spcPct val="80000"/>
              </a:lnSpc>
              <a:spcBef>
                <a:spcPct val="50000"/>
              </a:spcBef>
              <a:buFont typeface="Wingdings" panose="05000000000000000000" pitchFamily="2" charset="2"/>
              <a:buNone/>
            </a:pPr>
            <a:r>
              <a:rPr lang="zh-CN" altLang="en-US" sz="2400" dirty="0">
                <a:latin typeface="Times New Roman" panose="02020603050405020304" pitchFamily="18" charset="0"/>
              </a:rPr>
              <a:t>语法规则集</a:t>
            </a:r>
            <a:r>
              <a:rPr lang="en-US" altLang="zh-CN" sz="2400" b="1" i="1" dirty="0">
                <a:solidFill>
                  <a:srgbClr val="FFFF00"/>
                </a:solidFill>
                <a:latin typeface="Times New Roman" panose="02020603050405020304" pitchFamily="18" charset="0"/>
              </a:rPr>
              <a:t>P</a:t>
            </a:r>
            <a:r>
              <a:rPr lang="en-US" altLang="zh-CN" sz="2400" dirty="0">
                <a:solidFill>
                  <a:schemeClr val="hlink"/>
                </a:solidFill>
                <a:latin typeface="Times New Roman" panose="02020603050405020304" pitchFamily="18" charset="0"/>
              </a:rPr>
              <a:t> </a:t>
            </a:r>
            <a:r>
              <a:rPr lang="en-US" altLang="zh-CN" sz="2400" dirty="0">
                <a:latin typeface="Times New Roman" panose="02020603050405020304" pitchFamily="18" charset="0"/>
              </a:rPr>
              <a:t>= </a:t>
            </a:r>
          </a:p>
          <a:p>
            <a:pPr eaLnBrk="1" hangingPunct="1">
              <a:lnSpc>
                <a:spcPct val="80000"/>
              </a:lnSpc>
              <a:spcBef>
                <a:spcPct val="50000"/>
              </a:spcBef>
              <a:buFont typeface="Wingdings" panose="05000000000000000000" pitchFamily="2" charset="2"/>
              <a:buNone/>
            </a:pP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&lt;</a:t>
            </a:r>
            <a:r>
              <a:rPr lang="zh-CN" altLang="en-US" sz="2400" dirty="0">
                <a:latin typeface="Times New Roman" panose="02020603050405020304" pitchFamily="18" charset="0"/>
                <a:sym typeface="Symbol" panose="05050102010706020507" pitchFamily="18" charset="2"/>
              </a:rPr>
              <a:t>赋值语句</a:t>
            </a:r>
            <a:r>
              <a:rPr lang="en-US" altLang="zh-CN" sz="2400" dirty="0">
                <a:latin typeface="Times New Roman" panose="02020603050405020304" pitchFamily="18" charset="0"/>
                <a:sym typeface="Symbol" panose="05050102010706020507" pitchFamily="18" charset="2"/>
              </a:rPr>
              <a:t>&gt;&lt;</a:t>
            </a:r>
            <a:r>
              <a:rPr lang="zh-CN" altLang="en-US" sz="2400" dirty="0">
                <a:latin typeface="Times New Roman" panose="02020603050405020304" pitchFamily="18" charset="0"/>
                <a:sym typeface="Symbol" panose="05050102010706020507" pitchFamily="18" charset="2"/>
              </a:rPr>
              <a:t>左部量</a:t>
            </a:r>
            <a:r>
              <a:rPr lang="en-US" altLang="zh-CN" sz="2400" dirty="0">
                <a:latin typeface="Times New Roman" panose="02020603050405020304" pitchFamily="18" charset="0"/>
                <a:sym typeface="Symbol" panose="05050102010706020507" pitchFamily="18" charset="2"/>
              </a:rPr>
              <a:t>&gt;=&lt;</a:t>
            </a:r>
            <a:r>
              <a:rPr lang="zh-CN" altLang="en-US" sz="2400" dirty="0">
                <a:latin typeface="Times New Roman" panose="02020603050405020304" pitchFamily="18" charset="0"/>
                <a:sym typeface="Symbol" panose="05050102010706020507" pitchFamily="18" charset="2"/>
              </a:rPr>
              <a:t>右部表达式</a:t>
            </a:r>
            <a:r>
              <a:rPr lang="en-US" altLang="zh-CN" sz="2400" dirty="0">
                <a:latin typeface="Times New Roman" panose="02020603050405020304" pitchFamily="18" charset="0"/>
                <a:sym typeface="Symbol" panose="05050102010706020507" pitchFamily="18" charset="2"/>
              </a:rPr>
              <a:t>&gt; </a:t>
            </a:r>
            <a:r>
              <a:rPr lang="zh-CN" altLang="en-US"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endParaRPr lang="zh-CN" altLang="zh-CN" sz="2400" dirty="0">
              <a:latin typeface="Times New Roman" panose="02020603050405020304" pitchFamily="18" charset="0"/>
              <a:sym typeface="Symbol" panose="05050102010706020507" pitchFamily="18" charset="2"/>
            </a:endParaRPr>
          </a:p>
          <a:p>
            <a:pPr eaLnBrk="1" hangingPunct="1">
              <a:lnSpc>
                <a:spcPct val="80000"/>
              </a:lnSpc>
              <a:spcBef>
                <a:spcPct val="50000"/>
              </a:spcBef>
              <a:buFont typeface="Wingdings" panose="05000000000000000000" pitchFamily="2" charset="2"/>
              <a:buNone/>
            </a:pPr>
            <a:r>
              <a:rPr lang="zh-CN" altLang="en-US" sz="2400" dirty="0">
                <a:latin typeface="Times New Roman" panose="02020603050405020304" pitchFamily="18" charset="0"/>
              </a:rPr>
              <a:t>开始符号</a:t>
            </a:r>
            <a:r>
              <a:rPr lang="en-US" altLang="zh-CN" sz="2400" b="1" i="1" dirty="0">
                <a:solidFill>
                  <a:srgbClr val="FFFF00"/>
                </a:solidFill>
                <a:latin typeface="Times New Roman" panose="02020603050405020304" pitchFamily="18" charset="0"/>
              </a:rPr>
              <a:t>S</a:t>
            </a:r>
            <a:r>
              <a:rPr lang="en-US" altLang="zh-CN" sz="2400" dirty="0">
                <a:solidFill>
                  <a:schemeClr val="hlink"/>
                </a:solidFill>
                <a:latin typeface="Times New Roman" panose="02020603050405020304" pitchFamily="18" charset="0"/>
              </a:rPr>
              <a:t> </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赋值语句</a:t>
            </a:r>
            <a:endParaRPr lang="zh-CN" altLang="zh-CN" sz="2400" dirty="0">
              <a:latin typeface="Times New Roman" panose="02020603050405020304" pitchFamily="18" charset="0"/>
              <a:sym typeface="Symbol" panose="05050102010706020507" pitchFamily="18" charset="2"/>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48578" name="Rectangle 2">
            <a:extLst>
              <a:ext uri="{FF2B5EF4-FFF2-40B4-BE49-F238E27FC236}">
                <a16:creationId xmlns:a16="http://schemas.microsoft.com/office/drawing/2014/main" id="{DF724B6A-4B69-42B2-9645-F8855210BCD3}"/>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分析树与</a:t>
            </a:r>
            <a:r>
              <a:rPr lang="en-US" altLang="zh-CN">
                <a:latin typeface="Times New Roman" panose="02020603050405020304" pitchFamily="18" charset="0"/>
              </a:rPr>
              <a:t>(</a:t>
            </a:r>
            <a:r>
              <a:rPr lang="zh-CN" altLang="en-US">
                <a:latin typeface="Times New Roman" panose="02020603050405020304" pitchFamily="18" charset="0"/>
              </a:rPr>
              <a:t>抽象</a:t>
            </a:r>
            <a:r>
              <a:rPr lang="en-US" altLang="zh-CN">
                <a:latin typeface="Times New Roman" panose="02020603050405020304" pitchFamily="18" charset="0"/>
              </a:rPr>
              <a:t>)</a:t>
            </a:r>
            <a:r>
              <a:rPr lang="zh-CN" altLang="en-US">
                <a:latin typeface="Times New Roman" panose="02020603050405020304" pitchFamily="18" charset="0"/>
              </a:rPr>
              <a:t>语法树不同</a:t>
            </a:r>
          </a:p>
        </p:txBody>
      </p:sp>
      <p:grpSp>
        <p:nvGrpSpPr>
          <p:cNvPr id="2" name="Group 3">
            <a:extLst>
              <a:ext uri="{FF2B5EF4-FFF2-40B4-BE49-F238E27FC236}">
                <a16:creationId xmlns:a16="http://schemas.microsoft.com/office/drawing/2014/main" id="{A174E652-E692-4172-8C7F-95029AD00F31}"/>
              </a:ext>
            </a:extLst>
          </p:cNvPr>
          <p:cNvGrpSpPr>
            <a:grpSpLocks/>
          </p:cNvGrpSpPr>
          <p:nvPr/>
        </p:nvGrpSpPr>
        <p:grpSpPr bwMode="auto">
          <a:xfrm>
            <a:off x="360363" y="1341438"/>
            <a:ext cx="4572000" cy="4719638"/>
            <a:chOff x="2880" y="1008"/>
            <a:chExt cx="2880" cy="2973"/>
          </a:xfrm>
        </p:grpSpPr>
        <p:sp>
          <p:nvSpPr>
            <p:cNvPr id="1048580" name="Text Box 4">
              <a:extLst>
                <a:ext uri="{FF2B5EF4-FFF2-40B4-BE49-F238E27FC236}">
                  <a16:creationId xmlns:a16="http://schemas.microsoft.com/office/drawing/2014/main" id="{5D2B92AF-9262-446D-B7BE-7887336FB946}"/>
                </a:ext>
              </a:extLst>
            </p:cNvPr>
            <p:cNvSpPr txBox="1">
              <a:spLocks noChangeArrowheads="1"/>
            </p:cNvSpPr>
            <p:nvPr/>
          </p:nvSpPr>
          <p:spPr bwMode="auto">
            <a:xfrm>
              <a:off x="4224" y="3648"/>
              <a:ext cx="1536" cy="333"/>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solidFill>
                    <a:srgbClr val="FFFF00"/>
                  </a:solidFill>
                  <a:effectLst>
                    <a:outerShdw blurRad="38100" dist="38100" dir="2700000" algn="tl">
                      <a:srgbClr val="C0C0C0"/>
                    </a:outerShdw>
                  </a:effectLst>
                  <a:latin typeface="宋体" pitchFamily="2" charset="-122"/>
                  <a:ea typeface="楷体_GB2312" pitchFamily="49" charset="-122"/>
                </a:rPr>
                <a:t>(</a:t>
              </a:r>
              <a:r>
                <a:rPr kumimoji="0" lang="zh-CN" altLang="en-US" sz="2800" b="1" noProof="1">
                  <a:solidFill>
                    <a:srgbClr val="FFFF00"/>
                  </a:solidFill>
                  <a:effectLst>
                    <a:outerShdw blurRad="38100" dist="38100" dir="2700000" algn="tl">
                      <a:srgbClr val="C0C0C0"/>
                    </a:outerShdw>
                  </a:effectLst>
                  <a:latin typeface="宋体" pitchFamily="2" charset="-122"/>
                  <a:ea typeface="楷体_GB2312" pitchFamily="49" charset="-122"/>
                </a:rPr>
                <a:t>语法</a:t>
              </a:r>
              <a:r>
                <a:rPr kumimoji="0" lang="zh-CN" altLang="zh-CN" sz="2800" b="1" noProof="1">
                  <a:solidFill>
                    <a:srgbClr val="FFFF00"/>
                  </a:solidFill>
                  <a:effectLst>
                    <a:outerShdw blurRad="38100" dist="38100" dir="2700000" algn="tl">
                      <a:srgbClr val="C0C0C0"/>
                    </a:outerShdw>
                  </a:effectLst>
                  <a:latin typeface="宋体" pitchFamily="2" charset="-122"/>
                  <a:ea typeface="楷体_GB2312" pitchFamily="49" charset="-122"/>
                </a:rPr>
                <a:t>)</a:t>
              </a:r>
              <a:r>
                <a:rPr kumimoji="0" lang="zh-CN" altLang="en-US" sz="2800" b="1" noProof="1">
                  <a:solidFill>
                    <a:srgbClr val="FFFF00"/>
                  </a:solidFill>
                  <a:effectLst>
                    <a:outerShdw blurRad="38100" dist="38100" dir="2700000" algn="tl">
                      <a:srgbClr val="C0C0C0"/>
                    </a:outerShdw>
                  </a:effectLst>
                  <a:latin typeface="宋体" pitchFamily="2" charset="-122"/>
                  <a:ea typeface="楷体_GB2312" pitchFamily="49" charset="-122"/>
                </a:rPr>
                <a:t>分析树</a:t>
              </a:r>
              <a:endParaRPr kumimoji="0" lang="zh-CN" altLang="zh-CN" sz="2800" b="1" noProof="1">
                <a:solidFill>
                  <a:srgbClr val="FFFF00"/>
                </a:solidFill>
                <a:effectLst>
                  <a:outerShdw blurRad="38100" dist="38100" dir="2700000" algn="tl">
                    <a:srgbClr val="C0C0C0"/>
                  </a:outerShdw>
                </a:effectLst>
                <a:latin typeface="宋体" pitchFamily="2" charset="-122"/>
              </a:endParaRPr>
            </a:p>
          </p:txBody>
        </p:sp>
        <p:grpSp>
          <p:nvGrpSpPr>
            <p:cNvPr id="92181" name="Group 5">
              <a:extLst>
                <a:ext uri="{FF2B5EF4-FFF2-40B4-BE49-F238E27FC236}">
                  <a16:creationId xmlns:a16="http://schemas.microsoft.com/office/drawing/2014/main" id="{579AD241-8556-49A0-8D8E-4A0DE23A3C7E}"/>
                </a:ext>
              </a:extLst>
            </p:cNvPr>
            <p:cNvGrpSpPr>
              <a:grpSpLocks/>
            </p:cNvGrpSpPr>
            <p:nvPr/>
          </p:nvGrpSpPr>
          <p:grpSpPr bwMode="auto">
            <a:xfrm>
              <a:off x="2880" y="1008"/>
              <a:ext cx="2640" cy="2736"/>
              <a:chOff x="2496" y="1152"/>
              <a:chExt cx="2640" cy="2736"/>
            </a:xfrm>
          </p:grpSpPr>
          <p:grpSp>
            <p:nvGrpSpPr>
              <p:cNvPr id="92182" name="Group 6">
                <a:extLst>
                  <a:ext uri="{FF2B5EF4-FFF2-40B4-BE49-F238E27FC236}">
                    <a16:creationId xmlns:a16="http://schemas.microsoft.com/office/drawing/2014/main" id="{AE4A876B-53E3-418A-B3C6-ACE25C3C7A0C}"/>
                  </a:ext>
                </a:extLst>
              </p:cNvPr>
              <p:cNvGrpSpPr>
                <a:grpSpLocks/>
              </p:cNvGrpSpPr>
              <p:nvPr/>
            </p:nvGrpSpPr>
            <p:grpSpPr bwMode="auto">
              <a:xfrm>
                <a:off x="2496" y="1152"/>
                <a:ext cx="2640" cy="2736"/>
                <a:chOff x="2448" y="1152"/>
                <a:chExt cx="2640" cy="2736"/>
              </a:xfrm>
            </p:grpSpPr>
            <p:grpSp>
              <p:nvGrpSpPr>
                <p:cNvPr id="92184" name="Group 7">
                  <a:extLst>
                    <a:ext uri="{FF2B5EF4-FFF2-40B4-BE49-F238E27FC236}">
                      <a16:creationId xmlns:a16="http://schemas.microsoft.com/office/drawing/2014/main" id="{EF4A4FBB-166F-4B9B-839E-B542310DA699}"/>
                    </a:ext>
                  </a:extLst>
                </p:cNvPr>
                <p:cNvGrpSpPr>
                  <a:grpSpLocks/>
                </p:cNvGrpSpPr>
                <p:nvPr/>
              </p:nvGrpSpPr>
              <p:grpSpPr bwMode="auto">
                <a:xfrm>
                  <a:off x="2496" y="1440"/>
                  <a:ext cx="2256" cy="2016"/>
                  <a:chOff x="2544" y="1440"/>
                  <a:chExt cx="2256" cy="2016"/>
                </a:xfrm>
              </p:grpSpPr>
              <p:sp>
                <p:nvSpPr>
                  <p:cNvPr id="92196" name="Line 8">
                    <a:extLst>
                      <a:ext uri="{FF2B5EF4-FFF2-40B4-BE49-F238E27FC236}">
                        <a16:creationId xmlns:a16="http://schemas.microsoft.com/office/drawing/2014/main" id="{5CFB3EFE-E2FA-4B91-85FC-3009E868246A}"/>
                      </a:ext>
                    </a:extLst>
                  </p:cNvPr>
                  <p:cNvSpPr>
                    <a:spLocks noChangeShapeType="1"/>
                  </p:cNvSpPr>
                  <p:nvPr/>
                </p:nvSpPr>
                <p:spPr bwMode="auto">
                  <a:xfrm flipH="1">
                    <a:off x="3360" y="1488"/>
                    <a:ext cx="48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7" name="Line 9">
                    <a:extLst>
                      <a:ext uri="{FF2B5EF4-FFF2-40B4-BE49-F238E27FC236}">
                        <a16:creationId xmlns:a16="http://schemas.microsoft.com/office/drawing/2014/main" id="{B5AA4A29-9B91-4C7B-88CB-861AEB880069}"/>
                      </a:ext>
                    </a:extLst>
                  </p:cNvPr>
                  <p:cNvSpPr>
                    <a:spLocks noChangeShapeType="1"/>
                  </p:cNvSpPr>
                  <p:nvPr/>
                </p:nvSpPr>
                <p:spPr bwMode="auto">
                  <a:xfrm>
                    <a:off x="3984" y="1536"/>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8" name="Line 10">
                    <a:extLst>
                      <a:ext uri="{FF2B5EF4-FFF2-40B4-BE49-F238E27FC236}">
                        <a16:creationId xmlns:a16="http://schemas.microsoft.com/office/drawing/2014/main" id="{DA3F395B-E521-4976-B082-4C432CEE7F1D}"/>
                      </a:ext>
                    </a:extLst>
                  </p:cNvPr>
                  <p:cNvSpPr>
                    <a:spLocks noChangeShapeType="1"/>
                  </p:cNvSpPr>
                  <p:nvPr/>
                </p:nvSpPr>
                <p:spPr bwMode="auto">
                  <a:xfrm>
                    <a:off x="4128" y="1440"/>
                    <a:ext cx="576"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9" name="Line 11">
                    <a:extLst>
                      <a:ext uri="{FF2B5EF4-FFF2-40B4-BE49-F238E27FC236}">
                        <a16:creationId xmlns:a16="http://schemas.microsoft.com/office/drawing/2014/main" id="{F1E0284C-0C9D-4D67-8E2A-E198B5C49811}"/>
                      </a:ext>
                    </a:extLst>
                  </p:cNvPr>
                  <p:cNvSpPr>
                    <a:spLocks noChangeShapeType="1"/>
                  </p:cNvSpPr>
                  <p:nvPr/>
                </p:nvSpPr>
                <p:spPr bwMode="auto">
                  <a:xfrm flipH="1">
                    <a:off x="2544" y="2256"/>
                    <a:ext cx="624"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0" name="Line 12">
                    <a:extLst>
                      <a:ext uri="{FF2B5EF4-FFF2-40B4-BE49-F238E27FC236}">
                        <a16:creationId xmlns:a16="http://schemas.microsoft.com/office/drawing/2014/main" id="{B3321A77-BCDB-4713-B82E-8528FC794542}"/>
                      </a:ext>
                    </a:extLst>
                  </p:cNvPr>
                  <p:cNvSpPr>
                    <a:spLocks noChangeShapeType="1"/>
                  </p:cNvSpPr>
                  <p:nvPr/>
                </p:nvSpPr>
                <p:spPr bwMode="auto">
                  <a:xfrm>
                    <a:off x="3312" y="2256"/>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1" name="Line 13">
                    <a:extLst>
                      <a:ext uri="{FF2B5EF4-FFF2-40B4-BE49-F238E27FC236}">
                        <a16:creationId xmlns:a16="http://schemas.microsoft.com/office/drawing/2014/main" id="{9B8FEFB5-CC8C-4031-8042-7F39B89E4BC6}"/>
                      </a:ext>
                    </a:extLst>
                  </p:cNvPr>
                  <p:cNvSpPr>
                    <a:spLocks noChangeShapeType="1"/>
                  </p:cNvSpPr>
                  <p:nvPr/>
                </p:nvSpPr>
                <p:spPr bwMode="auto">
                  <a:xfrm>
                    <a:off x="3456" y="2256"/>
                    <a:ext cx="624"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2" name="Line 14">
                    <a:extLst>
                      <a:ext uri="{FF2B5EF4-FFF2-40B4-BE49-F238E27FC236}">
                        <a16:creationId xmlns:a16="http://schemas.microsoft.com/office/drawing/2014/main" id="{DF371549-69A8-4B11-9EFA-C37E7C631A61}"/>
                      </a:ext>
                    </a:extLst>
                  </p:cNvPr>
                  <p:cNvSpPr>
                    <a:spLocks noChangeShapeType="1"/>
                  </p:cNvSpPr>
                  <p:nvPr/>
                </p:nvSpPr>
                <p:spPr bwMode="auto">
                  <a:xfrm>
                    <a:off x="2544"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3" name="Line 15">
                    <a:extLst>
                      <a:ext uri="{FF2B5EF4-FFF2-40B4-BE49-F238E27FC236}">
                        <a16:creationId xmlns:a16="http://schemas.microsoft.com/office/drawing/2014/main" id="{DB60B125-05E3-4E13-9339-F8B1D267D6C8}"/>
                      </a:ext>
                    </a:extLst>
                  </p:cNvPr>
                  <p:cNvSpPr>
                    <a:spLocks noChangeShapeType="1"/>
                  </p:cNvSpPr>
                  <p:nvPr/>
                </p:nvSpPr>
                <p:spPr bwMode="auto">
                  <a:xfrm>
                    <a:off x="4800" y="2256"/>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85" name="Group 16">
                  <a:extLst>
                    <a:ext uri="{FF2B5EF4-FFF2-40B4-BE49-F238E27FC236}">
                      <a16:creationId xmlns:a16="http://schemas.microsoft.com/office/drawing/2014/main" id="{AC4457DA-B674-4CA2-AE82-50F62DF60380}"/>
                    </a:ext>
                  </a:extLst>
                </p:cNvPr>
                <p:cNvGrpSpPr>
                  <a:grpSpLocks/>
                </p:cNvGrpSpPr>
                <p:nvPr/>
              </p:nvGrpSpPr>
              <p:grpSpPr bwMode="auto">
                <a:xfrm>
                  <a:off x="2448" y="1152"/>
                  <a:ext cx="2640" cy="2736"/>
                  <a:chOff x="2448" y="1152"/>
                  <a:chExt cx="2640" cy="2736"/>
                </a:xfrm>
              </p:grpSpPr>
              <p:sp>
                <p:nvSpPr>
                  <p:cNvPr id="1048593" name="Rectangle 17">
                    <a:extLst>
                      <a:ext uri="{FF2B5EF4-FFF2-40B4-BE49-F238E27FC236}">
                        <a16:creationId xmlns:a16="http://schemas.microsoft.com/office/drawing/2014/main" id="{DBCAFA59-58C5-4781-BB2E-DC67269B9719}"/>
                      </a:ext>
                    </a:extLst>
                  </p:cNvPr>
                  <p:cNvSpPr>
                    <a:spLocks noChangeArrowheads="1"/>
                  </p:cNvSpPr>
                  <p:nvPr/>
                </p:nvSpPr>
                <p:spPr bwMode="auto">
                  <a:xfrm>
                    <a:off x="2448" y="2688"/>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i="1" noProof="1">
                        <a:effectLst>
                          <a:outerShdw blurRad="38100" dist="38100" dir="2700000" algn="tl">
                            <a:srgbClr val="C0C0C0"/>
                          </a:outerShdw>
                        </a:effectLst>
                        <a:ea typeface="楷体_GB2312" pitchFamily="49" charset="-122"/>
                      </a:rPr>
                      <a:t>E</a:t>
                    </a:r>
                    <a:endParaRPr lang="en-US" altLang="zh-CN" sz="3200" b="1" i="1" noProof="1">
                      <a:effectLst>
                        <a:outerShdw blurRad="38100" dist="38100" dir="2700000" algn="tl">
                          <a:srgbClr val="C0C0C0"/>
                        </a:outerShdw>
                      </a:effectLst>
                    </a:endParaRPr>
                  </a:p>
                </p:txBody>
              </p:sp>
              <p:sp>
                <p:nvSpPr>
                  <p:cNvPr id="1048594" name="Rectangle 18">
                    <a:extLst>
                      <a:ext uri="{FF2B5EF4-FFF2-40B4-BE49-F238E27FC236}">
                        <a16:creationId xmlns:a16="http://schemas.microsoft.com/office/drawing/2014/main" id="{828E7762-D5A3-4F56-BB73-81736474AF3A}"/>
                      </a:ext>
                    </a:extLst>
                  </p:cNvPr>
                  <p:cNvSpPr>
                    <a:spLocks noChangeArrowheads="1"/>
                  </p:cNvSpPr>
                  <p:nvPr/>
                </p:nvSpPr>
                <p:spPr bwMode="auto">
                  <a:xfrm>
                    <a:off x="3840" y="2688"/>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i="1" noProof="1">
                        <a:effectLst>
                          <a:outerShdw blurRad="38100" dist="38100" dir="2700000" algn="tl">
                            <a:srgbClr val="C0C0C0"/>
                          </a:outerShdw>
                        </a:effectLst>
                        <a:ea typeface="楷体_GB2312" pitchFamily="49" charset="-122"/>
                      </a:rPr>
                      <a:t>E</a:t>
                    </a:r>
                    <a:endParaRPr lang="en-US" altLang="zh-CN" sz="3200" b="1" i="1" noProof="1">
                      <a:effectLst>
                        <a:outerShdw blurRad="38100" dist="38100" dir="2700000" algn="tl">
                          <a:srgbClr val="C0C0C0"/>
                        </a:outerShdw>
                      </a:effectLst>
                    </a:endParaRPr>
                  </a:p>
                </p:txBody>
              </p:sp>
              <p:sp>
                <p:nvSpPr>
                  <p:cNvPr id="1048595" name="Rectangle 19">
                    <a:extLst>
                      <a:ext uri="{FF2B5EF4-FFF2-40B4-BE49-F238E27FC236}">
                        <a16:creationId xmlns:a16="http://schemas.microsoft.com/office/drawing/2014/main" id="{B833B77F-54E2-479D-83C4-821BB5C7F0EF}"/>
                      </a:ext>
                    </a:extLst>
                  </p:cNvPr>
                  <p:cNvSpPr>
                    <a:spLocks noChangeArrowheads="1"/>
                  </p:cNvSpPr>
                  <p:nvPr/>
                </p:nvSpPr>
                <p:spPr bwMode="auto">
                  <a:xfrm>
                    <a:off x="3168" y="2688"/>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zh-CN" altLang="zh-CN" sz="3200" b="1" noProof="1">
                        <a:effectLst>
                          <a:outerShdw blurRad="38100" dist="38100" dir="2700000" algn="tl">
                            <a:srgbClr val="C0C0C0"/>
                          </a:outerShdw>
                        </a:effectLst>
                        <a:ea typeface="楷体_GB2312" pitchFamily="49" charset="-122"/>
                      </a:rPr>
                      <a:t>+</a:t>
                    </a:r>
                    <a:endParaRPr lang="zh-CN" altLang="zh-CN" sz="3200" b="1" noProof="1">
                      <a:effectLst>
                        <a:outerShdw blurRad="38100" dist="38100" dir="2700000" algn="tl">
                          <a:srgbClr val="C0C0C0"/>
                        </a:outerShdw>
                      </a:effectLst>
                    </a:endParaRPr>
                  </a:p>
                </p:txBody>
              </p:sp>
              <p:sp>
                <p:nvSpPr>
                  <p:cNvPr id="1048596" name="Rectangle 20">
                    <a:extLst>
                      <a:ext uri="{FF2B5EF4-FFF2-40B4-BE49-F238E27FC236}">
                        <a16:creationId xmlns:a16="http://schemas.microsoft.com/office/drawing/2014/main" id="{A6924672-5879-437C-B30A-898E94C960A0}"/>
                      </a:ext>
                    </a:extLst>
                  </p:cNvPr>
                  <p:cNvSpPr>
                    <a:spLocks noChangeArrowheads="1"/>
                  </p:cNvSpPr>
                  <p:nvPr/>
                </p:nvSpPr>
                <p:spPr bwMode="auto">
                  <a:xfrm>
                    <a:off x="4656" y="2688"/>
                    <a:ext cx="432"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noProof="1">
                        <a:effectLst>
                          <a:outerShdw blurRad="38100" dist="38100" dir="2700000" algn="tl">
                            <a:srgbClr val="C0C0C0"/>
                          </a:outerShdw>
                        </a:effectLst>
                        <a:ea typeface="楷体_GB2312" pitchFamily="49" charset="-122"/>
                      </a:rPr>
                      <a:t>id</a:t>
                    </a:r>
                    <a:endParaRPr lang="en-US" altLang="zh-CN" sz="3200" b="1" noProof="1">
                      <a:effectLst>
                        <a:outerShdw blurRad="38100" dist="38100" dir="2700000" algn="tl">
                          <a:srgbClr val="C0C0C0"/>
                        </a:outerShdw>
                      </a:effectLst>
                    </a:endParaRPr>
                  </a:p>
                </p:txBody>
              </p:sp>
              <p:sp>
                <p:nvSpPr>
                  <p:cNvPr id="1048597" name="Rectangle 21">
                    <a:extLst>
                      <a:ext uri="{FF2B5EF4-FFF2-40B4-BE49-F238E27FC236}">
                        <a16:creationId xmlns:a16="http://schemas.microsoft.com/office/drawing/2014/main" id="{C86D020B-CBBC-4593-8537-D6ABE8B4BEA5}"/>
                      </a:ext>
                    </a:extLst>
                  </p:cNvPr>
                  <p:cNvSpPr>
                    <a:spLocks noChangeArrowheads="1"/>
                  </p:cNvSpPr>
                  <p:nvPr/>
                </p:nvSpPr>
                <p:spPr bwMode="auto">
                  <a:xfrm>
                    <a:off x="4656" y="1872"/>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i="1" noProof="1">
                        <a:effectLst>
                          <a:outerShdw blurRad="38100" dist="38100" dir="2700000" algn="tl">
                            <a:srgbClr val="C0C0C0"/>
                          </a:outerShdw>
                        </a:effectLst>
                        <a:ea typeface="楷体_GB2312" pitchFamily="49" charset="-122"/>
                      </a:rPr>
                      <a:t>E</a:t>
                    </a:r>
                    <a:endParaRPr lang="en-US" altLang="zh-CN" sz="3200" b="1" i="1" noProof="1">
                      <a:effectLst>
                        <a:outerShdw blurRad="38100" dist="38100" dir="2700000" algn="tl">
                          <a:srgbClr val="C0C0C0"/>
                        </a:outerShdw>
                      </a:effectLst>
                    </a:endParaRPr>
                  </a:p>
                </p:txBody>
              </p:sp>
              <p:sp>
                <p:nvSpPr>
                  <p:cNvPr id="1048598" name="Rectangle 22">
                    <a:extLst>
                      <a:ext uri="{FF2B5EF4-FFF2-40B4-BE49-F238E27FC236}">
                        <a16:creationId xmlns:a16="http://schemas.microsoft.com/office/drawing/2014/main" id="{A28CB412-DC84-438A-91E6-4A7B42C0A9A7}"/>
                      </a:ext>
                    </a:extLst>
                  </p:cNvPr>
                  <p:cNvSpPr>
                    <a:spLocks noChangeArrowheads="1"/>
                  </p:cNvSpPr>
                  <p:nvPr/>
                </p:nvSpPr>
                <p:spPr bwMode="auto">
                  <a:xfrm>
                    <a:off x="3840" y="1872"/>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zh-CN" altLang="zh-CN" sz="3200" b="1" noProof="1">
                        <a:effectLst>
                          <a:outerShdw blurRad="38100" dist="38100" dir="2700000" algn="tl">
                            <a:srgbClr val="C0C0C0"/>
                          </a:outerShdw>
                        </a:effectLst>
                        <a:ea typeface="楷体_GB2312" pitchFamily="49" charset="-122"/>
                      </a:rPr>
                      <a:t>+</a:t>
                    </a:r>
                    <a:endParaRPr lang="zh-CN" altLang="zh-CN" sz="3200" b="1" noProof="1">
                      <a:effectLst>
                        <a:outerShdw blurRad="38100" dist="38100" dir="2700000" algn="tl">
                          <a:srgbClr val="C0C0C0"/>
                        </a:outerShdw>
                      </a:effectLst>
                    </a:endParaRPr>
                  </a:p>
                </p:txBody>
              </p:sp>
              <p:sp>
                <p:nvSpPr>
                  <p:cNvPr id="1048599" name="Rectangle 23">
                    <a:extLst>
                      <a:ext uri="{FF2B5EF4-FFF2-40B4-BE49-F238E27FC236}">
                        <a16:creationId xmlns:a16="http://schemas.microsoft.com/office/drawing/2014/main" id="{A78D42BA-19D5-46C7-9D9C-D11C19F2BA2B}"/>
                      </a:ext>
                    </a:extLst>
                  </p:cNvPr>
                  <p:cNvSpPr>
                    <a:spLocks noChangeArrowheads="1"/>
                  </p:cNvSpPr>
                  <p:nvPr/>
                </p:nvSpPr>
                <p:spPr bwMode="auto">
                  <a:xfrm>
                    <a:off x="3168" y="1872"/>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i="1" noProof="1">
                        <a:effectLst>
                          <a:outerShdw blurRad="38100" dist="38100" dir="2700000" algn="tl">
                            <a:srgbClr val="C0C0C0"/>
                          </a:outerShdw>
                        </a:effectLst>
                        <a:ea typeface="楷体_GB2312" pitchFamily="49" charset="-122"/>
                      </a:rPr>
                      <a:t>E</a:t>
                    </a:r>
                    <a:endParaRPr lang="en-US" altLang="zh-CN" sz="3200" b="1" i="1" noProof="1">
                      <a:effectLst>
                        <a:outerShdw blurRad="38100" dist="38100" dir="2700000" algn="tl">
                          <a:srgbClr val="C0C0C0"/>
                        </a:outerShdw>
                      </a:effectLst>
                    </a:endParaRPr>
                  </a:p>
                </p:txBody>
              </p:sp>
              <p:sp>
                <p:nvSpPr>
                  <p:cNvPr id="1048600" name="Rectangle 24">
                    <a:extLst>
                      <a:ext uri="{FF2B5EF4-FFF2-40B4-BE49-F238E27FC236}">
                        <a16:creationId xmlns:a16="http://schemas.microsoft.com/office/drawing/2014/main" id="{08AD4506-0B98-4D9D-8B38-18645F668338}"/>
                      </a:ext>
                    </a:extLst>
                  </p:cNvPr>
                  <p:cNvSpPr>
                    <a:spLocks noChangeArrowheads="1"/>
                  </p:cNvSpPr>
                  <p:nvPr/>
                </p:nvSpPr>
                <p:spPr bwMode="auto">
                  <a:xfrm>
                    <a:off x="3840" y="1152"/>
                    <a:ext cx="288"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i="1" noProof="1">
                        <a:effectLst>
                          <a:outerShdw blurRad="38100" dist="38100" dir="2700000" algn="tl">
                            <a:srgbClr val="C0C0C0"/>
                          </a:outerShdw>
                        </a:effectLst>
                        <a:ea typeface="楷体_GB2312" pitchFamily="49" charset="-122"/>
                      </a:rPr>
                      <a:t>E</a:t>
                    </a:r>
                    <a:endParaRPr lang="en-US" altLang="zh-CN" sz="3200" b="1" i="1" noProof="1">
                      <a:effectLst>
                        <a:outerShdw blurRad="38100" dist="38100" dir="2700000" algn="tl">
                          <a:srgbClr val="C0C0C0"/>
                        </a:outerShdw>
                      </a:effectLst>
                    </a:endParaRPr>
                  </a:p>
                </p:txBody>
              </p:sp>
              <p:sp>
                <p:nvSpPr>
                  <p:cNvPr id="1048601" name="Rectangle 25">
                    <a:extLst>
                      <a:ext uri="{FF2B5EF4-FFF2-40B4-BE49-F238E27FC236}">
                        <a16:creationId xmlns:a16="http://schemas.microsoft.com/office/drawing/2014/main" id="{3558205A-47AD-480C-9883-9C4F6A88CEE5}"/>
                      </a:ext>
                    </a:extLst>
                  </p:cNvPr>
                  <p:cNvSpPr>
                    <a:spLocks noChangeArrowheads="1"/>
                  </p:cNvSpPr>
                  <p:nvPr/>
                </p:nvSpPr>
                <p:spPr bwMode="auto">
                  <a:xfrm>
                    <a:off x="2448" y="3456"/>
                    <a:ext cx="480"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noProof="1">
                        <a:effectLst>
                          <a:outerShdw blurRad="38100" dist="38100" dir="2700000" algn="tl">
                            <a:srgbClr val="C0C0C0"/>
                          </a:outerShdw>
                        </a:effectLst>
                        <a:ea typeface="楷体_GB2312" pitchFamily="49" charset="-122"/>
                      </a:rPr>
                      <a:t>id</a:t>
                    </a:r>
                    <a:endParaRPr lang="en-US" altLang="zh-CN" sz="3200" b="1" noProof="1">
                      <a:effectLst>
                        <a:outerShdw blurRad="38100" dist="38100" dir="2700000" algn="tl">
                          <a:srgbClr val="C0C0C0"/>
                        </a:outerShdw>
                      </a:effectLst>
                    </a:endParaRPr>
                  </a:p>
                </p:txBody>
              </p:sp>
              <p:sp>
                <p:nvSpPr>
                  <p:cNvPr id="1048602" name="Rectangle 26">
                    <a:extLst>
                      <a:ext uri="{FF2B5EF4-FFF2-40B4-BE49-F238E27FC236}">
                        <a16:creationId xmlns:a16="http://schemas.microsoft.com/office/drawing/2014/main" id="{2BE35358-0205-4C3D-ABAE-C28860D1025C}"/>
                      </a:ext>
                    </a:extLst>
                  </p:cNvPr>
                  <p:cNvSpPr>
                    <a:spLocks noChangeArrowheads="1"/>
                  </p:cNvSpPr>
                  <p:nvPr/>
                </p:nvSpPr>
                <p:spPr bwMode="auto">
                  <a:xfrm>
                    <a:off x="3744" y="3504"/>
                    <a:ext cx="480" cy="384"/>
                  </a:xfrm>
                  <a:prstGeom prst="rect">
                    <a:avLst/>
                  </a:prstGeom>
                  <a:noFill/>
                  <a:ln w="9525">
                    <a:noFill/>
                    <a:miter lim="800000"/>
                  </a:ln>
                  <a:effectLst/>
                </p:spPr>
                <p:txBody>
                  <a:bodyPr lIns="92075" tIns="46038" rIns="92075" bIns="46038"/>
                  <a:lstStyle/>
                  <a:p>
                    <a:pPr marL="342900" indent="-342900">
                      <a:spcBef>
                        <a:spcPct val="20000"/>
                      </a:spcBef>
                      <a:buClr>
                        <a:schemeClr val="tx2"/>
                      </a:buClr>
                      <a:buSzPct val="75000"/>
                      <a:buFont typeface="Monotype Sorts" charset="2"/>
                      <a:buNone/>
                      <a:defRPr/>
                    </a:pPr>
                    <a:r>
                      <a:rPr lang="en-US" altLang="zh-CN" sz="3200" b="1" noProof="1">
                        <a:effectLst>
                          <a:outerShdw blurRad="38100" dist="38100" dir="2700000" algn="tl">
                            <a:srgbClr val="C0C0C0"/>
                          </a:outerShdw>
                        </a:effectLst>
                        <a:ea typeface="楷体_GB2312" pitchFamily="49" charset="-122"/>
                      </a:rPr>
                      <a:t>id</a:t>
                    </a:r>
                    <a:endParaRPr lang="en-US" altLang="zh-CN" sz="3200" b="1" noProof="1">
                      <a:effectLst>
                        <a:outerShdw blurRad="38100" dist="38100" dir="2700000" algn="tl">
                          <a:srgbClr val="C0C0C0"/>
                        </a:outerShdw>
                      </a:effectLst>
                    </a:endParaRPr>
                  </a:p>
                </p:txBody>
              </p:sp>
            </p:grpSp>
          </p:grpSp>
          <p:sp>
            <p:nvSpPr>
              <p:cNvPr id="92183" name="Line 27">
                <a:extLst>
                  <a:ext uri="{FF2B5EF4-FFF2-40B4-BE49-F238E27FC236}">
                    <a16:creationId xmlns:a16="http://schemas.microsoft.com/office/drawing/2014/main" id="{EE17B868-0BF5-463C-934B-52B905F17018}"/>
                  </a:ext>
                </a:extLst>
              </p:cNvPr>
              <p:cNvSpPr>
                <a:spLocks noChangeShapeType="1"/>
              </p:cNvSpPr>
              <p:nvPr/>
            </p:nvSpPr>
            <p:spPr bwMode="auto">
              <a:xfrm>
                <a:off x="4032" y="3072"/>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 name="Group 41">
            <a:extLst>
              <a:ext uri="{FF2B5EF4-FFF2-40B4-BE49-F238E27FC236}">
                <a16:creationId xmlns:a16="http://schemas.microsoft.com/office/drawing/2014/main" id="{1571B1FD-9827-414A-8566-9A5AD8352473}"/>
              </a:ext>
            </a:extLst>
          </p:cNvPr>
          <p:cNvGrpSpPr>
            <a:grpSpLocks/>
          </p:cNvGrpSpPr>
          <p:nvPr/>
        </p:nvGrpSpPr>
        <p:grpSpPr bwMode="auto">
          <a:xfrm>
            <a:off x="4932363" y="1557338"/>
            <a:ext cx="4191000" cy="3957638"/>
            <a:chOff x="384" y="1392"/>
            <a:chExt cx="2640" cy="2493"/>
          </a:xfrm>
        </p:grpSpPr>
        <p:sp>
          <p:nvSpPr>
            <p:cNvPr id="1048618" name="Text Box 42">
              <a:extLst>
                <a:ext uri="{FF2B5EF4-FFF2-40B4-BE49-F238E27FC236}">
                  <a16:creationId xmlns:a16="http://schemas.microsoft.com/office/drawing/2014/main" id="{7502F269-F69E-4DA2-A41F-0A81DD9A5665}"/>
                </a:ext>
              </a:extLst>
            </p:cNvPr>
            <p:cNvSpPr txBox="1">
              <a:spLocks noChangeArrowheads="1"/>
            </p:cNvSpPr>
            <p:nvPr/>
          </p:nvSpPr>
          <p:spPr bwMode="auto">
            <a:xfrm>
              <a:off x="384" y="3552"/>
              <a:ext cx="1776" cy="333"/>
            </a:xfrm>
            <a:prstGeom prst="rect">
              <a:avLst/>
            </a:prstGeom>
            <a:noFill/>
            <a:ln w="9525">
              <a:noFill/>
              <a:miter lim="800000"/>
            </a:ln>
            <a:effectLst/>
          </p:spPr>
          <p:txBody>
            <a:bodyPr lIns="92075" tIns="46038" rIns="92075" bIns="46038">
              <a:spAutoFit/>
            </a:bodyPr>
            <a:lstStyle>
              <a:lvl1pPr>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charset="2"/>
                <a:buNone/>
                <a:defRPr/>
              </a:pPr>
              <a:r>
                <a:rPr kumimoji="0" lang="zh-CN" altLang="zh-CN" sz="2800" b="1" noProof="1">
                  <a:solidFill>
                    <a:srgbClr val="FFFF00"/>
                  </a:solidFill>
                  <a:effectLst>
                    <a:outerShdw blurRad="38100" dist="38100" dir="2700000" algn="tl">
                      <a:srgbClr val="C0C0C0"/>
                    </a:outerShdw>
                  </a:effectLst>
                  <a:latin typeface="宋体" pitchFamily="2" charset="-122"/>
                  <a:ea typeface="楷体_GB2312" pitchFamily="49" charset="-122"/>
                </a:rPr>
                <a:t>(</a:t>
              </a:r>
              <a:r>
                <a:rPr kumimoji="0" lang="zh-CN" altLang="en-US" sz="2800" b="1" noProof="1">
                  <a:solidFill>
                    <a:srgbClr val="FFFF00"/>
                  </a:solidFill>
                  <a:effectLst>
                    <a:outerShdw blurRad="38100" dist="38100" dir="2700000" algn="tl">
                      <a:srgbClr val="C0C0C0"/>
                    </a:outerShdw>
                  </a:effectLst>
                  <a:latin typeface="宋体" pitchFamily="2" charset="-122"/>
                  <a:ea typeface="楷体_GB2312" pitchFamily="49" charset="-122"/>
                </a:rPr>
                <a:t>抽象</a:t>
              </a:r>
              <a:r>
                <a:rPr kumimoji="0" lang="zh-CN" altLang="zh-CN" sz="2800" b="1" noProof="1">
                  <a:solidFill>
                    <a:srgbClr val="FFFF00"/>
                  </a:solidFill>
                  <a:effectLst>
                    <a:outerShdw blurRad="38100" dist="38100" dir="2700000" algn="tl">
                      <a:srgbClr val="C0C0C0"/>
                    </a:outerShdw>
                  </a:effectLst>
                  <a:latin typeface="宋体" pitchFamily="2" charset="-122"/>
                  <a:ea typeface="楷体_GB2312" pitchFamily="49" charset="-122"/>
                </a:rPr>
                <a:t>)</a:t>
              </a:r>
              <a:r>
                <a:rPr kumimoji="0" lang="zh-CN" altLang="en-US" sz="2800" b="1" noProof="1">
                  <a:solidFill>
                    <a:srgbClr val="FFFF00"/>
                  </a:solidFill>
                  <a:effectLst>
                    <a:outerShdw blurRad="38100" dist="38100" dir="2700000" algn="tl">
                      <a:srgbClr val="C0C0C0"/>
                    </a:outerShdw>
                  </a:effectLst>
                  <a:latin typeface="宋体" pitchFamily="2" charset="-122"/>
                  <a:ea typeface="楷体_GB2312" pitchFamily="49" charset="-122"/>
                </a:rPr>
                <a:t>语法树</a:t>
              </a:r>
              <a:endParaRPr kumimoji="0" lang="zh-CN" altLang="zh-CN" sz="2800" b="1" noProof="1">
                <a:solidFill>
                  <a:srgbClr val="FFFF00"/>
                </a:solidFill>
                <a:effectLst>
                  <a:outerShdw blurRad="38100" dist="38100" dir="2700000" algn="tl">
                    <a:srgbClr val="C0C0C0"/>
                  </a:outerShdw>
                </a:effectLst>
                <a:latin typeface="宋体" pitchFamily="2" charset="-122"/>
              </a:endParaRPr>
            </a:p>
          </p:txBody>
        </p:sp>
        <p:grpSp>
          <p:nvGrpSpPr>
            <p:cNvPr id="92169" name="Group 43">
              <a:extLst>
                <a:ext uri="{FF2B5EF4-FFF2-40B4-BE49-F238E27FC236}">
                  <a16:creationId xmlns:a16="http://schemas.microsoft.com/office/drawing/2014/main" id="{36917D33-8BAA-4299-9E3E-59B14C47361D}"/>
                </a:ext>
              </a:extLst>
            </p:cNvPr>
            <p:cNvGrpSpPr>
              <a:grpSpLocks/>
            </p:cNvGrpSpPr>
            <p:nvPr/>
          </p:nvGrpSpPr>
          <p:grpSpPr bwMode="auto">
            <a:xfrm>
              <a:off x="1152" y="1680"/>
              <a:ext cx="1248" cy="1248"/>
              <a:chOff x="1008" y="1824"/>
              <a:chExt cx="2256" cy="1248"/>
            </a:xfrm>
          </p:grpSpPr>
          <p:sp>
            <p:nvSpPr>
              <p:cNvPr id="92176" name="Line 44">
                <a:extLst>
                  <a:ext uri="{FF2B5EF4-FFF2-40B4-BE49-F238E27FC236}">
                    <a16:creationId xmlns:a16="http://schemas.microsoft.com/office/drawing/2014/main" id="{F202ED9B-1BC1-4A4F-B6F3-891CF958A8BB}"/>
                  </a:ext>
                </a:extLst>
              </p:cNvPr>
              <p:cNvSpPr>
                <a:spLocks noChangeShapeType="1"/>
              </p:cNvSpPr>
              <p:nvPr/>
            </p:nvSpPr>
            <p:spPr bwMode="auto">
              <a:xfrm flipH="1">
                <a:off x="1776" y="1824"/>
                <a:ext cx="72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7" name="Line 45">
                <a:extLst>
                  <a:ext uri="{FF2B5EF4-FFF2-40B4-BE49-F238E27FC236}">
                    <a16:creationId xmlns:a16="http://schemas.microsoft.com/office/drawing/2014/main" id="{70DAE2EE-7BBB-44F7-A7B1-2529005077DE}"/>
                  </a:ext>
                </a:extLst>
              </p:cNvPr>
              <p:cNvSpPr>
                <a:spLocks noChangeShapeType="1"/>
              </p:cNvSpPr>
              <p:nvPr/>
            </p:nvSpPr>
            <p:spPr bwMode="auto">
              <a:xfrm>
                <a:off x="2784" y="1824"/>
                <a:ext cx="48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8" name="Line 46">
                <a:extLst>
                  <a:ext uri="{FF2B5EF4-FFF2-40B4-BE49-F238E27FC236}">
                    <a16:creationId xmlns:a16="http://schemas.microsoft.com/office/drawing/2014/main" id="{8C9324A7-86E5-4FC6-A020-EBC133E69DB4}"/>
                  </a:ext>
                </a:extLst>
              </p:cNvPr>
              <p:cNvSpPr>
                <a:spLocks noChangeShapeType="1"/>
              </p:cNvSpPr>
              <p:nvPr/>
            </p:nvSpPr>
            <p:spPr bwMode="auto">
              <a:xfrm flipH="1">
                <a:off x="1008" y="2544"/>
                <a:ext cx="48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9" name="Line 47">
                <a:extLst>
                  <a:ext uri="{FF2B5EF4-FFF2-40B4-BE49-F238E27FC236}">
                    <a16:creationId xmlns:a16="http://schemas.microsoft.com/office/drawing/2014/main" id="{952E50A3-FD25-46E3-8400-05F8CA20DC43}"/>
                  </a:ext>
                </a:extLst>
              </p:cNvPr>
              <p:cNvSpPr>
                <a:spLocks noChangeShapeType="1"/>
              </p:cNvSpPr>
              <p:nvPr/>
            </p:nvSpPr>
            <p:spPr bwMode="auto">
              <a:xfrm>
                <a:off x="1776" y="2544"/>
                <a:ext cx="432"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70" name="Group 48">
              <a:extLst>
                <a:ext uri="{FF2B5EF4-FFF2-40B4-BE49-F238E27FC236}">
                  <a16:creationId xmlns:a16="http://schemas.microsoft.com/office/drawing/2014/main" id="{8E95C5AF-5150-4521-8F85-872DFCF8C721}"/>
                </a:ext>
              </a:extLst>
            </p:cNvPr>
            <p:cNvGrpSpPr>
              <a:grpSpLocks/>
            </p:cNvGrpSpPr>
            <p:nvPr/>
          </p:nvGrpSpPr>
          <p:grpSpPr bwMode="auto">
            <a:xfrm>
              <a:off x="1008" y="1392"/>
              <a:ext cx="2016" cy="1884"/>
              <a:chOff x="-96" y="1392"/>
              <a:chExt cx="2016" cy="1884"/>
            </a:xfrm>
          </p:grpSpPr>
          <p:sp>
            <p:nvSpPr>
              <p:cNvPr id="1048625" name="Text Box 49">
                <a:extLst>
                  <a:ext uri="{FF2B5EF4-FFF2-40B4-BE49-F238E27FC236}">
                    <a16:creationId xmlns:a16="http://schemas.microsoft.com/office/drawing/2014/main" id="{CFF7E978-8B9F-44B1-8289-AC9679EC62E1}"/>
                  </a:ext>
                </a:extLst>
              </p:cNvPr>
              <p:cNvSpPr txBox="1">
                <a:spLocks noChangeArrowheads="1"/>
              </p:cNvSpPr>
              <p:nvPr/>
            </p:nvSpPr>
            <p:spPr bwMode="auto">
              <a:xfrm>
                <a:off x="816" y="1392"/>
                <a:ext cx="720" cy="396"/>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spcBef>
                    <a:spcPct val="20000"/>
                  </a:spcBef>
                  <a:buClr>
                    <a:schemeClr val="tx2"/>
                  </a:buClr>
                  <a:buSzPct val="75000"/>
                  <a:buFont typeface="Monotype Sorts" charset="2"/>
                  <a:buNone/>
                  <a:defRPr/>
                </a:pPr>
                <a:r>
                  <a:rPr kumimoji="0" lang="zh-CN" altLang="zh-CN" sz="3200" b="1" noProof="1">
                    <a:effectLst>
                      <a:outerShdw blurRad="38100" dist="38100" dir="2700000" algn="tl">
                        <a:srgbClr val="C0C0C0"/>
                      </a:outerShdw>
                    </a:effectLst>
                    <a:ea typeface="楷体_GB2312" pitchFamily="49" charset="-122"/>
                  </a:rPr>
                  <a:t>+</a:t>
                </a:r>
                <a:endParaRPr kumimoji="0" lang="zh-CN" altLang="zh-CN" sz="3200" b="1" noProof="1">
                  <a:effectLst>
                    <a:outerShdw blurRad="38100" dist="38100" dir="2700000" algn="tl">
                      <a:srgbClr val="C0C0C0"/>
                    </a:outerShdw>
                  </a:effectLst>
                </a:endParaRPr>
              </a:p>
            </p:txBody>
          </p:sp>
          <p:sp>
            <p:nvSpPr>
              <p:cNvPr id="1048626" name="Text Box 50">
                <a:extLst>
                  <a:ext uri="{FF2B5EF4-FFF2-40B4-BE49-F238E27FC236}">
                    <a16:creationId xmlns:a16="http://schemas.microsoft.com/office/drawing/2014/main" id="{B841CEB9-7D4B-4DD9-8323-24DCE81E79AA}"/>
                  </a:ext>
                </a:extLst>
              </p:cNvPr>
              <p:cNvSpPr txBox="1">
                <a:spLocks noChangeArrowheads="1"/>
              </p:cNvSpPr>
              <p:nvPr/>
            </p:nvSpPr>
            <p:spPr bwMode="auto">
              <a:xfrm>
                <a:off x="1200" y="2064"/>
                <a:ext cx="720" cy="396"/>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spcBef>
                    <a:spcPct val="20000"/>
                  </a:spcBef>
                  <a:buClr>
                    <a:schemeClr val="tx2"/>
                  </a:buClr>
                  <a:buSzPct val="75000"/>
                  <a:buFont typeface="Monotype Sorts" charset="2"/>
                  <a:buNone/>
                  <a:defRPr/>
                </a:pPr>
                <a:r>
                  <a:rPr kumimoji="0" lang="en-US" altLang="zh-CN" sz="3200" b="1" noProof="1">
                    <a:effectLst>
                      <a:outerShdw blurRad="38100" dist="38100" dir="2700000" algn="tl">
                        <a:srgbClr val="C0C0C0"/>
                      </a:outerShdw>
                    </a:effectLst>
                    <a:ea typeface="楷体_GB2312" pitchFamily="49" charset="-122"/>
                  </a:rPr>
                  <a:t>id</a:t>
                </a:r>
                <a:endParaRPr kumimoji="0" lang="en-US" altLang="zh-CN" sz="3200" b="1" noProof="1">
                  <a:effectLst>
                    <a:outerShdw blurRad="38100" dist="38100" dir="2700000" algn="tl">
                      <a:srgbClr val="C0C0C0"/>
                    </a:outerShdw>
                  </a:effectLst>
                </a:endParaRPr>
              </a:p>
            </p:txBody>
          </p:sp>
          <p:sp>
            <p:nvSpPr>
              <p:cNvPr id="1048627" name="Text Box 51">
                <a:extLst>
                  <a:ext uri="{FF2B5EF4-FFF2-40B4-BE49-F238E27FC236}">
                    <a16:creationId xmlns:a16="http://schemas.microsoft.com/office/drawing/2014/main" id="{D000F36A-2EA4-487D-8175-977DF49CF130}"/>
                  </a:ext>
                </a:extLst>
              </p:cNvPr>
              <p:cNvSpPr txBox="1">
                <a:spLocks noChangeArrowheads="1"/>
              </p:cNvSpPr>
              <p:nvPr/>
            </p:nvSpPr>
            <p:spPr bwMode="auto">
              <a:xfrm>
                <a:off x="288" y="2100"/>
                <a:ext cx="720" cy="396"/>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spcBef>
                    <a:spcPct val="20000"/>
                  </a:spcBef>
                  <a:buClr>
                    <a:schemeClr val="tx2"/>
                  </a:buClr>
                  <a:buSzPct val="75000"/>
                  <a:buFont typeface="Monotype Sorts" charset="2"/>
                  <a:buNone/>
                  <a:defRPr/>
                </a:pPr>
                <a:r>
                  <a:rPr kumimoji="0" lang="zh-CN" altLang="zh-CN" sz="3200" b="1" noProof="1">
                    <a:effectLst>
                      <a:outerShdw blurRad="38100" dist="38100" dir="2700000" algn="tl">
                        <a:srgbClr val="C0C0C0"/>
                      </a:outerShdw>
                    </a:effectLst>
                    <a:ea typeface="楷体_GB2312" pitchFamily="49" charset="-122"/>
                  </a:rPr>
                  <a:t>+</a:t>
                </a:r>
                <a:endParaRPr kumimoji="0" lang="zh-CN" altLang="zh-CN" sz="3200" b="1" noProof="1">
                  <a:effectLst>
                    <a:outerShdw blurRad="38100" dist="38100" dir="2700000" algn="tl">
                      <a:srgbClr val="C0C0C0"/>
                    </a:outerShdw>
                  </a:effectLst>
                </a:endParaRPr>
              </a:p>
            </p:txBody>
          </p:sp>
          <p:sp>
            <p:nvSpPr>
              <p:cNvPr id="1048628" name="Text Box 52">
                <a:extLst>
                  <a:ext uri="{FF2B5EF4-FFF2-40B4-BE49-F238E27FC236}">
                    <a16:creationId xmlns:a16="http://schemas.microsoft.com/office/drawing/2014/main" id="{8B29B373-D7A8-45A1-B0E9-206AB84F7030}"/>
                  </a:ext>
                </a:extLst>
              </p:cNvPr>
              <p:cNvSpPr txBox="1">
                <a:spLocks noChangeArrowheads="1"/>
              </p:cNvSpPr>
              <p:nvPr/>
            </p:nvSpPr>
            <p:spPr bwMode="auto">
              <a:xfrm>
                <a:off x="-96" y="2880"/>
                <a:ext cx="720" cy="396"/>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spcBef>
                    <a:spcPct val="20000"/>
                  </a:spcBef>
                  <a:buClr>
                    <a:schemeClr val="tx2"/>
                  </a:buClr>
                  <a:buSzPct val="75000"/>
                  <a:buFont typeface="Monotype Sorts" charset="2"/>
                  <a:buNone/>
                  <a:defRPr/>
                </a:pPr>
                <a:r>
                  <a:rPr kumimoji="0" lang="en-US" altLang="zh-CN" sz="3200" b="1" noProof="1">
                    <a:effectLst>
                      <a:outerShdw blurRad="38100" dist="38100" dir="2700000" algn="tl">
                        <a:srgbClr val="C0C0C0"/>
                      </a:outerShdw>
                    </a:effectLst>
                    <a:ea typeface="楷体_GB2312" pitchFamily="49" charset="-122"/>
                  </a:rPr>
                  <a:t>id</a:t>
                </a:r>
                <a:endParaRPr kumimoji="0" lang="en-US" altLang="zh-CN" sz="3200" b="1" noProof="1">
                  <a:effectLst>
                    <a:outerShdw blurRad="38100" dist="38100" dir="2700000" algn="tl">
                      <a:srgbClr val="C0C0C0"/>
                    </a:outerShdw>
                  </a:effectLst>
                </a:endParaRPr>
              </a:p>
            </p:txBody>
          </p:sp>
          <p:sp>
            <p:nvSpPr>
              <p:cNvPr id="1048629" name="Text Box 53">
                <a:extLst>
                  <a:ext uri="{FF2B5EF4-FFF2-40B4-BE49-F238E27FC236}">
                    <a16:creationId xmlns:a16="http://schemas.microsoft.com/office/drawing/2014/main" id="{DDA35488-3CAD-476B-9CAA-6D2E4A3DB635}"/>
                  </a:ext>
                </a:extLst>
              </p:cNvPr>
              <p:cNvSpPr txBox="1">
                <a:spLocks noChangeArrowheads="1"/>
              </p:cNvSpPr>
              <p:nvPr/>
            </p:nvSpPr>
            <p:spPr bwMode="auto">
              <a:xfrm>
                <a:off x="576" y="2880"/>
                <a:ext cx="720" cy="396"/>
              </a:xfrm>
              <a:prstGeom prst="rect">
                <a:avLst/>
              </a:prstGeom>
              <a:noFill/>
              <a:ln w="9525">
                <a:noFill/>
                <a:miter lim="800000"/>
              </a:ln>
              <a:effectLst/>
            </p:spPr>
            <p:txBody>
              <a:bodyPr lIns="92075" tIns="46038" rIns="92075" bIns="46038"/>
              <a:lstStyle>
                <a:lvl1pPr marL="342900" indent="-342900">
                  <a:defRPr kumimoji="1" sz="2600">
                    <a:solidFill>
                      <a:schemeClr val="tx1"/>
                    </a:solidFill>
                    <a:latin typeface="Times New Roman" pitchFamily="18" charset="0"/>
                    <a:ea typeface="宋体" pitchFamily="2" charset="-122"/>
                  </a:defRPr>
                </a:lvl1pPr>
                <a:lvl2pPr marL="742950" indent="-285750">
                  <a:defRPr kumimoji="1" sz="2600">
                    <a:solidFill>
                      <a:schemeClr val="tx1"/>
                    </a:solidFill>
                    <a:latin typeface="Times New Roman" pitchFamily="18" charset="0"/>
                    <a:ea typeface="宋体" pitchFamily="2" charset="-122"/>
                  </a:defRPr>
                </a:lvl2pPr>
                <a:lvl3pPr marL="1143000" indent="-228600">
                  <a:defRPr kumimoji="1" sz="2600">
                    <a:solidFill>
                      <a:schemeClr val="tx1"/>
                    </a:solidFill>
                    <a:latin typeface="Times New Roman" pitchFamily="18" charset="0"/>
                    <a:ea typeface="宋体" pitchFamily="2" charset="-122"/>
                  </a:defRPr>
                </a:lvl3pPr>
                <a:lvl4pPr marL="1600200" indent="-228600">
                  <a:defRPr kumimoji="1" sz="2600">
                    <a:solidFill>
                      <a:schemeClr val="tx1"/>
                    </a:solidFill>
                    <a:latin typeface="Times New Roman" pitchFamily="18" charset="0"/>
                    <a:ea typeface="宋体" pitchFamily="2" charset="-122"/>
                  </a:defRPr>
                </a:lvl4pPr>
                <a:lvl5pPr marL="2057400" indent="-228600">
                  <a:defRPr kumimoji="1" sz="2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a:solidFill>
                      <a:schemeClr val="tx1"/>
                    </a:solidFill>
                    <a:latin typeface="Times New Roman" pitchFamily="18" charset="0"/>
                    <a:ea typeface="宋体" pitchFamily="2" charset="-122"/>
                  </a:defRPr>
                </a:lvl9pPr>
              </a:lstStyle>
              <a:p>
                <a:pPr>
                  <a:spcBef>
                    <a:spcPct val="20000"/>
                  </a:spcBef>
                  <a:buClr>
                    <a:schemeClr val="tx2"/>
                  </a:buClr>
                  <a:buSzPct val="75000"/>
                  <a:buFont typeface="Monotype Sorts" charset="2"/>
                  <a:buNone/>
                  <a:defRPr/>
                </a:pPr>
                <a:r>
                  <a:rPr kumimoji="0" lang="en-US" altLang="zh-CN" sz="3200" b="1" noProof="1">
                    <a:effectLst>
                      <a:outerShdw blurRad="38100" dist="38100" dir="2700000" algn="tl">
                        <a:srgbClr val="C0C0C0"/>
                      </a:outerShdw>
                    </a:effectLst>
                    <a:ea typeface="楷体_GB2312" pitchFamily="49" charset="-122"/>
                  </a:rPr>
                  <a:t>id</a:t>
                </a:r>
                <a:endParaRPr kumimoji="0" lang="en-US" altLang="zh-CN" sz="3200" b="1" noProof="1">
                  <a:effectLst>
                    <a:outerShdw blurRad="38100" dist="38100" dir="2700000" algn="tl">
                      <a:srgbClr val="C0C0C0"/>
                    </a:outerShdw>
                  </a:effectLst>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48578"/>
                                        </p:tgtEl>
                                        <p:attrNameLst>
                                          <p:attrName>style.visibility</p:attrName>
                                        </p:attrNameLst>
                                      </p:cBhvr>
                                      <p:to>
                                        <p:strVal val="visible"/>
                                      </p:to>
                                    </p:set>
                                    <p:animEffect transition="in" filter="blinds(horizontal)">
                                      <p:cBhvr>
                                        <p:cTn id="15" dur="500"/>
                                        <p:tgtEl>
                                          <p:spTgt spid="10485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ppt_h/2"/>
                                          </p:val>
                                        </p:tav>
                                        <p:tav tm="100000">
                                          <p:val>
                                            <p:strVal val="#ppt_y"/>
                                          </p:val>
                                        </p:tav>
                                      </p:tavLst>
                                    </p:anim>
                                    <p:anim calcmode="lin" valueType="num">
                                      <p:cBhvr>
                                        <p:cTn id="22" dur="500" fill="hold"/>
                                        <p:tgtEl>
                                          <p:spTgt spid="7"/>
                                        </p:tgtEl>
                                        <p:attrNameLst>
                                          <p:attrName>ppt_w</p:attrName>
                                        </p:attrNameLst>
                                      </p:cBhvr>
                                      <p:tavLst>
                                        <p:tav tm="0">
                                          <p:val>
                                            <p:strVal val="#ppt_w"/>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a:extLst>
              <a:ext uri="{FF2B5EF4-FFF2-40B4-BE49-F238E27FC236}">
                <a16:creationId xmlns:a16="http://schemas.microsoft.com/office/drawing/2014/main" id="{D9C56CFB-0BAB-4109-8355-F21CF349E969}"/>
              </a:ext>
            </a:extLst>
          </p:cNvPr>
          <p:cNvSpPr>
            <a:spLocks noGrp="1" noChangeArrowheads="1"/>
          </p:cNvSpPr>
          <p:nvPr>
            <p:ph type="title"/>
          </p:nvPr>
        </p:nvSpPr>
        <p:spPr/>
        <p:txBody>
          <a:bodyPr anchor="ctr"/>
          <a:lstStyle/>
          <a:p>
            <a:pPr eaLnBrk="1" hangingPunct="1"/>
            <a:r>
              <a:rPr lang="en-US" altLang="zh-CN"/>
              <a:t>2.7 </a:t>
            </a:r>
            <a:r>
              <a:rPr lang="zh-CN" altLang="en-US"/>
              <a:t>本章小结</a:t>
            </a:r>
          </a:p>
        </p:txBody>
      </p:sp>
      <p:sp>
        <p:nvSpPr>
          <p:cNvPr id="2097155" name="Rectangle 3">
            <a:extLst>
              <a:ext uri="{FF2B5EF4-FFF2-40B4-BE49-F238E27FC236}">
                <a16:creationId xmlns:a16="http://schemas.microsoft.com/office/drawing/2014/main" id="{95F1727D-5D54-4DA6-9017-F740B725AF59}"/>
              </a:ext>
            </a:extLst>
          </p:cNvPr>
          <p:cNvSpPr>
            <a:spLocks noGrp="1" noChangeArrowheads="1"/>
          </p:cNvSpPr>
          <p:nvPr>
            <p:ph idx="1"/>
          </p:nvPr>
        </p:nvSpPr>
        <p:spPr/>
        <p:txBody>
          <a:bodyPr/>
          <a:lstStyle/>
          <a:p>
            <a:pPr eaLnBrk="1" hangingPunct="1"/>
            <a:r>
              <a:rPr lang="zh-CN" altLang="en-US">
                <a:latin typeface="Times New Roman" panose="02020603050405020304" pitchFamily="18" charset="0"/>
              </a:rPr>
              <a:t>语言及其描述</a:t>
            </a:r>
          </a:p>
          <a:p>
            <a:pPr eaLnBrk="1" hangingPunct="1"/>
            <a:r>
              <a:rPr lang="zh-CN" altLang="en-US">
                <a:latin typeface="Times New Roman" panose="02020603050405020304" pitchFamily="18" charset="0"/>
              </a:rPr>
              <a:t>文法的基本概念</a:t>
            </a:r>
          </a:p>
          <a:p>
            <a:pPr eaLnBrk="1" hangingPunct="1"/>
            <a:r>
              <a:rPr lang="en-US" altLang="zh-CN">
                <a:latin typeface="Times New Roman" panose="02020603050405020304" pitchFamily="18" charset="0"/>
              </a:rPr>
              <a:t>Chomsky</a:t>
            </a:r>
            <a:r>
              <a:rPr lang="zh-CN" altLang="en-US">
                <a:latin typeface="Times New Roman" panose="02020603050405020304" pitchFamily="18" charset="0"/>
              </a:rPr>
              <a:t>体系</a:t>
            </a:r>
          </a:p>
          <a:p>
            <a:pPr eaLnBrk="1" hangingPunct="1"/>
            <a:r>
              <a:rPr lang="en-US" altLang="zh-CN">
                <a:latin typeface="Times New Roman" panose="02020603050405020304" pitchFamily="18" charset="0"/>
              </a:rPr>
              <a:t>CFG</a:t>
            </a:r>
            <a:r>
              <a:rPr lang="zh-CN" altLang="en-US">
                <a:latin typeface="Times New Roman" panose="02020603050405020304" pitchFamily="18" charset="0"/>
              </a:rPr>
              <a:t>的语法树</a:t>
            </a:r>
          </a:p>
          <a:p>
            <a:pPr eaLnBrk="1" hangingPunct="1"/>
            <a:r>
              <a:rPr lang="zh-CN" altLang="en-US">
                <a:latin typeface="Times New Roman" panose="02020603050405020304" pitchFamily="18" charset="0"/>
              </a:rPr>
              <a:t>文法的二义性</a:t>
            </a:r>
          </a:p>
          <a:p>
            <a:pPr eaLnBrk="1" hangingPunct="1"/>
            <a:r>
              <a:rPr lang="zh-CN" altLang="en-US">
                <a:latin typeface="Times New Roman" panose="02020603050405020304" pitchFamily="18" charset="0"/>
              </a:rPr>
              <a:t>语言的固有二义性</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7155">
                                            <p:txEl>
                                              <p:pRg st="0" end="0"/>
                                            </p:txEl>
                                          </p:spTgt>
                                        </p:tgtEl>
                                        <p:attrNameLst>
                                          <p:attrName>style.visibility</p:attrName>
                                        </p:attrNameLst>
                                      </p:cBhvr>
                                      <p:to>
                                        <p:strVal val="visible"/>
                                      </p:to>
                                    </p:set>
                                    <p:animEffect transition="in" filter="blinds(horizontal)">
                                      <p:cBhvr>
                                        <p:cTn id="7" dur="500"/>
                                        <p:tgtEl>
                                          <p:spTgt spid="2097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7155">
                                            <p:txEl>
                                              <p:pRg st="1" end="1"/>
                                            </p:txEl>
                                          </p:spTgt>
                                        </p:tgtEl>
                                        <p:attrNameLst>
                                          <p:attrName>style.visibility</p:attrName>
                                        </p:attrNameLst>
                                      </p:cBhvr>
                                      <p:to>
                                        <p:strVal val="visible"/>
                                      </p:to>
                                    </p:set>
                                    <p:animEffect transition="in" filter="blinds(horizontal)">
                                      <p:cBhvr>
                                        <p:cTn id="12" dur="500"/>
                                        <p:tgtEl>
                                          <p:spTgt spid="2097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7155">
                                            <p:txEl>
                                              <p:pRg st="2" end="2"/>
                                            </p:txEl>
                                          </p:spTgt>
                                        </p:tgtEl>
                                        <p:attrNameLst>
                                          <p:attrName>style.visibility</p:attrName>
                                        </p:attrNameLst>
                                      </p:cBhvr>
                                      <p:to>
                                        <p:strVal val="visible"/>
                                      </p:to>
                                    </p:set>
                                    <p:animEffect transition="in" filter="blinds(horizontal)">
                                      <p:cBhvr>
                                        <p:cTn id="17" dur="500"/>
                                        <p:tgtEl>
                                          <p:spTgt spid="2097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7155">
                                            <p:txEl>
                                              <p:pRg st="3" end="3"/>
                                            </p:txEl>
                                          </p:spTgt>
                                        </p:tgtEl>
                                        <p:attrNameLst>
                                          <p:attrName>style.visibility</p:attrName>
                                        </p:attrNameLst>
                                      </p:cBhvr>
                                      <p:to>
                                        <p:strVal val="visible"/>
                                      </p:to>
                                    </p:set>
                                    <p:animEffect transition="in" filter="blinds(horizontal)">
                                      <p:cBhvr>
                                        <p:cTn id="22" dur="500"/>
                                        <p:tgtEl>
                                          <p:spTgt spid="2097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97155">
                                            <p:txEl>
                                              <p:pRg st="4" end="4"/>
                                            </p:txEl>
                                          </p:spTgt>
                                        </p:tgtEl>
                                        <p:attrNameLst>
                                          <p:attrName>style.visibility</p:attrName>
                                        </p:attrNameLst>
                                      </p:cBhvr>
                                      <p:to>
                                        <p:strVal val="visible"/>
                                      </p:to>
                                    </p:set>
                                    <p:animEffect transition="in" filter="blinds(horizontal)">
                                      <p:cBhvr>
                                        <p:cTn id="27" dur="500"/>
                                        <p:tgtEl>
                                          <p:spTgt spid="20971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97155">
                                            <p:txEl>
                                              <p:pRg st="5" end="5"/>
                                            </p:txEl>
                                          </p:spTgt>
                                        </p:tgtEl>
                                        <p:attrNameLst>
                                          <p:attrName>style.visibility</p:attrName>
                                        </p:attrNameLst>
                                      </p:cBhvr>
                                      <p:to>
                                        <p:strVal val="visible"/>
                                      </p:to>
                                    </p:set>
                                    <p:animEffect transition="in" filter="blinds(horizontal)">
                                      <p:cBhvr>
                                        <p:cTn id="32" dur="500"/>
                                        <p:tgtEl>
                                          <p:spTgt spid="2097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715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6F1D0824-B8AE-4914-A889-0F5B6FB64C5E}"/>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a:t>
            </a:r>
            <a:r>
              <a:rPr lang="en-US" altLang="zh-CN">
                <a:latin typeface="Times New Roman" panose="02020603050405020304" pitchFamily="18" charset="0"/>
              </a:rPr>
              <a:t>G</a:t>
            </a:r>
            <a:r>
              <a:rPr lang="zh-CN" altLang="en-US">
                <a:latin typeface="Times New Roman" panose="02020603050405020304" pitchFamily="18" charset="0"/>
              </a:rPr>
              <a:t>的形式定义</a:t>
            </a:r>
          </a:p>
        </p:txBody>
      </p:sp>
      <p:sp>
        <p:nvSpPr>
          <p:cNvPr id="1006595" name="Rectangle 3">
            <a:extLst>
              <a:ext uri="{FF2B5EF4-FFF2-40B4-BE49-F238E27FC236}">
                <a16:creationId xmlns:a16="http://schemas.microsoft.com/office/drawing/2014/main" id="{060CB8E1-9C67-4F91-8C9D-78BE6CABBF29}"/>
              </a:ext>
            </a:extLst>
          </p:cNvPr>
          <p:cNvSpPr>
            <a:spLocks noGrp="1" noChangeArrowheads="1"/>
          </p:cNvSpPr>
          <p:nvPr>
            <p:ph idx="1"/>
          </p:nvPr>
        </p:nvSpPr>
        <p:spPr/>
        <p:txBody>
          <a:bodyPr>
            <a:normAutofit/>
          </a:bodyPr>
          <a:lstStyle/>
          <a:p>
            <a:pPr algn="just" eaLnBrk="1" hangingPunct="1">
              <a:lnSpc>
                <a:spcPct val="120000"/>
              </a:lnSpc>
              <a:buFont typeface="Wingdings" panose="05000000000000000000" pitchFamily="2" charset="2"/>
              <a:buNone/>
            </a:pPr>
            <a:r>
              <a:rPr lang="zh-CN" altLang="en-US" sz="2800">
                <a:latin typeface="Times New Roman" panose="02020603050405020304" pitchFamily="18" charset="0"/>
              </a:rPr>
              <a:t>定义</a:t>
            </a:r>
            <a:r>
              <a:rPr lang="en-US" altLang="zh-CN" sz="2800">
                <a:latin typeface="Times New Roman" panose="02020603050405020304" pitchFamily="18" charset="0"/>
              </a:rPr>
              <a:t>2.16 </a:t>
            </a:r>
            <a:r>
              <a:rPr lang="zh-CN" altLang="en-US" sz="2800">
                <a:latin typeface="Times New Roman" panose="02020603050405020304" pitchFamily="18" charset="0"/>
              </a:rPr>
              <a:t>文法</a:t>
            </a:r>
            <a:r>
              <a:rPr lang="en-US" altLang="zh-CN" sz="2800" i="1">
                <a:latin typeface="Times New Roman" panose="02020603050405020304" pitchFamily="18" charset="0"/>
              </a:rPr>
              <a:t>G</a:t>
            </a:r>
            <a:r>
              <a:rPr lang="zh-CN" altLang="en-US" sz="2800">
                <a:latin typeface="Times New Roman" panose="02020603050405020304" pitchFamily="18" charset="0"/>
              </a:rPr>
              <a:t>为一个四元组</a:t>
            </a:r>
            <a:r>
              <a:rPr lang="en-US" altLang="zh-CN" sz="2800">
                <a:latin typeface="Times New Roman" panose="02020603050405020304" pitchFamily="18" charset="0"/>
              </a:rPr>
              <a:t>:</a:t>
            </a:r>
            <a:endParaRPr lang="en-US" altLang="zh-CN" sz="2400">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2400">
                <a:latin typeface="Times New Roman" panose="02020603050405020304" pitchFamily="18" charset="0"/>
              </a:rPr>
              <a:t>			</a:t>
            </a:r>
            <a:r>
              <a:rPr lang="zh-CN" altLang="en-US" sz="2400" i="1">
                <a:latin typeface="Times New Roman" panose="02020603050405020304" pitchFamily="18" charset="0"/>
              </a:rPr>
              <a:t>Ｇ</a:t>
            </a: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i="1">
                <a:latin typeface="Times New Roman" panose="02020603050405020304" pitchFamily="18" charset="0"/>
              </a:rPr>
              <a:t>Ｖ</a:t>
            </a:r>
            <a:r>
              <a:rPr lang="zh-CN" altLang="en-US" sz="2400">
                <a:latin typeface="Times New Roman" panose="02020603050405020304" pitchFamily="18" charset="0"/>
              </a:rPr>
              <a:t>，</a:t>
            </a:r>
            <a:r>
              <a:rPr lang="en-US" altLang="zh-CN" sz="2400" i="1">
                <a:latin typeface="Times New Roman" panose="02020603050405020304" pitchFamily="18" charset="0"/>
              </a:rPr>
              <a:t>T</a:t>
            </a:r>
            <a:r>
              <a:rPr lang="zh-CN" altLang="en-US" sz="2400">
                <a:latin typeface="Times New Roman" panose="02020603050405020304" pitchFamily="18" charset="0"/>
              </a:rPr>
              <a:t>，</a:t>
            </a:r>
            <a:r>
              <a:rPr lang="zh-CN" altLang="en-US" sz="2400" i="1">
                <a:latin typeface="Times New Roman" panose="02020603050405020304" pitchFamily="18" charset="0"/>
              </a:rPr>
              <a:t>Ｐ</a:t>
            </a:r>
            <a:r>
              <a:rPr lang="zh-CN" altLang="en-US" sz="2400">
                <a:latin typeface="Times New Roman" panose="02020603050405020304" pitchFamily="18" charset="0"/>
              </a:rPr>
              <a:t>，</a:t>
            </a:r>
            <a:r>
              <a:rPr lang="zh-CN" altLang="en-US" sz="2400" i="1">
                <a:latin typeface="Times New Roman" panose="02020603050405020304" pitchFamily="18" charset="0"/>
              </a:rPr>
              <a:t>Ｓ</a:t>
            </a:r>
            <a:r>
              <a:rPr lang="en-US" altLang="zh-CN" sz="2400">
                <a:latin typeface="Times New Roman" panose="02020603050405020304" pitchFamily="18" charset="0"/>
              </a:rPr>
              <a:t>)</a:t>
            </a:r>
          </a:p>
          <a:p>
            <a:pPr algn="just" eaLnBrk="1" hangingPunct="1">
              <a:lnSpc>
                <a:spcPct val="120000"/>
              </a:lnSpc>
            </a:pPr>
            <a:r>
              <a:rPr lang="zh-CN" altLang="en-US" sz="2400" i="1">
                <a:latin typeface="Times New Roman" panose="02020603050405020304" pitchFamily="18" charset="0"/>
              </a:rPr>
              <a:t>Ｖ</a:t>
            </a:r>
            <a:r>
              <a:rPr lang="zh-CN" altLang="en-US" sz="2400">
                <a:latin typeface="Times New Roman" panose="02020603050405020304" pitchFamily="18" charset="0"/>
              </a:rPr>
              <a:t>：非终结符</a:t>
            </a:r>
            <a:r>
              <a:rPr lang="en-US" altLang="zh-CN" sz="2400">
                <a:latin typeface="Times New Roman" panose="02020603050405020304" pitchFamily="18" charset="0"/>
              </a:rPr>
              <a:t>(Terminal)</a:t>
            </a:r>
            <a:r>
              <a:rPr lang="zh-CN" altLang="en-US" sz="2400">
                <a:latin typeface="Times New Roman" panose="02020603050405020304" pitchFamily="18" charset="0"/>
              </a:rPr>
              <a:t>集</a:t>
            </a:r>
          </a:p>
          <a:p>
            <a:pPr lvl="1" algn="just" eaLnBrk="1" hangingPunct="1">
              <a:lnSpc>
                <a:spcPct val="120000"/>
              </a:lnSpc>
            </a:pPr>
            <a:r>
              <a:rPr lang="zh-CN" altLang="en-US" sz="2400">
                <a:latin typeface="Times New Roman" panose="02020603050405020304" pitchFamily="18" charset="0"/>
              </a:rPr>
              <a:t>语法变量（成分）</a:t>
            </a:r>
            <a:r>
              <a:rPr lang="en-US" altLang="zh-CN" sz="2400">
                <a:latin typeface="Times New Roman" panose="02020603050405020304" pitchFamily="18" charset="0"/>
              </a:rPr>
              <a:t>——</a:t>
            </a:r>
            <a:r>
              <a:rPr lang="zh-CN" altLang="en-US" sz="2400">
                <a:latin typeface="Times New Roman" panose="02020603050405020304" pitchFamily="18" charset="0"/>
              </a:rPr>
              <a:t>代表某个语言的各种子结构</a:t>
            </a:r>
            <a:endParaRPr lang="zh-CN" altLang="en-US" sz="2000">
              <a:latin typeface="Times New Roman" panose="02020603050405020304" pitchFamily="18" charset="0"/>
            </a:endParaRPr>
          </a:p>
          <a:p>
            <a:pPr eaLnBrk="1" hangingPunct="1">
              <a:lnSpc>
                <a:spcPct val="120000"/>
              </a:lnSpc>
            </a:pPr>
            <a:r>
              <a:rPr lang="en-US" altLang="zh-CN" sz="2400" i="1">
                <a:latin typeface="Times New Roman" panose="02020603050405020304" pitchFamily="18" charset="0"/>
              </a:rPr>
              <a:t>T</a:t>
            </a:r>
            <a:r>
              <a:rPr lang="zh-CN" altLang="en-US" sz="2400">
                <a:latin typeface="Times New Roman" panose="02020603050405020304" pitchFamily="18" charset="0"/>
              </a:rPr>
              <a:t>：终结符</a:t>
            </a:r>
            <a:r>
              <a:rPr lang="en-US" altLang="zh-CN" sz="2400">
                <a:latin typeface="Times New Roman" panose="02020603050405020304" pitchFamily="18" charset="0"/>
              </a:rPr>
              <a:t>(Variable)</a:t>
            </a:r>
            <a:r>
              <a:rPr lang="zh-CN" altLang="en-US" sz="2400">
                <a:latin typeface="Times New Roman" panose="02020603050405020304" pitchFamily="18" charset="0"/>
              </a:rPr>
              <a:t>集</a:t>
            </a:r>
          </a:p>
          <a:p>
            <a:pPr lvl="1" eaLnBrk="1" hangingPunct="1">
              <a:lnSpc>
                <a:spcPct val="130000"/>
              </a:lnSpc>
            </a:pPr>
            <a:r>
              <a:rPr lang="zh-CN" altLang="en-US" sz="2400">
                <a:latin typeface="Times New Roman" panose="02020603050405020304" pitchFamily="18" charset="0"/>
              </a:rPr>
              <a:t>语言的句子中出现的字符</a:t>
            </a:r>
            <a:r>
              <a:rPr lang="zh-CN" altLang="en-US" sz="2000">
                <a:latin typeface="Times New Roman" panose="02020603050405020304" pitchFamily="18" charset="0"/>
              </a:rPr>
              <a:t>，</a:t>
            </a:r>
            <a:r>
              <a:rPr lang="zh-CN" altLang="en-US" sz="2000" i="1">
                <a:latin typeface="Times New Roman" panose="02020603050405020304" pitchFamily="18" charset="0"/>
              </a:rPr>
              <a:t>Ｖ</a:t>
            </a:r>
            <a:r>
              <a:rPr lang="zh-CN" altLang="en-US" sz="2000">
                <a:latin typeface="Times New Roman" panose="02020603050405020304" pitchFamily="18" charset="0"/>
              </a:rPr>
              <a:t>∩</a:t>
            </a:r>
            <a:r>
              <a:rPr lang="en-US" altLang="zh-CN" sz="2000" i="1">
                <a:latin typeface="Times New Roman" panose="02020603050405020304" pitchFamily="18" charset="0"/>
              </a:rPr>
              <a:t>T </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sym typeface="Symbol" panose="05050102010706020507" pitchFamily="18" charset="2"/>
            </a:endParaRPr>
          </a:p>
          <a:p>
            <a:pPr algn="just" eaLnBrk="1" hangingPunct="1">
              <a:lnSpc>
                <a:spcPct val="120000"/>
              </a:lnSpc>
            </a:pPr>
            <a:r>
              <a:rPr lang="zh-CN" altLang="en-US" sz="2400" i="1">
                <a:latin typeface="Times New Roman" panose="02020603050405020304" pitchFamily="18" charset="0"/>
              </a:rPr>
              <a:t>Ｓ</a:t>
            </a:r>
            <a:r>
              <a:rPr lang="zh-CN" altLang="en-US" sz="2400">
                <a:latin typeface="Times New Roman" panose="02020603050405020304" pitchFamily="18" charset="0"/>
              </a:rPr>
              <a:t>：开始符号</a:t>
            </a:r>
            <a:r>
              <a:rPr lang="en-US" altLang="zh-CN" sz="2400">
                <a:latin typeface="Times New Roman" panose="02020603050405020304" pitchFamily="18" charset="0"/>
              </a:rPr>
              <a:t>(Start Symbol)</a:t>
            </a:r>
            <a:r>
              <a:rPr lang="zh-CN" altLang="en-US"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zh-CN" altLang="en-US" sz="2400" i="1">
                <a:latin typeface="Times New Roman" panose="02020603050405020304" pitchFamily="18" charset="0"/>
              </a:rPr>
              <a:t>Ｖ</a:t>
            </a:r>
          </a:p>
          <a:p>
            <a:pPr lvl="1" eaLnBrk="1" hangingPunct="1">
              <a:lnSpc>
                <a:spcPct val="120000"/>
              </a:lnSpc>
            </a:pPr>
            <a:r>
              <a:rPr lang="zh-CN" altLang="en-US" sz="2400">
                <a:latin typeface="Times New Roman" panose="02020603050405020304" pitchFamily="18" charset="0"/>
              </a:rPr>
              <a:t>代表文法所定义的语言，至少在产生式左侧出现一次</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06595">
                                            <p:txEl>
                                              <p:pRg st="0" end="0"/>
                                            </p:txEl>
                                          </p:spTgt>
                                        </p:tgtEl>
                                        <p:attrNameLst>
                                          <p:attrName>style.visibility</p:attrName>
                                        </p:attrNameLst>
                                      </p:cBhvr>
                                      <p:to>
                                        <p:strVal val="visible"/>
                                      </p:to>
                                    </p:set>
                                    <p:animEffect transition="in" filter="box(out)">
                                      <p:cBhvr>
                                        <p:cTn id="7" dur="500"/>
                                        <p:tgtEl>
                                          <p:spTgt spid="1006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06595">
                                            <p:txEl>
                                              <p:pRg st="1" end="1"/>
                                            </p:txEl>
                                          </p:spTgt>
                                        </p:tgtEl>
                                        <p:attrNameLst>
                                          <p:attrName>style.visibility</p:attrName>
                                        </p:attrNameLst>
                                      </p:cBhvr>
                                      <p:to>
                                        <p:strVal val="visible"/>
                                      </p:to>
                                    </p:set>
                                    <p:animEffect transition="in" filter="box(out)">
                                      <p:cBhvr>
                                        <p:cTn id="12" dur="500"/>
                                        <p:tgtEl>
                                          <p:spTgt spid="1006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06595">
                                            <p:txEl>
                                              <p:pRg st="2" end="2"/>
                                            </p:txEl>
                                          </p:spTgt>
                                        </p:tgtEl>
                                        <p:attrNameLst>
                                          <p:attrName>style.visibility</p:attrName>
                                        </p:attrNameLst>
                                      </p:cBhvr>
                                      <p:to>
                                        <p:strVal val="visible"/>
                                      </p:to>
                                    </p:set>
                                    <p:animEffect transition="in" filter="box(out)">
                                      <p:cBhvr>
                                        <p:cTn id="17" dur="500"/>
                                        <p:tgtEl>
                                          <p:spTgt spid="1006595">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006595">
                                            <p:txEl>
                                              <p:pRg st="3" end="3"/>
                                            </p:txEl>
                                          </p:spTgt>
                                        </p:tgtEl>
                                        <p:attrNameLst>
                                          <p:attrName>style.visibility</p:attrName>
                                        </p:attrNameLst>
                                      </p:cBhvr>
                                      <p:to>
                                        <p:strVal val="visible"/>
                                      </p:to>
                                    </p:set>
                                    <p:animEffect transition="in" filter="box(out)">
                                      <p:cBhvr>
                                        <p:cTn id="20" dur="500"/>
                                        <p:tgtEl>
                                          <p:spTgt spid="10065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06595">
                                            <p:txEl>
                                              <p:pRg st="4" end="4"/>
                                            </p:txEl>
                                          </p:spTgt>
                                        </p:tgtEl>
                                        <p:attrNameLst>
                                          <p:attrName>style.visibility</p:attrName>
                                        </p:attrNameLst>
                                      </p:cBhvr>
                                      <p:to>
                                        <p:strVal val="visible"/>
                                      </p:to>
                                    </p:set>
                                    <p:animEffect transition="in" filter="box(out)">
                                      <p:cBhvr>
                                        <p:cTn id="25" dur="500"/>
                                        <p:tgtEl>
                                          <p:spTgt spid="1006595">
                                            <p:txEl>
                                              <p:pRg st="4" end="4"/>
                                            </p:txEl>
                                          </p:spTgt>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006595">
                                            <p:txEl>
                                              <p:pRg st="5" end="5"/>
                                            </p:txEl>
                                          </p:spTgt>
                                        </p:tgtEl>
                                        <p:attrNameLst>
                                          <p:attrName>style.visibility</p:attrName>
                                        </p:attrNameLst>
                                      </p:cBhvr>
                                      <p:to>
                                        <p:strVal val="visible"/>
                                      </p:to>
                                    </p:set>
                                    <p:animEffect transition="in" filter="box(out)">
                                      <p:cBhvr>
                                        <p:cTn id="28" dur="500"/>
                                        <p:tgtEl>
                                          <p:spTgt spid="100659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06595">
                                            <p:txEl>
                                              <p:pRg st="6" end="6"/>
                                            </p:txEl>
                                          </p:spTgt>
                                        </p:tgtEl>
                                        <p:attrNameLst>
                                          <p:attrName>style.visibility</p:attrName>
                                        </p:attrNameLst>
                                      </p:cBhvr>
                                      <p:to>
                                        <p:strVal val="visible"/>
                                      </p:to>
                                    </p:set>
                                    <p:animEffect transition="in" filter="box(out)">
                                      <p:cBhvr>
                                        <p:cTn id="33" dur="500"/>
                                        <p:tgtEl>
                                          <p:spTgt spid="1006595">
                                            <p:txEl>
                                              <p:pRg st="6" end="6"/>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06595">
                                            <p:txEl>
                                              <p:pRg st="7" end="7"/>
                                            </p:txEl>
                                          </p:spTgt>
                                        </p:tgtEl>
                                        <p:attrNameLst>
                                          <p:attrName>style.visibility</p:attrName>
                                        </p:attrNameLst>
                                      </p:cBhvr>
                                      <p:to>
                                        <p:strVal val="visible"/>
                                      </p:to>
                                    </p:set>
                                    <p:animEffect transition="in" filter="box(out)">
                                      <p:cBhvr>
                                        <p:cTn id="36" dur="500"/>
                                        <p:tgtEl>
                                          <p:spTgt spid="1006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C84F8510-A227-4BCC-8B95-BDD8A8FF75FB}"/>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文法</a:t>
            </a:r>
            <a:r>
              <a:rPr lang="en-US" altLang="zh-CN">
                <a:latin typeface="Times New Roman" panose="02020603050405020304" pitchFamily="18" charset="0"/>
              </a:rPr>
              <a:t>G</a:t>
            </a:r>
            <a:r>
              <a:rPr lang="zh-CN" altLang="en-US">
                <a:latin typeface="Times New Roman" panose="02020603050405020304" pitchFamily="18" charset="0"/>
              </a:rPr>
              <a:t>的形式定义</a:t>
            </a:r>
          </a:p>
        </p:txBody>
      </p:sp>
      <p:sp>
        <p:nvSpPr>
          <p:cNvPr id="49157" name="Rectangle 3">
            <a:extLst>
              <a:ext uri="{FF2B5EF4-FFF2-40B4-BE49-F238E27FC236}">
                <a16:creationId xmlns:a16="http://schemas.microsoft.com/office/drawing/2014/main" id="{D024DE08-8462-462A-A793-D4A459D21901}"/>
              </a:ext>
            </a:extLst>
          </p:cNvPr>
          <p:cNvSpPr>
            <a:spLocks noGrp="1" noChangeArrowheads="1"/>
          </p:cNvSpPr>
          <p:nvPr>
            <p:ph idx="1"/>
          </p:nvPr>
        </p:nvSpPr>
        <p:spPr/>
        <p:txBody>
          <a:bodyPr/>
          <a:lstStyle/>
          <a:p>
            <a:pPr marL="0" indent="0" algn="just" eaLnBrk="1" hangingPunct="1">
              <a:lnSpc>
                <a:spcPct val="120000"/>
              </a:lnSpc>
            </a:pPr>
            <a:r>
              <a:rPr lang="zh-CN" altLang="en-US" sz="2800" i="1" dirty="0">
                <a:latin typeface="Times New Roman" panose="02020603050405020304" pitchFamily="18" charset="0"/>
              </a:rPr>
              <a:t>Ｐ</a:t>
            </a:r>
            <a:r>
              <a:rPr lang="zh-CN" altLang="en-US" sz="2800" dirty="0">
                <a:latin typeface="Times New Roman" panose="02020603050405020304" pitchFamily="18" charset="0"/>
              </a:rPr>
              <a:t>：产生式</a:t>
            </a:r>
            <a:r>
              <a:rPr lang="en-US" altLang="zh-CN" sz="2800" dirty="0">
                <a:latin typeface="Times New Roman" panose="02020603050405020304" pitchFamily="18" charset="0"/>
              </a:rPr>
              <a:t>(Product)</a:t>
            </a:r>
            <a:r>
              <a:rPr lang="zh-CN" altLang="en-US" sz="2800" dirty="0">
                <a:latin typeface="Times New Roman" panose="02020603050405020304" pitchFamily="18" charset="0"/>
              </a:rPr>
              <a:t>集合</a:t>
            </a:r>
          </a:p>
          <a:p>
            <a:pPr marL="0" indent="0" algn="just" eaLnBrk="1" hangingPunct="1">
              <a:lnSpc>
                <a:spcPct val="120000"/>
              </a:lnSpc>
              <a:buFont typeface="Wingdings" panose="05000000000000000000" pitchFamily="2" charset="2"/>
              <a:buNone/>
            </a:pPr>
            <a:r>
              <a:rPr lang="en-US" altLang="zh-CN" i="1" dirty="0">
                <a:latin typeface="Times New Roman" panose="02020603050405020304" pitchFamily="18" charset="0"/>
              </a:rPr>
              <a:t>α</a:t>
            </a:r>
            <a:r>
              <a:rPr lang="en-US" altLang="zh-CN" sz="2800" dirty="0">
                <a:latin typeface="Times New Roman" panose="02020603050405020304" pitchFamily="18" charset="0"/>
              </a:rPr>
              <a:t>→</a:t>
            </a:r>
            <a:r>
              <a:rPr lang="en-US" altLang="zh-CN" i="1" dirty="0">
                <a:latin typeface="Times New Roman" panose="02020603050405020304" pitchFamily="18" charset="0"/>
              </a:rPr>
              <a:t>β</a:t>
            </a:r>
            <a:r>
              <a:rPr lang="zh-CN" altLang="en-US" dirty="0">
                <a:latin typeface="Times New Roman" panose="02020603050405020304" pitchFamily="18" charset="0"/>
              </a:rPr>
              <a:t>，被称为产生式（定义式），读作：</a:t>
            </a:r>
            <a:r>
              <a:rPr lang="en-US" altLang="zh-CN" i="1" dirty="0">
                <a:latin typeface="Times New Roman" panose="02020603050405020304" pitchFamily="18" charset="0"/>
              </a:rPr>
              <a:t>α</a:t>
            </a:r>
            <a:r>
              <a:rPr lang="zh-CN" altLang="en-US" dirty="0">
                <a:latin typeface="Times New Roman" panose="02020603050405020304" pitchFamily="18" charset="0"/>
              </a:rPr>
              <a:t>定义为</a:t>
            </a:r>
            <a:r>
              <a:rPr lang="en-US" altLang="zh-CN" i="1" dirty="0">
                <a:latin typeface="Times New Roman" panose="02020603050405020304" pitchFamily="18" charset="0"/>
              </a:rPr>
              <a:t>β</a:t>
            </a:r>
            <a:r>
              <a:rPr lang="zh-CN" altLang="en-US" dirty="0">
                <a:latin typeface="Times New Roman" panose="02020603050405020304" pitchFamily="18" charset="0"/>
              </a:rPr>
              <a:t>。其中</a:t>
            </a:r>
            <a:r>
              <a:rPr lang="en-US" altLang="zh-CN" i="1" dirty="0">
                <a:latin typeface="Times New Roman" panose="02020603050405020304" pitchFamily="18" charset="0"/>
              </a:rPr>
              <a:t>α</a:t>
            </a:r>
            <a:r>
              <a:rPr lang="en-US" altLang="zh-CN" dirty="0">
                <a:latin typeface="Times New Roman" panose="02020603050405020304" pitchFamily="18" charset="0"/>
              </a:rPr>
              <a:t>∈(</a:t>
            </a:r>
            <a:r>
              <a:rPr lang="zh-CN" altLang="en-US" i="1" dirty="0">
                <a:latin typeface="Times New Roman" panose="02020603050405020304" pitchFamily="18" charset="0"/>
              </a:rPr>
              <a:t>Ｖ</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baseline="30000" dirty="0">
                <a:latin typeface="Times New Roman" panose="02020603050405020304" pitchFamily="18" charset="0"/>
              </a:rPr>
              <a:t>+</a:t>
            </a:r>
            <a:r>
              <a:rPr lang="zh-CN" altLang="en-US" dirty="0">
                <a:latin typeface="Times New Roman" panose="02020603050405020304" pitchFamily="18" charset="0"/>
              </a:rPr>
              <a:t>，且</a:t>
            </a:r>
            <a:r>
              <a:rPr lang="en-US" altLang="zh-CN" i="1" dirty="0">
                <a:latin typeface="Times New Roman" panose="02020603050405020304" pitchFamily="18" charset="0"/>
              </a:rPr>
              <a:t>α</a:t>
            </a:r>
            <a:r>
              <a:rPr lang="zh-CN" altLang="en-US" dirty="0">
                <a:latin typeface="Times New Roman" panose="02020603050405020304" pitchFamily="18" charset="0"/>
              </a:rPr>
              <a:t>中至少有</a:t>
            </a:r>
            <a:r>
              <a:rPr lang="zh-CN" altLang="en-US" i="1" dirty="0">
                <a:latin typeface="Times New Roman" panose="02020603050405020304" pitchFamily="18" charset="0"/>
              </a:rPr>
              <a:t>Ｖ</a:t>
            </a:r>
            <a:r>
              <a:rPr lang="zh-CN" altLang="en-US" dirty="0">
                <a:latin typeface="Times New Roman" panose="02020603050405020304" pitchFamily="18" charset="0"/>
              </a:rPr>
              <a:t>中元素的一个出现。</a:t>
            </a:r>
            <a:r>
              <a:rPr lang="en-US" altLang="zh-CN" i="1" dirty="0">
                <a:latin typeface="Times New Roman" panose="02020603050405020304" pitchFamily="18" charset="0"/>
              </a:rPr>
              <a:t>β</a:t>
            </a:r>
            <a:r>
              <a:rPr lang="en-US" altLang="zh-CN" dirty="0">
                <a:latin typeface="Times New Roman" panose="02020603050405020304" pitchFamily="18" charset="0"/>
              </a:rPr>
              <a:t>∈(</a:t>
            </a:r>
            <a:r>
              <a:rPr lang="zh-CN" altLang="en-US" i="1" dirty="0">
                <a:latin typeface="Times New Roman" panose="02020603050405020304" pitchFamily="18" charset="0"/>
              </a:rPr>
              <a:t>Ｖ</a:t>
            </a:r>
            <a:r>
              <a:rPr lang="zh-CN" altLang="en-US"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baseline="30000"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α</a:t>
            </a:r>
            <a:r>
              <a:rPr lang="zh-CN" altLang="en-US" dirty="0">
                <a:latin typeface="Times New Roman" panose="02020603050405020304" pitchFamily="18" charset="0"/>
              </a:rPr>
              <a:t>称为产生式</a:t>
            </a:r>
            <a:r>
              <a:rPr lang="en-US" altLang="zh-CN" i="1" dirty="0">
                <a:latin typeface="Times New Roman" panose="02020603050405020304" pitchFamily="18" charset="0"/>
              </a:rPr>
              <a:t>α</a:t>
            </a:r>
            <a:r>
              <a:rPr lang="en-US" altLang="zh-CN" sz="2800" dirty="0">
                <a:latin typeface="Times New Roman" panose="02020603050405020304" pitchFamily="18" charset="0"/>
              </a:rPr>
              <a:t>→</a:t>
            </a:r>
            <a:r>
              <a:rPr lang="en-US" altLang="zh-CN" i="1" dirty="0">
                <a:latin typeface="Times New Roman" panose="02020603050405020304" pitchFamily="18" charset="0"/>
              </a:rPr>
              <a:t>β</a:t>
            </a:r>
            <a:r>
              <a:rPr lang="zh-CN" altLang="en-US" dirty="0">
                <a:latin typeface="Times New Roman" panose="02020603050405020304" pitchFamily="18" charset="0"/>
              </a:rPr>
              <a:t>的</a:t>
            </a:r>
            <a:r>
              <a:rPr lang="zh-CN" altLang="en-US" b="1" dirty="0">
                <a:solidFill>
                  <a:srgbClr val="FFFF00"/>
                </a:solidFill>
                <a:latin typeface="Times New Roman" panose="02020603050405020304" pitchFamily="18" charset="0"/>
              </a:rPr>
              <a:t>左部</a:t>
            </a:r>
            <a:r>
              <a:rPr lang="en-US" altLang="zh-CN" dirty="0">
                <a:latin typeface="Times New Roman" panose="02020603050405020304" pitchFamily="18" charset="0"/>
              </a:rPr>
              <a:t>(Left Part)</a:t>
            </a:r>
            <a:r>
              <a:rPr lang="zh-CN" altLang="en-US" dirty="0">
                <a:latin typeface="Times New Roman" panose="02020603050405020304" pitchFamily="18" charset="0"/>
              </a:rPr>
              <a:t>，</a:t>
            </a:r>
            <a:r>
              <a:rPr lang="en-US" altLang="zh-CN" i="1" dirty="0">
                <a:latin typeface="Times New Roman" panose="02020603050405020304" pitchFamily="18" charset="0"/>
              </a:rPr>
              <a:t>β</a:t>
            </a:r>
            <a:r>
              <a:rPr lang="zh-CN" altLang="en-US" dirty="0">
                <a:latin typeface="Times New Roman" panose="02020603050405020304" pitchFamily="18" charset="0"/>
              </a:rPr>
              <a:t>称为产生式</a:t>
            </a:r>
            <a:r>
              <a:rPr lang="en-US" altLang="zh-CN" i="1" dirty="0">
                <a:latin typeface="Times New Roman" panose="02020603050405020304" pitchFamily="18" charset="0"/>
              </a:rPr>
              <a:t>α</a:t>
            </a:r>
            <a:r>
              <a:rPr lang="en-US" altLang="zh-CN" sz="2800" dirty="0">
                <a:latin typeface="Times New Roman" panose="02020603050405020304" pitchFamily="18" charset="0"/>
              </a:rPr>
              <a:t>→</a:t>
            </a:r>
            <a:r>
              <a:rPr lang="en-US" altLang="zh-CN" i="1" dirty="0">
                <a:latin typeface="Times New Roman" panose="02020603050405020304" pitchFamily="18" charset="0"/>
              </a:rPr>
              <a:t>β</a:t>
            </a:r>
            <a:r>
              <a:rPr lang="zh-CN" altLang="en-US" dirty="0">
                <a:latin typeface="Times New Roman" panose="02020603050405020304" pitchFamily="18" charset="0"/>
              </a:rPr>
              <a:t>的</a:t>
            </a:r>
            <a:r>
              <a:rPr lang="zh-CN" altLang="en-US" b="1" dirty="0">
                <a:solidFill>
                  <a:srgbClr val="FFFF00"/>
                </a:solidFill>
                <a:latin typeface="Times New Roman" panose="02020603050405020304" pitchFamily="18" charset="0"/>
              </a:rPr>
              <a:t>右部</a:t>
            </a:r>
            <a:r>
              <a:rPr lang="en-US" altLang="zh-CN" dirty="0">
                <a:latin typeface="Times New Roman" panose="02020603050405020304" pitchFamily="18" charset="0"/>
              </a:rPr>
              <a:t>(Right Part)</a:t>
            </a:r>
            <a:r>
              <a:rPr lang="zh-CN" altLang="en-US" dirty="0">
                <a:latin typeface="Times New Roman" panose="02020603050405020304" pitchFamily="18" charset="0"/>
              </a:rPr>
              <a:t>。</a:t>
            </a:r>
          </a:p>
          <a:p>
            <a:pPr marL="0" indent="0" algn="just" eaLnBrk="1" hangingPunct="1">
              <a:lnSpc>
                <a:spcPct val="120000"/>
              </a:lnSpc>
              <a:buFont typeface="Wingdings" panose="05000000000000000000" pitchFamily="2" charset="2"/>
              <a:buNone/>
            </a:pPr>
            <a:r>
              <a:rPr lang="zh-CN" altLang="en-US" sz="2800" b="1" dirty="0">
                <a:solidFill>
                  <a:srgbClr val="FFFF00"/>
                </a:solidFill>
                <a:latin typeface="Times New Roman" panose="02020603050405020304" pitchFamily="18" charset="0"/>
              </a:rPr>
              <a:t>产生式定义各个语法成分的结构（组成规则）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2685E935-79C2-4421-8AF1-32199DA517A1}"/>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2.9  </a:t>
            </a:r>
            <a:r>
              <a:rPr lang="zh-CN" altLang="en-US">
                <a:latin typeface="Times New Roman" panose="02020603050405020304" pitchFamily="18" charset="0"/>
              </a:rPr>
              <a:t>赋值语句的文法</a:t>
            </a:r>
          </a:p>
        </p:txBody>
      </p:sp>
      <p:sp>
        <p:nvSpPr>
          <p:cNvPr id="50181" name="Rectangle 3">
            <a:extLst>
              <a:ext uri="{FF2B5EF4-FFF2-40B4-BE49-F238E27FC236}">
                <a16:creationId xmlns:a16="http://schemas.microsoft.com/office/drawing/2014/main" id="{3786DE96-B113-4D55-905A-07A3508CB6BB}"/>
              </a:ext>
            </a:extLst>
          </p:cNvPr>
          <p:cNvSpPr>
            <a:spLocks noGrp="1" noChangeArrowheads="1"/>
          </p:cNvSpPr>
          <p:nvPr>
            <p:ph idx="1"/>
          </p:nvPr>
        </p:nvSpPr>
        <p:spPr/>
        <p:txBody>
          <a:bodyPr>
            <a:normAutofit fontScale="92500" lnSpcReduction="10000"/>
          </a:bodyPr>
          <a:lstStyle/>
          <a:p>
            <a:pPr eaLnBrk="1" hangingPunct="1">
              <a:lnSpc>
                <a:spcPct val="80000"/>
              </a:lnSpc>
            </a:pPr>
            <a:r>
              <a:rPr lang="en-US" altLang="zh-CN" sz="2400" i="1">
                <a:latin typeface="Times New Roman" panose="02020603050405020304" pitchFamily="18" charset="0"/>
              </a:rPr>
              <a:t>V</a:t>
            </a:r>
            <a:r>
              <a:rPr lang="en-US" altLang="zh-CN" sz="2400">
                <a:latin typeface="Times New Roman" panose="02020603050405020304" pitchFamily="18" charset="0"/>
              </a:rPr>
              <a:t>={&lt;</a:t>
            </a:r>
            <a:r>
              <a:rPr lang="zh-CN" altLang="en-US" sz="2400">
                <a:latin typeface="Times New Roman" panose="02020603050405020304" pitchFamily="18" charset="0"/>
              </a:rPr>
              <a:t>赋值语句</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左部量</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zh-CN" altLang="en-US" sz="2400">
                <a:latin typeface="Times New Roman" panose="02020603050405020304" pitchFamily="18" charset="0"/>
              </a:rPr>
              <a:t>，   </a:t>
            </a:r>
            <a:r>
              <a:rPr lang="en-US" altLang="zh-CN" sz="2400">
                <a:latin typeface="Times New Roman" panose="02020603050405020304" pitchFamily="18" charset="0"/>
              </a:rPr>
              <a:t>&lt;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运算符</a:t>
            </a:r>
            <a:r>
              <a:rPr lang="en-US" altLang="zh-CN" sz="2400">
                <a:latin typeface="Times New Roman" panose="02020603050405020304" pitchFamily="18" charset="0"/>
              </a:rPr>
              <a:t>&gt;}</a:t>
            </a:r>
            <a:endParaRPr lang="en-US" altLang="zh-CN" sz="2400" i="1">
              <a:latin typeface="Times New Roman" panose="02020603050405020304" pitchFamily="18" charset="0"/>
            </a:endParaRPr>
          </a:p>
          <a:p>
            <a:pPr eaLnBrk="1" hangingPunct="1">
              <a:lnSpc>
                <a:spcPct val="80000"/>
              </a:lnSpc>
            </a:pPr>
            <a:r>
              <a:rPr lang="en-US" altLang="zh-CN" sz="2400" i="1">
                <a:latin typeface="Times New Roman" panose="02020603050405020304" pitchFamily="18" charset="0"/>
              </a:rPr>
              <a:t>T</a:t>
            </a:r>
            <a:r>
              <a:rPr lang="en-US" altLang="zh-CN" sz="2400">
                <a:latin typeface="Times New Roman" panose="02020603050405020304" pitchFamily="18" charset="0"/>
              </a:rPr>
              <a:t>={a</a:t>
            </a:r>
            <a:r>
              <a:rPr lang="zh-CN" altLang="en-US" sz="2400">
                <a:latin typeface="Times New Roman" panose="02020603050405020304" pitchFamily="18" charset="0"/>
              </a:rPr>
              <a:t>，</a:t>
            </a:r>
            <a:r>
              <a:rPr lang="en-US" altLang="zh-CN" sz="2400">
                <a:latin typeface="Times New Roman" panose="02020603050405020304" pitchFamily="18" charset="0"/>
              </a:rPr>
              <a:t>b</a:t>
            </a:r>
            <a:r>
              <a:rPr lang="zh-CN" altLang="en-US" sz="2400">
                <a:latin typeface="Times New Roman" panose="02020603050405020304" pitchFamily="18" charset="0"/>
              </a:rPr>
              <a:t>，</a:t>
            </a:r>
            <a:r>
              <a:rPr lang="en-US" altLang="zh-CN" sz="2400">
                <a:latin typeface="Times New Roman" panose="02020603050405020304" pitchFamily="18" charset="0"/>
              </a:rPr>
              <a:t>c</a:t>
            </a:r>
            <a:r>
              <a:rPr lang="zh-CN" altLang="en-US" sz="2400">
                <a:latin typeface="Times New Roman" panose="02020603050405020304" pitchFamily="18" charset="0"/>
              </a:rPr>
              <a:t>，</a:t>
            </a:r>
            <a:r>
              <a:rPr lang="en-US" altLang="zh-CN" sz="2400">
                <a:latin typeface="Times New Roman" panose="02020603050405020304" pitchFamily="18" charset="0"/>
              </a:rPr>
              <a:t>m[1]</a:t>
            </a:r>
            <a:r>
              <a:rPr lang="zh-CN" altLang="en-US" sz="2400">
                <a:latin typeface="Times New Roman" panose="02020603050405020304" pitchFamily="18" charset="0"/>
              </a:rPr>
              <a:t>，</a:t>
            </a:r>
            <a:r>
              <a:rPr lang="en-US" altLang="zh-CN" sz="2400">
                <a:latin typeface="Times New Roman" panose="02020603050405020304" pitchFamily="18" charset="0"/>
              </a:rPr>
              <a:t>m[2]</a:t>
            </a:r>
            <a:r>
              <a:rPr lang="zh-CN" altLang="en-US" sz="2400">
                <a:latin typeface="Times New Roman" panose="02020603050405020304" pitchFamily="18" charset="0"/>
              </a:rPr>
              <a:t>，</a:t>
            </a:r>
            <a:r>
              <a:rPr lang="en-US" altLang="zh-CN" sz="2400">
                <a:latin typeface="Times New Roman" panose="02020603050405020304" pitchFamily="18" charset="0"/>
              </a:rPr>
              <a:t>m[3]</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endParaRPr lang="en-US" altLang="zh-CN" sz="2400" i="1">
              <a:latin typeface="Times New Roman" panose="02020603050405020304" pitchFamily="18" charset="0"/>
            </a:endParaRPr>
          </a:p>
          <a:p>
            <a:pPr eaLnBrk="1" hangingPunct="1">
              <a:lnSpc>
                <a:spcPct val="80000"/>
              </a:lnSpc>
            </a:pPr>
            <a:r>
              <a:rPr lang="en-US" altLang="zh-CN" sz="2400" i="1">
                <a:latin typeface="Times New Roman" panose="02020603050405020304" pitchFamily="18" charset="0"/>
              </a:rPr>
              <a:t>P</a:t>
            </a:r>
            <a:r>
              <a:rPr lang="en-US" altLang="zh-CN" sz="2400">
                <a:latin typeface="Times New Roman" panose="02020603050405020304" pitchFamily="18" charset="0"/>
              </a:rPr>
              <a:t>={&lt;</a:t>
            </a:r>
            <a:r>
              <a:rPr lang="zh-CN" altLang="en-US" sz="2400">
                <a:latin typeface="Times New Roman" panose="02020603050405020304" pitchFamily="18" charset="0"/>
              </a:rPr>
              <a:t>赋值语句</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左部量</a:t>
            </a:r>
            <a:r>
              <a:rPr lang="en-US" altLang="zh-CN" sz="2400">
                <a:latin typeface="Times New Roman" panose="02020603050405020304" pitchFamily="18" charset="0"/>
              </a:rPr>
              <a:t>&gt;=&lt;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左部量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 &lt;</a:t>
            </a:r>
            <a:r>
              <a:rPr lang="zh-CN" altLang="en-US" sz="2400">
                <a:latin typeface="Times New Roman" panose="02020603050405020304" pitchFamily="18" charset="0"/>
              </a:rPr>
              <a:t>左部量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&lt;</a:t>
            </a:r>
            <a:r>
              <a:rPr lang="zh-CN" altLang="en-US" sz="2400">
                <a:latin typeface="Times New Roman" panose="02020603050405020304" pitchFamily="18" charset="0"/>
              </a:rPr>
              <a:t>下标变量</a:t>
            </a:r>
            <a:r>
              <a:rPr lang="en-US" altLang="zh-CN" sz="2400">
                <a:latin typeface="Times New Roman" panose="02020603050405020304" pitchFamily="18" charset="0"/>
              </a:rPr>
              <a:t>&gt;,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 &lt;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b, &lt;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c,</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m[1], &lt;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m[2]</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m[3],</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 &lt;</a:t>
            </a:r>
            <a:r>
              <a:rPr lang="zh-CN" altLang="en-US" sz="2400">
                <a:latin typeface="Times New Roman" panose="02020603050405020304" pitchFamily="18" charset="0"/>
              </a:rPr>
              <a:t>运算符</a:t>
            </a:r>
            <a:r>
              <a:rPr lang="en-US" altLang="zh-CN" sz="2400">
                <a:latin typeface="Times New Roman" panose="02020603050405020304" pitchFamily="18" charset="0"/>
              </a:rPr>
              <a:t>&gt;&lt;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endParaRPr lang="zh-CN"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简单变量</a:t>
            </a:r>
            <a:r>
              <a:rPr lang="en-US" altLang="zh-CN" sz="2400">
                <a:latin typeface="Times New Roman" panose="02020603050405020304" pitchFamily="18" charset="0"/>
              </a:rPr>
              <a:t>&gt;&lt;</a:t>
            </a:r>
            <a:r>
              <a:rPr lang="zh-CN" altLang="en-US" sz="2400">
                <a:latin typeface="Times New Roman" panose="02020603050405020304" pitchFamily="18" charset="0"/>
              </a:rPr>
              <a:t>运算符</a:t>
            </a:r>
            <a:r>
              <a:rPr lang="en-US" altLang="zh-CN" sz="2400">
                <a:latin typeface="Times New Roman" panose="02020603050405020304" pitchFamily="18" charset="0"/>
              </a:rPr>
              <a:t>&gt;  &lt;</a:t>
            </a:r>
            <a:r>
              <a:rPr lang="zh-CN" altLang="en-US" sz="2400">
                <a:latin typeface="Times New Roman" panose="02020603050405020304" pitchFamily="18" charset="0"/>
              </a:rPr>
              <a:t>下标变量</a:t>
            </a:r>
            <a:r>
              <a:rPr lang="en-US" altLang="zh-CN" sz="2400">
                <a:latin typeface="Times New Roman" panose="02020603050405020304" pitchFamily="18" charset="0"/>
              </a:rPr>
              <a:t>&gt;, </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下标变量</a:t>
            </a:r>
            <a:r>
              <a:rPr lang="en-US" altLang="zh-CN" sz="2400">
                <a:latin typeface="Times New Roman" panose="02020603050405020304" pitchFamily="18" charset="0"/>
              </a:rPr>
              <a:t>&gt;&lt;</a:t>
            </a:r>
            <a:r>
              <a:rPr lang="zh-CN" altLang="en-US" sz="2400">
                <a:latin typeface="Times New Roman" panose="02020603050405020304" pitchFamily="18" charset="0"/>
              </a:rPr>
              <a:t>运算符</a:t>
            </a:r>
            <a:r>
              <a:rPr lang="en-US" altLang="zh-CN" sz="2400">
                <a:latin typeface="Times New Roman" panose="02020603050405020304" pitchFamily="18" charset="0"/>
              </a:rPr>
              <a:t>&gt;&lt;</a:t>
            </a:r>
            <a:r>
              <a:rPr lang="zh-CN" altLang="en-US" sz="2400">
                <a:latin typeface="Times New Roman" panose="02020603050405020304" pitchFamily="18" charset="0"/>
              </a:rPr>
              <a:t>简单变量</a:t>
            </a:r>
            <a:r>
              <a:rPr lang="en-US" altLang="zh-CN" sz="2400">
                <a:latin typeface="Times New Roman" panose="02020603050405020304" pitchFamily="18" charset="0"/>
              </a:rPr>
              <a:t>&gt;</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右部表达式</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&lt;</a:t>
            </a:r>
            <a:r>
              <a:rPr lang="zh-CN" altLang="en-US" sz="2400">
                <a:latin typeface="Times New Roman" panose="02020603050405020304" pitchFamily="18" charset="0"/>
              </a:rPr>
              <a:t>下标变量</a:t>
            </a:r>
            <a:r>
              <a:rPr lang="en-US" altLang="zh-CN" sz="2400">
                <a:latin typeface="Times New Roman" panose="02020603050405020304" pitchFamily="18" charset="0"/>
              </a:rPr>
              <a:t>&gt;&lt;</a:t>
            </a:r>
            <a:r>
              <a:rPr lang="zh-CN" altLang="en-US" sz="2400">
                <a:latin typeface="Times New Roman" panose="02020603050405020304" pitchFamily="18" charset="0"/>
              </a:rPr>
              <a:t>运算符</a:t>
            </a:r>
            <a:r>
              <a:rPr lang="en-US" altLang="zh-CN" sz="2400">
                <a:latin typeface="Times New Roman" panose="02020603050405020304" pitchFamily="18" charset="0"/>
              </a:rPr>
              <a:t>&gt;&lt;</a:t>
            </a:r>
            <a:r>
              <a:rPr lang="zh-CN" altLang="en-US" sz="2400">
                <a:latin typeface="Times New Roman" panose="02020603050405020304" pitchFamily="18" charset="0"/>
              </a:rPr>
              <a:t>下标变量</a:t>
            </a:r>
            <a:r>
              <a:rPr lang="en-US" altLang="zh-CN" sz="2400">
                <a:latin typeface="Times New Roman" panose="02020603050405020304" pitchFamily="18" charset="0"/>
              </a:rPr>
              <a:t>&gt;</a:t>
            </a:r>
            <a:r>
              <a:rPr lang="zh-CN" altLang="en-US"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          &lt;</a:t>
            </a:r>
            <a:r>
              <a:rPr lang="zh-CN" altLang="en-US" sz="2400">
                <a:latin typeface="Times New Roman" panose="02020603050405020304" pitchFamily="18" charset="0"/>
              </a:rPr>
              <a:t>运算符</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r>
              <a:rPr lang="zh-CN" altLang="en-US" sz="2400">
                <a:latin typeface="Times New Roman" panose="02020603050405020304" pitchFamily="18" charset="0"/>
              </a:rPr>
              <a:t>，</a:t>
            </a:r>
            <a:r>
              <a:rPr lang="en-US" altLang="zh-CN" sz="2400">
                <a:latin typeface="Times New Roman" panose="02020603050405020304" pitchFamily="18" charset="0"/>
              </a:rPr>
              <a:t>&lt;</a:t>
            </a:r>
            <a:r>
              <a:rPr lang="zh-CN" altLang="en-US" sz="2400">
                <a:latin typeface="Times New Roman" panose="02020603050405020304" pitchFamily="18" charset="0"/>
              </a:rPr>
              <a:t>运算符</a:t>
            </a:r>
            <a:r>
              <a:rPr lang="en-US" altLang="zh-CN" sz="2400">
                <a:latin typeface="Times New Roman" panose="02020603050405020304" pitchFamily="18" charset="0"/>
              </a:rPr>
              <a:t>&gt;</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endParaRPr lang="en-US" altLang="zh-CN" sz="2400" i="1">
              <a:latin typeface="Times New Roman" panose="02020603050405020304" pitchFamily="18" charset="0"/>
            </a:endParaRPr>
          </a:p>
          <a:p>
            <a:pPr eaLnBrk="1" hangingPunct="1">
              <a:lnSpc>
                <a:spcPct val="80000"/>
              </a:lnSpc>
            </a:pPr>
            <a:r>
              <a:rPr lang="en-US" altLang="zh-CN" sz="2400" i="1">
                <a:latin typeface="Times New Roman" panose="02020603050405020304" pitchFamily="18" charset="0"/>
              </a:rPr>
              <a:t>S</a:t>
            </a:r>
            <a:r>
              <a:rPr lang="en-US" altLang="zh-CN" sz="2400">
                <a:latin typeface="Times New Roman" panose="02020603050405020304" pitchFamily="18" charset="0"/>
              </a:rPr>
              <a:t>=&lt;</a:t>
            </a:r>
            <a:r>
              <a:rPr lang="zh-CN" altLang="en-US" sz="2400">
                <a:latin typeface="Times New Roman" panose="02020603050405020304" pitchFamily="18" charset="0"/>
              </a:rPr>
              <a:t>赋值语句</a:t>
            </a:r>
            <a:r>
              <a:rPr lang="en-US" altLang="zh-CN" sz="2400">
                <a:latin typeface="Times New Roman" panose="02020603050405020304" pitchFamily="18" charset="0"/>
              </a:rPr>
              <a:t>&gt; </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8853002B-29A2-405B-83B6-75249825CF7F}"/>
              </a:ext>
            </a:extLst>
          </p:cNvPr>
          <p:cNvSpPr>
            <a:spLocks noGrp="1" noChangeArrowheads="1"/>
          </p:cNvSpPr>
          <p:nvPr>
            <p:ph type="title"/>
          </p:nvPr>
        </p:nvSpPr>
        <p:spPr/>
        <p:txBody>
          <a:bodyPr lIns="92075" tIns="46038" rIns="92075" bIns="46038" anchor="ctr"/>
          <a:lstStyle/>
          <a:p>
            <a:pPr eaLnBrk="1" hangingPunct="1"/>
            <a:r>
              <a:rPr lang="zh-CN" altLang="en-US">
                <a:latin typeface="Times New Roman" panose="02020603050405020304" pitchFamily="18" charset="0"/>
              </a:rPr>
              <a:t>例</a:t>
            </a:r>
            <a:r>
              <a:rPr lang="en-US" altLang="zh-CN">
                <a:latin typeface="Times New Roman" panose="02020603050405020304" pitchFamily="18" charset="0"/>
              </a:rPr>
              <a:t>2.9  </a:t>
            </a:r>
            <a:r>
              <a:rPr lang="zh-CN" altLang="en-US">
                <a:latin typeface="Times New Roman" panose="02020603050405020304" pitchFamily="18" charset="0"/>
              </a:rPr>
              <a:t>赋值语句的文法（续）</a:t>
            </a:r>
          </a:p>
        </p:txBody>
      </p:sp>
      <p:sp>
        <p:nvSpPr>
          <p:cNvPr id="1009667" name="Rectangle 3">
            <a:extLst>
              <a:ext uri="{FF2B5EF4-FFF2-40B4-BE49-F238E27FC236}">
                <a16:creationId xmlns:a16="http://schemas.microsoft.com/office/drawing/2014/main" id="{6F251DCA-887A-456C-9559-6E2EE448E129}"/>
              </a:ext>
            </a:extLst>
          </p:cNvPr>
          <p:cNvSpPr>
            <a:spLocks noGrp="1" noChangeArrowheads="1"/>
          </p:cNvSpPr>
          <p:nvPr>
            <p:ph idx="1"/>
          </p:nvPr>
        </p:nvSpPr>
        <p:spPr/>
        <p:txBody>
          <a:bodyPr lIns="92075" tIns="46038" rIns="92075" bIns="46038"/>
          <a:lstStyle/>
          <a:p>
            <a:pPr eaLnBrk="1" hangingPunct="1"/>
            <a:r>
              <a:rPr lang="zh-CN" altLang="en-US">
                <a:latin typeface="Times New Roman" panose="02020603050405020304" pitchFamily="18" charset="0"/>
              </a:rPr>
              <a:t>符号化之后：</a:t>
            </a:r>
          </a:p>
          <a:p>
            <a:pPr eaLnBrk="1" hangingPunct="1"/>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A</a:t>
            </a:r>
            <a:r>
              <a:rPr lang="zh-CN" altLang="en-US">
                <a:latin typeface="Times New Roman" panose="02020603050405020304" pitchFamily="18" charset="0"/>
              </a:rPr>
              <a:t>，</a:t>
            </a:r>
            <a:r>
              <a:rPr lang="en-US" altLang="zh-CN" i="1">
                <a:latin typeface="Times New Roman" panose="02020603050405020304" pitchFamily="18" charset="0"/>
              </a:rPr>
              <a:t>B</a:t>
            </a:r>
            <a:r>
              <a:rPr lang="zh-CN" altLang="en-US">
                <a:latin typeface="Times New Roman" panose="02020603050405020304" pitchFamily="18" charset="0"/>
              </a:rPr>
              <a:t>，</a:t>
            </a:r>
            <a:r>
              <a:rPr lang="en-US" altLang="zh-CN" i="1">
                <a:latin typeface="Times New Roman" panose="02020603050405020304" pitchFamily="18" charset="0"/>
              </a:rPr>
              <a:t>E</a:t>
            </a:r>
            <a:r>
              <a:rPr lang="zh-CN" altLang="en-US">
                <a:latin typeface="Times New Roman" panose="02020603050405020304" pitchFamily="18" charset="0"/>
              </a:rPr>
              <a:t>，</a:t>
            </a:r>
            <a:r>
              <a:rPr lang="en-US" altLang="zh-CN" i="1">
                <a:latin typeface="Times New Roman" panose="02020603050405020304" pitchFamily="18" charset="0"/>
              </a:rPr>
              <a:t>C</a:t>
            </a:r>
            <a:r>
              <a:rPr lang="zh-CN" altLang="en-US">
                <a:latin typeface="Times New Roman" panose="02020603050405020304" pitchFamily="18" charset="0"/>
              </a:rPr>
              <a:t>，</a:t>
            </a:r>
            <a:r>
              <a:rPr lang="en-US" altLang="zh-CN" i="1">
                <a:latin typeface="Times New Roman" panose="02020603050405020304" pitchFamily="18" charset="0"/>
              </a:rPr>
              <a:t>D</a:t>
            </a:r>
            <a:r>
              <a:rPr lang="zh-CN" altLang="en-US">
                <a:latin typeface="Times New Roman" panose="02020603050405020304" pitchFamily="18" charset="0"/>
              </a:rPr>
              <a:t>，</a:t>
            </a:r>
            <a:r>
              <a:rPr lang="en-US" altLang="zh-CN" i="1">
                <a:latin typeface="Times New Roman" panose="02020603050405020304" pitchFamily="18" charset="0"/>
              </a:rPr>
              <a:t>O</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{a</a:t>
            </a:r>
            <a:r>
              <a:rPr lang="zh-CN" altLang="en-US">
                <a:latin typeface="Times New Roman" panose="02020603050405020304" pitchFamily="18" charset="0"/>
              </a:rPr>
              <a:t>，</a:t>
            </a:r>
            <a:r>
              <a:rPr lang="en-US" altLang="zh-CN">
                <a:latin typeface="Times New Roman" panose="02020603050405020304" pitchFamily="18" charset="0"/>
              </a:rPr>
              <a:t>b</a:t>
            </a:r>
            <a:r>
              <a:rPr lang="zh-CN" altLang="en-US">
                <a:latin typeface="Times New Roman" panose="02020603050405020304" pitchFamily="18" charset="0"/>
              </a:rPr>
              <a:t>，</a:t>
            </a:r>
            <a:r>
              <a:rPr lang="en-US" altLang="zh-CN">
                <a:latin typeface="Times New Roman" panose="02020603050405020304" pitchFamily="18" charset="0"/>
              </a:rPr>
              <a:t>c</a:t>
            </a:r>
            <a:r>
              <a:rPr lang="zh-CN" altLang="en-US">
                <a:latin typeface="Times New Roman" panose="02020603050405020304" pitchFamily="18" charset="0"/>
              </a:rPr>
              <a:t>，</a:t>
            </a:r>
            <a:r>
              <a:rPr lang="en-US" altLang="zh-CN">
                <a:latin typeface="Times New Roman" panose="02020603050405020304" pitchFamily="18" charset="0"/>
              </a:rPr>
              <a:t>m[1]</a:t>
            </a:r>
            <a:r>
              <a:rPr lang="zh-CN" altLang="en-US">
                <a:latin typeface="Times New Roman" panose="02020603050405020304" pitchFamily="18" charset="0"/>
              </a:rPr>
              <a:t>，</a:t>
            </a:r>
            <a:r>
              <a:rPr lang="en-US" altLang="zh-CN">
                <a:latin typeface="Times New Roman" panose="02020603050405020304" pitchFamily="18" charset="0"/>
              </a:rPr>
              <a:t>m[2]</a:t>
            </a:r>
            <a:r>
              <a:rPr lang="zh-CN" altLang="en-US">
                <a:latin typeface="Times New Roman" panose="02020603050405020304" pitchFamily="18" charset="0"/>
              </a:rPr>
              <a:t>，</a:t>
            </a:r>
            <a:r>
              <a:rPr lang="en-US" altLang="zh-CN">
                <a:latin typeface="Times New Roman" panose="02020603050405020304" pitchFamily="18" charset="0"/>
              </a:rPr>
              <a:t>m[3]</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P</a:t>
            </a:r>
            <a:r>
              <a:rPr lang="zh-CN" altLang="en-US">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a:t>
            </a:r>
          </a:p>
          <a:p>
            <a:pPr eaLnBrk="1" hangingPunct="1">
              <a:buFont typeface="Wingdings" panose="05000000000000000000" pitchFamily="2" charset="2"/>
              <a:buNone/>
            </a:pPr>
            <a:r>
              <a:rPr lang="zh-CN" altLang="en-US">
                <a:latin typeface="Times New Roman" panose="02020603050405020304" pitchFamily="18" charset="0"/>
              </a:rPr>
              <a:t>其中，</a:t>
            </a:r>
            <a:r>
              <a:rPr lang="en-US" altLang="zh-CN" i="1">
                <a:latin typeface="Times New Roman" panose="02020603050405020304" pitchFamily="18" charset="0"/>
              </a:rPr>
              <a:t>P</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E</a:t>
            </a:r>
            <a:r>
              <a:rPr lang="zh-CN" altLang="en-US">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zh-CN" altLang="en-US">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D</a:t>
            </a:r>
            <a:r>
              <a:rPr lang="zh-CN" altLang="en-US">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a:t>
            </a:r>
            <a:r>
              <a:rPr lang="zh-CN" altLang="en-US">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b</a:t>
            </a:r>
            <a:r>
              <a:rPr lang="zh-CN" altLang="en-US">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c</a:t>
            </a:r>
            <a:r>
              <a:rPr lang="zh-CN" altLang="en-US">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m[1]</a:t>
            </a:r>
            <a:r>
              <a:rPr lang="zh-CN" altLang="en-US">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m[2]</a:t>
            </a:r>
            <a:r>
              <a:rPr lang="zh-CN" altLang="en-US">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m[3]</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COC</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COD</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DOC</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DOD</a:t>
            </a:r>
            <a:r>
              <a:rPr lang="zh-CN" altLang="en-US">
                <a:latin typeface="Times New Roman" panose="02020603050405020304" pitchFamily="18" charset="0"/>
              </a:rPr>
              <a:t>，</a:t>
            </a:r>
            <a:r>
              <a:rPr lang="en-US" altLang="zh-CN" i="1">
                <a:latin typeface="Times New Roman" panose="02020603050405020304" pitchFamily="18" charset="0"/>
              </a:rPr>
              <a:t>O</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zh-CN" altLang="en-US">
                <a:latin typeface="Times New Roman" panose="02020603050405020304" pitchFamily="18" charset="0"/>
              </a:rPr>
              <a:t>，</a:t>
            </a:r>
            <a:r>
              <a:rPr lang="en-US" altLang="zh-CN" i="1">
                <a:latin typeface="Times New Roman" panose="02020603050405020304" pitchFamily="18" charset="0"/>
              </a:rPr>
              <a:t>O</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animEffect transition="in" filter="box(out)">
                                      <p:cBhvr>
                                        <p:cTn id="7" dur="500"/>
                                        <p:tgtEl>
                                          <p:spTgt spid="100966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09667">
                                            <p:txEl>
                                              <p:pRg st="1" end="1"/>
                                            </p:txEl>
                                          </p:spTgt>
                                        </p:tgtEl>
                                        <p:attrNameLst>
                                          <p:attrName>style.visibility</p:attrName>
                                        </p:attrNameLst>
                                      </p:cBhvr>
                                      <p:to>
                                        <p:strVal val="visible"/>
                                      </p:to>
                                    </p:set>
                                    <p:animEffect transition="in" filter="box(out)">
                                      <p:cBhvr>
                                        <p:cTn id="10" dur="500"/>
                                        <p:tgtEl>
                                          <p:spTgt spid="1009667">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009667">
                                            <p:txEl>
                                              <p:pRg st="2" end="2"/>
                                            </p:txEl>
                                          </p:spTgt>
                                        </p:tgtEl>
                                        <p:attrNameLst>
                                          <p:attrName>style.visibility</p:attrName>
                                        </p:attrNameLst>
                                      </p:cBhvr>
                                      <p:to>
                                        <p:strVal val="visible"/>
                                      </p:to>
                                    </p:set>
                                    <p:animEffect transition="in" filter="box(out)">
                                      <p:cBhvr>
                                        <p:cTn id="13" dur="500"/>
                                        <p:tgtEl>
                                          <p:spTgt spid="1009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PRESENTATIONINFO" val="{&quot;DocumentId&quot;:&quot;e3305f4ba9dc13e1ec04254a6625678c&quot;,&quot;LanguageCode&quot;:&quot;zh-CN&quot;,&quot;SlideGuids&quot;:[&quot;c5d245bd-7502-4b95-af60-a2cad694557c&quot;,&quot;bee8b0ed-d0dd-41cc-b4e9-02600667823a&quot;,&quot;383d5c19-a216-4686-bf28-26a1b33260f9&quot;,&quot;8705a603-8f58-4cc7-8109-f26eee89f1cc&quot;,&quot;a17d0f24-74b2-45ec-a370-471caa3af57f&quot;,&quot;e324b752-c3cf-445a-87a5-f00229d6a22e&quot;,&quot;2ccdec6f-b65e-476b-ab7d-fc5e5e5a486f&quot;,&quot;8462c7e0-1aaa-43d4-b3eb-787f9dddda58&quot;,&quot;aa5d79ab-28b9-48bf-abb7-1939344974bf&quot;,&quot;5fe06fb6-a854-40de-8a20-ba163416bed9&quot;,&quot;6202e6b0-88fe-4b53-be92-8dd579a701ac&quot;,&quot;35d7c17b-a4bf-4289-8bb9-faceb2eb63dc&quot;,&quot;fc7d1b80-8602-4f63-9505-879afa082aa3&quot;,&quot;d3437f83-a2d8-4836-9250-8c49bee88e73&quot;,&quot;a9044e1c-212e-493c-afdc-06f699be1bcc&quot;,&quot;8f6475e6-847d-4959-be6d-8f41a5c3b1a2&quot;,&quot;e6c52507-f0ea-480b-bbc9-a738fd7bdfae&quot;,&quot;c0b93e8b-d4ef-43d0-b8f2-069c84a11b5d&quot;,&quot;c1cb1a34-ad64-467d-b2ae-0b13f307c64c&quot;,&quot;f47cd366-e4d5-40db-bb6f-1c2b1033fde4&quot;,&quot;3b65e226-c89c-4029-af83-85a1cf086694&quot;,&quot;2ea2bb17-720c-499c-87df-33d7f236e1bd&quot;,&quot;2512ad77-b48b-40ed-8452-d53c8c7937f6&quot;,&quot;44d64684-87c0-4364-be2f-fb5dd1a33425&quot;,&quot;48108ac1-62f1-4a2d-8015-b5b012e772f6&quot;,&quot;f8f4249b-a558-4b51-962d-cda635b49d87&quot;,&quot;41ae0f6d-aff4-4819-b758-3c2ace19f070&quot;,&quot;c878c6e3-8c84-4ce7-abdb-8ff96ef82ace&quot;,&quot;f670c901-a6f5-4be7-8fc2-15b2cd384260&quot;,&quot;f4bd8ff9-daae-45e6-af79-a7447fe71d40&quot;,&quot;38925b85-562b-4e4f-b782-e579b38d3f0d&quot;,&quot;01154eef-3050-4110-ba6e-379efb6b5bb8&quot;,&quot;6d1ff108-1b04-42d7-a82f-69fd6975abad&quot;,&quot;b2f7a54f-5bf2-4eee-bc77-35fa7e57667f&quot;,&quot;e94fe866-d258-414c-962b-4ca77e09da34&quot;,&quot;7141dc69-63d8-4605-9e10-01dd68ca4595&quot;,&quot;0a4c9c12-0387-4d01-94c7-8faad0822275&quot;,&quot;9c70e581-1a34-4fb0-9ebb-14c398659c3f&quot;,&quot;57f92c08-6835-416b-8130-354c60ac3518&quot;,&quot;f056320a-c808-4723-8738-36bf443d5daa&quot;,&quot;03718cec-90af-4ef3-81a1-98b7d5d6a65c&quot;,&quot;3a6f2237-3373-45b0-b21c-d307ca5bda0e&quot;,&quot;189e0890-c6ae-43af-a6c6-0aa702349cd6&quot;,&quot;45cde113-a427-4698-ab23-bf7574ff505f&quot;,&quot;a1acfcc5-d3ab-4ea2-9ad5-fe0fd522dbe8&quot;,&quot;b4fdc823-64f2-4c0e-bc18-165201b8f7b0&quot;,&quot;70ac16e7-31d8-4bd8-8cdc-5b320217c132&quot;,&quot;77b0b6fd-2132-42b5-9c24-c785e58e6801&quot;,&quot;a54a6522-7566-4579-b65a-eb2bcc04a41c&quot;,&quot;f9829b30-20d9-4c5a-8b7a-f95dd4fe758e&quot;,&quot;135b7500-cfca-4899-ada6-2f4415dcedc2&quot;,&quot;8e0eabc3-5a41-4265-9718-34c43cf76458&quot;,&quot;5ed4b94b-49c1-45a8-bf4c-bb8b3e60d525&quot;,&quot;787266c3-703b-47c0-8ec9-db9a1f86ba9a&quot;,&quot;7d7c51aa-51e2-4c6a-8ae0-51e3b528a695&quot;,&quot;15ba11d7-319b-4d99-a02d-0512c5192f68&quot;,&quot;de491742-bebe-403b-b4a0-7cc8ed77cc7d&quot;,&quot;9d10ebb0-5b0b-4946-beda-e427a335e2f4&quot;,&quot;9bf5e679-ce41-455b-8afe-4505ade3db0d&quot;,&quot;2dd0e54b-e14c-49e0-98f1-f7e959901f8c&quot;,&quot;2d6b4508-7f3b-4923-bc74-772cc54a9b12&quot;,&quot;3f76fdbe-91f4-4683-9e44-05b8e448291b&quot;,&quot;bf5e07da-a224-46d7-a60f-e13720e0547c&quot;,&quot;abc05b4e-cfaf-4345-ab70-0a72f10af553&quot;,&quot;3e623083-8fc7-45c0-b077-527e81822b4f&quot;,&quot;5d7dc2b5-f4cc-4926-b454-23dcf2e562a6&quot;,&quot;84677170-13ee-4d55-b9a6-98f7a5a6aa60&quot;,&quot;758d49a7-efaf-4fdd-b1c7-afe399d3a497&quot;,&quot;ebe0c611-3980-437f-a20c-1fd9a80351f2&quot;,&quot;6945fc0e-f61d-4c1f-bd7a-67711658017f&quot;,&quot;1b42852c-16d1-4e23-8f5a-9a10ab8faa89&quot;,&quot;c8c48a34-b68a-4a68-b5e3-7b6e815c05a0&quot;,&quot;da19f6cf-21fa-4b4b-9431-f02bebbb42c7&quot;,&quot;fd9450e1-2d3d-4aaf-b3d8-3189b35a20c8&quot;,&quot;48bc90dd-2026-4fdc-888b-eb45b72a7497&quot;,&quot;66eb99c8-a938-4cec-82ed-5ddbfb0817a7&quot;,&quot;b78385a6-02b1-415f-9bec-7af4a782a359&quot;],&quot;TimeStamp&quot;:&quot;2020-03-31T14:00:26.2910999+08:00&quot;}"/>
</p:tagLst>
</file>

<file path=ppt/tags/tag10.xml><?xml version="1.0" encoding="utf-8"?>
<p:tagLst xmlns:a="http://schemas.openxmlformats.org/drawingml/2006/main" xmlns:r="http://schemas.openxmlformats.org/officeDocument/2006/relationships" xmlns:p="http://schemas.openxmlformats.org/presentationml/2006/main">
  <p:tag name="__MICROSOFT_TRANSLATOR_CLM_SLIDEINFO" val="{&quot;Guid&quot;:&quot;7141dc69-63d8-4605-9e10-01dd68ca4595&quot;,&quot;TimeStamp&quot;:&quot;2020-03-31T14:00:26.2821241+08:00&quot;}"/>
</p:tagLst>
</file>

<file path=ppt/tags/tag11.xml><?xml version="1.0" encoding="utf-8"?>
<p:tagLst xmlns:a="http://schemas.openxmlformats.org/drawingml/2006/main" xmlns:r="http://schemas.openxmlformats.org/officeDocument/2006/relationships" xmlns:p="http://schemas.openxmlformats.org/presentationml/2006/main">
  <p:tag name="__MICROSOFT_TRANSLATOR_CLM_SLIDEINFO" val="{&quot;Guid&quot;:&quot;0a4c9c12-0387-4d01-94c7-8faad0822275&quot;,&quot;TimeStamp&quot;:&quot;2020-03-31T14:00:26.2821241+08:00&quot;}"/>
</p:tagLst>
</file>

<file path=ppt/tags/tag12.xml><?xml version="1.0" encoding="utf-8"?>
<p:tagLst xmlns:a="http://schemas.openxmlformats.org/drawingml/2006/main" xmlns:r="http://schemas.openxmlformats.org/officeDocument/2006/relationships" xmlns:p="http://schemas.openxmlformats.org/presentationml/2006/main">
  <p:tag name="__MICROSOFT_TRANSLATOR_CLM_SLIDEINFO" val="{&quot;Guid&quot;:&quot;9c70e581-1a34-4fb0-9ebb-14c398659c3f&quot;,&quot;TimeStamp&quot;:&quot;2020-03-31T14:00:26.2821241+08:00&quot;}"/>
</p:tagLst>
</file>

<file path=ppt/tags/tag13.xml><?xml version="1.0" encoding="utf-8"?>
<p:tagLst xmlns:a="http://schemas.openxmlformats.org/drawingml/2006/main" xmlns:r="http://schemas.openxmlformats.org/officeDocument/2006/relationships" xmlns:p="http://schemas.openxmlformats.org/presentationml/2006/main">
  <p:tag name="__MICROSOFT_TRANSLATOR_CLM_SLIDEINFO" val="{&quot;Guid&quot;:&quot;57f92c08-6835-416b-8130-354c60ac3518&quot;,&quot;TimeStamp&quot;:&quot;2020-03-31T14:00:26.283121+08:00&quot;}"/>
</p:tagLst>
</file>

<file path=ppt/tags/tag14.xml><?xml version="1.0" encoding="utf-8"?>
<p:tagLst xmlns:a="http://schemas.openxmlformats.org/drawingml/2006/main" xmlns:r="http://schemas.openxmlformats.org/officeDocument/2006/relationships" xmlns:p="http://schemas.openxmlformats.org/presentationml/2006/main">
  <p:tag name="__MICROSOFT_TRANSLATOR_CLM_SLIDEINFO" val="{&quot;Guid&quot;:&quot;f056320a-c808-4723-8738-36bf443d5daa&quot;,&quot;TimeStamp&quot;:&quot;2020-03-31T14:00:26.283121+08:00&quot;}"/>
</p:tagLst>
</file>

<file path=ppt/tags/tag15.xml><?xml version="1.0" encoding="utf-8"?>
<p:tagLst xmlns:a="http://schemas.openxmlformats.org/drawingml/2006/main" xmlns:r="http://schemas.openxmlformats.org/officeDocument/2006/relationships" xmlns:p="http://schemas.openxmlformats.org/presentationml/2006/main">
  <p:tag name="__MICROSOFT_TRANSLATOR_CLM_SLIDEINFO" val="{&quot;Guid&quot;:&quot;03718cec-90af-4ef3-81a1-98b7d5d6a65c&quot;,&quot;TimeStamp&quot;:&quot;2020-03-31T14:00:26.283121+08:00&quot;}"/>
</p:tagLst>
</file>

<file path=ppt/tags/tag16.xml><?xml version="1.0" encoding="utf-8"?>
<p:tagLst xmlns:a="http://schemas.openxmlformats.org/drawingml/2006/main" xmlns:r="http://schemas.openxmlformats.org/officeDocument/2006/relationships" xmlns:p="http://schemas.openxmlformats.org/presentationml/2006/main">
  <p:tag name="__MICROSOFT_TRANSLATOR_CLM_SLIDEINFO" val="{&quot;Guid&quot;:&quot;3a6f2237-3373-45b0-b21c-d307ca5bda0e&quot;,&quot;TimeStamp&quot;:&quot;2020-03-31T14:00:26.283121+08:00&quot;}"/>
</p:tagLst>
</file>

<file path=ppt/tags/tag17.xml><?xml version="1.0" encoding="utf-8"?>
<p:tagLst xmlns:a="http://schemas.openxmlformats.org/drawingml/2006/main" xmlns:r="http://schemas.openxmlformats.org/officeDocument/2006/relationships" xmlns:p="http://schemas.openxmlformats.org/presentationml/2006/main">
  <p:tag name="__MICROSOFT_TRANSLATOR_CLM_SLIDEINFO" val="{&quot;Guid&quot;:&quot;189e0890-c6ae-43af-a6c6-0aa702349cd6&quot;,&quot;TimeStamp&quot;:&quot;2020-03-31T14:00:26.2841198+08:00&quot;}"/>
</p:tagLst>
</file>

<file path=ppt/tags/tag18.xml><?xml version="1.0" encoding="utf-8"?>
<p:tagLst xmlns:a="http://schemas.openxmlformats.org/drawingml/2006/main" xmlns:r="http://schemas.openxmlformats.org/officeDocument/2006/relationships" xmlns:p="http://schemas.openxmlformats.org/presentationml/2006/main">
  <p:tag name="__MICROSOFT_TRANSLATOR_CLM_SLIDEINFO" val="{&quot;Guid&quot;:&quot;45cde113-a427-4698-ab23-bf7574ff505f&quot;,&quot;TimeStamp&quot;:&quot;2020-03-31T14:00:26.2841198+08:00&quot;}"/>
</p:tagLst>
</file>

<file path=ppt/tags/tag19.xml><?xml version="1.0" encoding="utf-8"?>
<p:tagLst xmlns:a="http://schemas.openxmlformats.org/drawingml/2006/main" xmlns:r="http://schemas.openxmlformats.org/officeDocument/2006/relationships" xmlns:p="http://schemas.openxmlformats.org/presentationml/2006/main">
  <p:tag name="__MICROSOFT_TRANSLATOR_CLM_SLIDEINFO" val="{&quot;Guid&quot;:&quot;a1acfcc5-d3ab-4ea2-9ad5-fe0fd522dbe8&quot;,&quot;TimeStamp&quot;:&quot;2020-03-31T14:00:26.2841198+08: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c5d245bd-7502-4b95-af60-a2cad694557c&quot;,&quot;TimeStamp&quot;:&quot;2020-03-31T14:00:26.2103432+08:00&quot;}"/>
</p:tagLst>
</file>

<file path=ppt/tags/tag20.xml><?xml version="1.0" encoding="utf-8"?>
<p:tagLst xmlns:a="http://schemas.openxmlformats.org/drawingml/2006/main" xmlns:r="http://schemas.openxmlformats.org/officeDocument/2006/relationships" xmlns:p="http://schemas.openxmlformats.org/presentationml/2006/main">
  <p:tag name="__MICROSOFT_TRANSLATOR_CLM_SLIDEINFO" val="{&quot;Guid&quot;:&quot;b4fdc823-64f2-4c0e-bc18-165201b8f7b0&quot;,&quot;TimeStamp&quot;:&quot;2020-03-31T14:00:26.2841198+08:00&quot;}"/>
</p:tagLst>
</file>

<file path=ppt/tags/tag21.xml><?xml version="1.0" encoding="utf-8"?>
<p:tagLst xmlns:a="http://schemas.openxmlformats.org/drawingml/2006/main" xmlns:r="http://schemas.openxmlformats.org/officeDocument/2006/relationships" xmlns:p="http://schemas.openxmlformats.org/presentationml/2006/main">
  <p:tag name="__MICROSOFT_TRANSLATOR_CLM_SLIDEINFO" val="{&quot;Guid&quot;:&quot;70ac16e7-31d8-4bd8-8cdc-5b320217c132&quot;,&quot;TimeStamp&quot;:&quot;2020-03-31T14:00:26.2851155+08:00&quot;}"/>
</p:tagLst>
</file>

<file path=ppt/tags/tag22.xml><?xml version="1.0" encoding="utf-8"?>
<p:tagLst xmlns:a="http://schemas.openxmlformats.org/drawingml/2006/main" xmlns:r="http://schemas.openxmlformats.org/officeDocument/2006/relationships" xmlns:p="http://schemas.openxmlformats.org/presentationml/2006/main">
  <p:tag name="__MICROSOFT_TRANSLATOR_CLM_SLIDEINFO" val="{&quot;Guid&quot;:&quot;77b0b6fd-2132-42b5-9c24-c785e58e6801&quot;,&quot;TimeStamp&quot;:&quot;2020-03-31T14:00:26.2851155+08:00&quot;}"/>
</p:tagLst>
</file>

<file path=ppt/tags/tag23.xml><?xml version="1.0" encoding="utf-8"?>
<p:tagLst xmlns:a="http://schemas.openxmlformats.org/drawingml/2006/main" xmlns:r="http://schemas.openxmlformats.org/officeDocument/2006/relationships" xmlns:p="http://schemas.openxmlformats.org/presentationml/2006/main">
  <p:tag name="__MICROSOFT_TRANSLATOR_CLM_SLIDEINFO" val="{&quot;Guid&quot;:&quot;a54a6522-7566-4579-b65a-eb2bcc04a41c&quot;,&quot;TimeStamp&quot;:&quot;2020-03-31T14:00:26.2851155+08:00&quot;}"/>
</p:tagLst>
</file>

<file path=ppt/tags/tag24.xml><?xml version="1.0" encoding="utf-8"?>
<p:tagLst xmlns:a="http://schemas.openxmlformats.org/drawingml/2006/main" xmlns:r="http://schemas.openxmlformats.org/officeDocument/2006/relationships" xmlns:p="http://schemas.openxmlformats.org/presentationml/2006/main">
  <p:tag name="__MICROSOFT_TRANSLATOR_CLM_SLIDEINFO" val="{&quot;Guid&quot;:&quot;f9829b30-20d9-4c5a-8b7a-f95dd4fe758e&quot;,&quot;TimeStamp&quot;:&quot;2020-03-31T14:00:26.2851155+08:00&quot;}"/>
</p:tagLst>
</file>

<file path=ppt/tags/tag25.xml><?xml version="1.0" encoding="utf-8"?>
<p:tagLst xmlns:a="http://schemas.openxmlformats.org/drawingml/2006/main" xmlns:r="http://schemas.openxmlformats.org/officeDocument/2006/relationships" xmlns:p="http://schemas.openxmlformats.org/presentationml/2006/main">
  <p:tag name="__MICROSOFT_TRANSLATOR_CLM_SLIDEINFO" val="{&quot;Guid&quot;:&quot;135b7500-cfca-4899-ada6-2f4415dcedc2&quot;,&quot;TimeStamp&quot;:&quot;2020-03-31T14:00:26.2861129+08:00&quot;}"/>
</p:tagLst>
</file>

<file path=ppt/tags/tag26.xml><?xml version="1.0" encoding="utf-8"?>
<p:tagLst xmlns:a="http://schemas.openxmlformats.org/drawingml/2006/main" xmlns:r="http://schemas.openxmlformats.org/officeDocument/2006/relationships" xmlns:p="http://schemas.openxmlformats.org/presentationml/2006/main">
  <p:tag name="__MICROSOFT_TRANSLATOR_CLM_SLIDEINFO" val="{&quot;Guid&quot;:&quot;7d7c51aa-51e2-4c6a-8ae0-51e3b528a695&quot;,&quot;TimeStamp&quot;:&quot;2020-03-31T14:00:26.2871107+08:00&quot;}"/>
</p:tagLst>
</file>

<file path=ppt/tags/tag27.xml><?xml version="1.0" encoding="utf-8"?>
<p:tagLst xmlns:a="http://schemas.openxmlformats.org/drawingml/2006/main" xmlns:r="http://schemas.openxmlformats.org/officeDocument/2006/relationships" xmlns:p="http://schemas.openxmlformats.org/presentationml/2006/main">
  <p:tag name="__MICROSOFT_TRANSLATOR_CLM_SLIDEINFO" val="{&quot;Guid&quot;:&quot;15ba11d7-319b-4d99-a02d-0512c5192f68&quot;,&quot;TimeStamp&quot;:&quot;2020-03-31T14:00:26.2871107+08:00&quot;}"/>
</p:tagLst>
</file>

<file path=ppt/tags/tag28.xml><?xml version="1.0" encoding="utf-8"?>
<p:tagLst xmlns:a="http://schemas.openxmlformats.org/drawingml/2006/main" xmlns:r="http://schemas.openxmlformats.org/officeDocument/2006/relationships" xmlns:p="http://schemas.openxmlformats.org/presentationml/2006/main">
  <p:tag name="__MICROSOFT_TRANSLATOR_CLM_SLIDEINFO" val="{&quot;Guid&quot;:&quot;de491742-bebe-403b-b4a0-7cc8ed77cc7d&quot;,&quot;TimeStamp&quot;:&quot;2020-03-31T14:00:26.2871107+08:00&quot;}"/>
</p:tagLst>
</file>

<file path=ppt/tags/tag29.xml><?xml version="1.0" encoding="utf-8"?>
<p:tagLst xmlns:a="http://schemas.openxmlformats.org/drawingml/2006/main" xmlns:r="http://schemas.openxmlformats.org/officeDocument/2006/relationships" xmlns:p="http://schemas.openxmlformats.org/presentationml/2006/main">
  <p:tag name="__MICROSOFT_TRANSLATOR_CLM_SLIDEINFO" val="{&quot;Guid&quot;:&quot;9d10ebb0-5b0b-4946-beda-e427a335e2f4&quot;,&quot;TimeStamp&quot;:&quot;2020-03-31T14:00:26.2871107+08: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f670c901-a6f5-4be7-8fc2-15b2cd384260&quot;,&quot;TimeStamp&quot;:&quot;2020-03-31T14:00:26.2801291+08:00&quot;}"/>
</p:tagLst>
</file>

<file path=ppt/tags/tag30.xml><?xml version="1.0" encoding="utf-8"?>
<p:tagLst xmlns:a="http://schemas.openxmlformats.org/drawingml/2006/main" xmlns:r="http://schemas.openxmlformats.org/officeDocument/2006/relationships" xmlns:p="http://schemas.openxmlformats.org/presentationml/2006/main">
  <p:tag name="__MICROSOFT_TRANSLATOR_CLM_SLIDEINFO" val="{&quot;Guid&quot;:&quot;9bf5e679-ce41-455b-8afe-4505ade3db0d&quot;,&quot;TimeStamp&quot;:&quot;2020-03-31T14:00:26.2871107+08:00&quot;}"/>
</p:tagLst>
</file>

<file path=ppt/tags/tag31.xml><?xml version="1.0" encoding="utf-8"?>
<p:tagLst xmlns:a="http://schemas.openxmlformats.org/drawingml/2006/main" xmlns:r="http://schemas.openxmlformats.org/officeDocument/2006/relationships" xmlns:p="http://schemas.openxmlformats.org/presentationml/2006/main">
  <p:tag name="__MICROSOFT_TRANSLATOR_CLM_SLIDEINFO" val="{&quot;Guid&quot;:&quot;2dd0e54b-e14c-49e0-98f1-f7e959901f8c&quot;,&quot;TimeStamp&quot;:&quot;2020-03-31T14:00:26.2871107+08:00&quot;}"/>
</p:tagLst>
</file>

<file path=ppt/tags/tag32.xml><?xml version="1.0" encoding="utf-8"?>
<p:tagLst xmlns:a="http://schemas.openxmlformats.org/drawingml/2006/main" xmlns:r="http://schemas.openxmlformats.org/officeDocument/2006/relationships" xmlns:p="http://schemas.openxmlformats.org/presentationml/2006/main">
  <p:tag name="__MICROSOFT_TRANSLATOR_CLM_SLIDEINFO" val="{&quot;Guid&quot;:&quot;2d6b4508-7f3b-4923-bc74-772cc54a9b12&quot;,&quot;TimeStamp&quot;:&quot;2020-03-31T14:00:26.2881072+08:00&quot;}"/>
</p:tagLst>
</file>

<file path=ppt/tags/tag33.xml><?xml version="1.0" encoding="utf-8"?>
<p:tagLst xmlns:a="http://schemas.openxmlformats.org/drawingml/2006/main" xmlns:r="http://schemas.openxmlformats.org/officeDocument/2006/relationships" xmlns:p="http://schemas.openxmlformats.org/presentationml/2006/main">
  <p:tag name="__MICROSOFT_TRANSLATOR_CLM_SLIDEINFO" val="{&quot;Guid&quot;:&quot;3f76fdbe-91f4-4683-9e44-05b8e448291b&quot;,&quot;TimeStamp&quot;:&quot;2020-03-31T14:00:26.2881072+08:00&quot;}"/>
</p:tagLst>
</file>

<file path=ppt/tags/tag34.xml><?xml version="1.0" encoding="utf-8"?>
<p:tagLst xmlns:a="http://schemas.openxmlformats.org/drawingml/2006/main" xmlns:r="http://schemas.openxmlformats.org/officeDocument/2006/relationships" xmlns:p="http://schemas.openxmlformats.org/presentationml/2006/main">
  <p:tag name="__MICROSOFT_TRANSLATOR_CLM_SLIDEINFO" val="{&quot;Guid&quot;:&quot;bf5e07da-a224-46d7-a60f-e13720e0547c&quot;,&quot;TimeStamp&quot;:&quot;2020-03-31T14:00:26.2881072+08:00&quot;}"/>
</p:tagLst>
</file>

<file path=ppt/tags/tag35.xml><?xml version="1.0" encoding="utf-8"?>
<p:tagLst xmlns:a="http://schemas.openxmlformats.org/drawingml/2006/main" xmlns:r="http://schemas.openxmlformats.org/officeDocument/2006/relationships" xmlns:p="http://schemas.openxmlformats.org/presentationml/2006/main">
  <p:tag name="__MICROSOFT_TRANSLATOR_CLM_SLIDEINFO" val="{&quot;Guid&quot;:&quot;abc05b4e-cfaf-4345-ab70-0a72f10af553&quot;,&quot;TimeStamp&quot;:&quot;2020-03-31T14:00:26.2881072+08:00&quot;}"/>
</p:tagLst>
</file>

<file path=ppt/tags/tag36.xml><?xml version="1.0" encoding="utf-8"?>
<p:tagLst xmlns:a="http://schemas.openxmlformats.org/drawingml/2006/main" xmlns:r="http://schemas.openxmlformats.org/officeDocument/2006/relationships" xmlns:p="http://schemas.openxmlformats.org/presentationml/2006/main">
  <p:tag name="__MICROSOFT_TRANSLATOR_CLM_SLIDEINFO" val="{&quot;Guid&quot;:&quot;3e623083-8fc7-45c0-b077-527e81822b4f&quot;,&quot;TimeStamp&quot;:&quot;2020-03-31T14:00:26.2881072+08:00&quot;}"/>
</p:tagLst>
</file>

<file path=ppt/tags/tag37.xml><?xml version="1.0" encoding="utf-8"?>
<p:tagLst xmlns:a="http://schemas.openxmlformats.org/drawingml/2006/main" xmlns:r="http://schemas.openxmlformats.org/officeDocument/2006/relationships" xmlns:p="http://schemas.openxmlformats.org/presentationml/2006/main">
  <p:tag name="__MICROSOFT_TRANSLATOR_CLM_SLIDEINFO" val="{&quot;Guid&quot;:&quot;5d7dc2b5-f4cc-4926-b454-23dcf2e562a6&quot;,&quot;TimeStamp&quot;:&quot;2020-03-31T14:00:26.2891063+08:00&quot;}"/>
</p:tagLst>
</file>

<file path=ppt/tags/tag38.xml><?xml version="1.0" encoding="utf-8"?>
<p:tagLst xmlns:a="http://schemas.openxmlformats.org/drawingml/2006/main" xmlns:r="http://schemas.openxmlformats.org/officeDocument/2006/relationships" xmlns:p="http://schemas.openxmlformats.org/presentationml/2006/main">
  <p:tag name="__MICROSOFT_TRANSLATOR_CLM_SLIDEINFO" val="{&quot;Guid&quot;:&quot;84677170-13ee-4d55-b9a6-98f7a5a6aa60&quot;,&quot;TimeStamp&quot;:&quot;2020-03-31T14:00:26.2891063+08:00&quot;}"/>
</p:tagLst>
</file>

<file path=ppt/tags/tag39.xml><?xml version="1.0" encoding="utf-8"?>
<p:tagLst xmlns:a="http://schemas.openxmlformats.org/drawingml/2006/main" xmlns:r="http://schemas.openxmlformats.org/officeDocument/2006/relationships" xmlns:p="http://schemas.openxmlformats.org/presentationml/2006/main">
  <p:tag name="__MICROSOFT_TRANSLATOR_CLM_SLIDEINFO" val="{&quot;Guid&quot;:&quot;758d49a7-efaf-4fdd-b1c7-afe399d3a497&quot;,&quot;TimeStamp&quot;:&quot;2020-03-31T14:00:26.2891063+08:00&quot;}"/>
</p:tagLst>
</file>

<file path=ppt/tags/tag4.xml><?xml version="1.0" encoding="utf-8"?>
<p:tagLst xmlns:a="http://schemas.openxmlformats.org/drawingml/2006/main" xmlns:r="http://schemas.openxmlformats.org/officeDocument/2006/relationships" xmlns:p="http://schemas.openxmlformats.org/presentationml/2006/main">
  <p:tag name="__MICROSOFT_TRANSLATOR_CLM_SLIDEINFO" val="{&quot;Guid&quot;:&quot;f4bd8ff9-daae-45e6-af79-a7447fe71d40&quot;,&quot;TimeStamp&quot;:&quot;2020-03-31T14:00:26.2811276+08:00&quot;}"/>
</p:tagLst>
</file>

<file path=ppt/tags/tag40.xml><?xml version="1.0" encoding="utf-8"?>
<p:tagLst xmlns:a="http://schemas.openxmlformats.org/drawingml/2006/main" xmlns:r="http://schemas.openxmlformats.org/officeDocument/2006/relationships" xmlns:p="http://schemas.openxmlformats.org/presentationml/2006/main">
  <p:tag name="__MICROSOFT_TRANSLATOR_CLM_SLIDEINFO" val="{&quot;Guid&quot;:&quot;ebe0c611-3980-437f-a20c-1fd9a80351f2&quot;,&quot;TimeStamp&quot;:&quot;2020-03-31T14:00:26.2891063+08:00&quot;}"/>
</p:tagLst>
</file>

<file path=ppt/tags/tag41.xml><?xml version="1.0" encoding="utf-8"?>
<p:tagLst xmlns:a="http://schemas.openxmlformats.org/drawingml/2006/main" xmlns:r="http://schemas.openxmlformats.org/officeDocument/2006/relationships" xmlns:p="http://schemas.openxmlformats.org/presentationml/2006/main">
  <p:tag name="__MICROSOFT_TRANSLATOR_CLM_SLIDEINFO" val="{&quot;Guid&quot;:&quot;6945fc0e-f61d-4c1f-bd7a-67711658017f&quot;,&quot;TimeStamp&quot;:&quot;2020-03-31T14:00:26.2891063+08:00&quot;}"/>
</p:tagLst>
</file>

<file path=ppt/tags/tag42.xml><?xml version="1.0" encoding="utf-8"?>
<p:tagLst xmlns:a="http://schemas.openxmlformats.org/drawingml/2006/main" xmlns:r="http://schemas.openxmlformats.org/officeDocument/2006/relationships" xmlns:p="http://schemas.openxmlformats.org/presentationml/2006/main">
  <p:tag name="__MICROSOFT_TRANSLATOR_CLM_SLIDEINFO" val="{&quot;Guid&quot;:&quot;1b42852c-16d1-4e23-8f5a-9a10ab8faa89&quot;,&quot;TimeStamp&quot;:&quot;2020-03-31T14:00:26.2901032+08:00&quot;}"/>
</p:tagLst>
</file>

<file path=ppt/tags/tag43.xml><?xml version="1.0" encoding="utf-8"?>
<p:tagLst xmlns:a="http://schemas.openxmlformats.org/drawingml/2006/main" xmlns:r="http://schemas.openxmlformats.org/officeDocument/2006/relationships" xmlns:p="http://schemas.openxmlformats.org/presentationml/2006/main">
  <p:tag name="__MICROSOFT_TRANSLATOR_CLM_SLIDEINFO" val="{&quot;Guid&quot;:&quot;c8c48a34-b68a-4a68-b5e3-7b6e815c05a0&quot;,&quot;TimeStamp&quot;:&quot;2020-03-31T14:00:26.2901032+08:00&quot;}"/>
</p:tagLst>
</file>

<file path=ppt/tags/tag44.xml><?xml version="1.0" encoding="utf-8"?>
<p:tagLst xmlns:a="http://schemas.openxmlformats.org/drawingml/2006/main" xmlns:r="http://schemas.openxmlformats.org/officeDocument/2006/relationships" xmlns:p="http://schemas.openxmlformats.org/presentationml/2006/main">
  <p:tag name="__MICROSOFT_TRANSLATOR_CLM_SLIDEINFO" val="{&quot;Guid&quot;:&quot;da19f6cf-21fa-4b4b-9431-f02bebbb42c7&quot;,&quot;TimeStamp&quot;:&quot;2020-03-31T14:00:26.2901032+08:00&quot;}"/>
</p:tagLst>
</file>

<file path=ppt/tags/tag45.xml><?xml version="1.0" encoding="utf-8"?>
<p:tagLst xmlns:a="http://schemas.openxmlformats.org/drawingml/2006/main" xmlns:r="http://schemas.openxmlformats.org/officeDocument/2006/relationships" xmlns:p="http://schemas.openxmlformats.org/presentationml/2006/main">
  <p:tag name="__MICROSOFT_TRANSLATOR_CLM_SLIDEINFO" val="{&quot;Guid&quot;:&quot;fd9450e1-2d3d-4aaf-b3d8-3189b35a20c8&quot;,&quot;TimeStamp&quot;:&quot;2020-03-31T14:00:26.2901032+08:00&quot;}"/>
</p:tagLst>
</file>

<file path=ppt/tags/tag46.xml><?xml version="1.0" encoding="utf-8"?>
<p:tagLst xmlns:a="http://schemas.openxmlformats.org/drawingml/2006/main" xmlns:r="http://schemas.openxmlformats.org/officeDocument/2006/relationships" xmlns:p="http://schemas.openxmlformats.org/presentationml/2006/main">
  <p:tag name="__MICROSOFT_TRANSLATOR_CLM_SLIDEINFO" val="{&quot;Guid&quot;:&quot;48bc90dd-2026-4fdc-888b-eb45b72a7497&quot;,&quot;TimeStamp&quot;:&quot;2020-03-31T14:00:26.2901032+08:00&quot;}"/>
</p:tagLst>
</file>

<file path=ppt/tags/tag47.xml><?xml version="1.0" encoding="utf-8"?>
<p:tagLst xmlns:a="http://schemas.openxmlformats.org/drawingml/2006/main" xmlns:r="http://schemas.openxmlformats.org/officeDocument/2006/relationships" xmlns:p="http://schemas.openxmlformats.org/presentationml/2006/main">
  <p:tag name="__MICROSOFT_TRANSLATOR_CLM_SLIDEINFO" val="{&quot;Guid&quot;:&quot;66eb99c8-a938-4cec-82ed-5ddbfb0817a7&quot;,&quot;TimeStamp&quot;:&quot;2020-03-31T14:00:26.2901032+08:00&quot;}"/>
</p:tagLst>
</file>

<file path=ppt/tags/tag48.xml><?xml version="1.0" encoding="utf-8"?>
<p:tagLst xmlns:a="http://schemas.openxmlformats.org/drawingml/2006/main" xmlns:r="http://schemas.openxmlformats.org/officeDocument/2006/relationships" xmlns:p="http://schemas.openxmlformats.org/presentationml/2006/main">
  <p:tag name="__MICROSOFT_TRANSLATOR_CLM_SLIDEINFO" val="{&quot;Guid&quot;:&quot;b78385a6-02b1-415f-9bec-7af4a782a359&quot;,&quot;TimeStamp&quot;:&quot;2020-03-31T14:00:26.2910999+08:00&quot;}"/>
</p:tagLst>
</file>

<file path=ppt/tags/tag5.xml><?xml version="1.0" encoding="utf-8"?>
<p:tagLst xmlns:a="http://schemas.openxmlformats.org/drawingml/2006/main" xmlns:r="http://schemas.openxmlformats.org/officeDocument/2006/relationships" xmlns:p="http://schemas.openxmlformats.org/presentationml/2006/main">
  <p:tag name="__MICROSOFT_TRANSLATOR_CLM_SLIDEINFO" val="{&quot;Guid&quot;:&quot;38925b85-562b-4e4f-b782-e579b38d3f0d&quot;,&quot;TimeStamp&quot;:&quot;2020-03-31T14:00:26.2811276+08:00&quot;}"/>
</p:tagLst>
</file>

<file path=ppt/tags/tag6.xml><?xml version="1.0" encoding="utf-8"?>
<p:tagLst xmlns:a="http://schemas.openxmlformats.org/drawingml/2006/main" xmlns:r="http://schemas.openxmlformats.org/officeDocument/2006/relationships" xmlns:p="http://schemas.openxmlformats.org/presentationml/2006/main">
  <p:tag name="__MICROSOFT_TRANSLATOR_CLM_SLIDEINFO" val="{&quot;Guid&quot;:&quot;01154eef-3050-4110-ba6e-379efb6b5bb8&quot;,&quot;TimeStamp&quot;:&quot;2020-03-31T14:00:26.2811276+08:00&quot;}"/>
</p:tagLst>
</file>

<file path=ppt/tags/tag7.xml><?xml version="1.0" encoding="utf-8"?>
<p:tagLst xmlns:a="http://schemas.openxmlformats.org/drawingml/2006/main" xmlns:r="http://schemas.openxmlformats.org/officeDocument/2006/relationships" xmlns:p="http://schemas.openxmlformats.org/presentationml/2006/main">
  <p:tag name="__MICROSOFT_TRANSLATOR_CLM_SLIDEINFO" val="{&quot;Guid&quot;:&quot;6d1ff108-1b04-42d7-a82f-69fd6975abad&quot;,&quot;TimeStamp&quot;:&quot;2020-03-31T14:00:26.2811276+08:00&quot;}"/>
</p:tagLst>
</file>

<file path=ppt/tags/tag8.xml><?xml version="1.0" encoding="utf-8"?>
<p:tagLst xmlns:a="http://schemas.openxmlformats.org/drawingml/2006/main" xmlns:r="http://schemas.openxmlformats.org/officeDocument/2006/relationships" xmlns:p="http://schemas.openxmlformats.org/presentationml/2006/main">
  <p:tag name="__MICROSOFT_TRANSLATOR_CLM_SLIDEINFO" val="{&quot;Guid&quot;:&quot;b2f7a54f-5bf2-4eee-bc77-35fa7e57667f&quot;,&quot;TimeStamp&quot;:&quot;2020-03-31T14:00:26.2821241+08:00&quot;}"/>
</p:tagLst>
</file>

<file path=ppt/tags/tag9.xml><?xml version="1.0" encoding="utf-8"?>
<p:tagLst xmlns:a="http://schemas.openxmlformats.org/drawingml/2006/main" xmlns:r="http://schemas.openxmlformats.org/officeDocument/2006/relationships" xmlns:p="http://schemas.openxmlformats.org/presentationml/2006/main">
  <p:tag name="__MICROSOFT_TRANSLATOR_CLM_SLIDEINFO" val="{&quot;Guid&quot;:&quot;e94fe866-d258-414c-962b-4ca77e09da34&quot;,&quot;TimeStamp&quot;:&quot;2020-03-31T14:00:26.2821241+08:00&qu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wdyTalk">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howdyTalk" id="{71CF73D1-5582-45AB-9F53-DF194B918FCB}" vid="{B2999386-9302-4A75-AAEE-D1DFB40C258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howdyTalk</Template>
  <TotalTime>5927</TotalTime>
  <Words>5049</Words>
  <Application>Microsoft Office PowerPoint</Application>
  <PresentationFormat>全屏显示(4:3)</PresentationFormat>
  <Paragraphs>580</Paragraphs>
  <Slides>51</Slides>
  <Notes>0</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51</vt:i4>
      </vt:variant>
    </vt:vector>
  </HeadingPairs>
  <TitlesOfParts>
    <vt:vector size="66" baseType="lpstr">
      <vt:lpstr>Monotype Sorts</vt:lpstr>
      <vt:lpstr>楷体_GB2312</vt:lpstr>
      <vt:lpstr>宋体</vt:lpstr>
      <vt:lpstr>微软雅黑</vt:lpstr>
      <vt:lpstr>Arial</vt:lpstr>
      <vt:lpstr>Arial Black</vt:lpstr>
      <vt:lpstr>Calibri</vt:lpstr>
      <vt:lpstr>Cambria Math</vt:lpstr>
      <vt:lpstr>Century Gothic</vt:lpstr>
      <vt:lpstr>Harlow Solid Italic</vt:lpstr>
      <vt:lpstr>Symbol</vt:lpstr>
      <vt:lpstr>Times New Roman</vt:lpstr>
      <vt:lpstr>Wingdings</vt:lpstr>
      <vt:lpstr>Wingdings 3</vt:lpstr>
      <vt:lpstr>howdyTalk</vt:lpstr>
      <vt:lpstr>第二章 高级语言及其文法（下）</vt:lpstr>
      <vt:lpstr>复习：基本定义总结</vt:lpstr>
      <vt:lpstr>2.3 文法的定义</vt:lpstr>
      <vt:lpstr>句子的组成规则</vt:lpstr>
      <vt:lpstr>定义句子的规则的语法组成 ——终结符号集，非终结符号集，语法规则，开始符号</vt:lpstr>
      <vt:lpstr>文法G的形式定义</vt:lpstr>
      <vt:lpstr>文法G的形式定义</vt:lpstr>
      <vt:lpstr>例2.9  赋值语句的文法</vt:lpstr>
      <vt:lpstr>例2.9  赋值语句的文法（续）</vt:lpstr>
      <vt:lpstr>产生式的简写</vt:lpstr>
      <vt:lpstr>句子的派生(推导)-从产生语言的角度</vt:lpstr>
      <vt:lpstr>句子的归约   ---从识别语言的角度</vt:lpstr>
      <vt:lpstr>基于产生式的变换--推导或归约</vt:lpstr>
      <vt:lpstr>(多步)推导</vt:lpstr>
      <vt:lpstr>文法G产生的语言</vt:lpstr>
      <vt:lpstr>文法G产生的语言(续)</vt:lpstr>
      <vt:lpstr>推导/归约举例</vt:lpstr>
      <vt:lpstr>句型与句子</vt:lpstr>
      <vt:lpstr>句型与句子</vt:lpstr>
      <vt:lpstr>2.４ 文法的分类(Chomsky体系)</vt:lpstr>
      <vt:lpstr>1. 上下文有关文法(CSG)</vt:lpstr>
      <vt:lpstr>2.上下文无关文法(CFG)</vt:lpstr>
      <vt:lpstr>例  标识符的文法</vt:lpstr>
      <vt:lpstr>3. 正规文法(RG)</vt:lpstr>
      <vt:lpstr>非上下文无关的语言结构</vt:lpstr>
      <vt:lpstr>非上下文无关的语言结构</vt:lpstr>
      <vt:lpstr>非上下文无关的语言结构</vt:lpstr>
      <vt:lpstr>Chomsky体系——总结</vt:lpstr>
      <vt:lpstr>文法的类型</vt:lpstr>
      <vt:lpstr>ＢＮＦ范式</vt:lpstr>
      <vt:lpstr>ＢＮＦ范式</vt:lpstr>
      <vt:lpstr>2.5 CFG的语法树</vt:lpstr>
      <vt:lpstr>例 句子结构的表示  </vt:lpstr>
      <vt:lpstr>短语(Phrase)</vt:lpstr>
      <vt:lpstr> 例：(直接)短语</vt:lpstr>
      <vt:lpstr>句柄(Handle)：最左直接短语</vt:lpstr>
      <vt:lpstr>用子树解释短语，直接短语，句柄</vt:lpstr>
      <vt:lpstr>PowerPoint 演示文稿</vt:lpstr>
      <vt:lpstr>练习</vt:lpstr>
      <vt:lpstr>例 短语与分析树   (文法E→E+E|E*E|(E)|id ）</vt:lpstr>
      <vt:lpstr>id+id*id的不同推导E→E+E|E*E|(E)|id</vt:lpstr>
      <vt:lpstr>最左推导与最右推导</vt:lpstr>
      <vt:lpstr>2.6 CFG的二义性</vt:lpstr>
      <vt:lpstr>文法的二义性</vt:lpstr>
      <vt:lpstr>PowerPoint 演示文稿</vt:lpstr>
      <vt:lpstr>PowerPoint 演示文稿</vt:lpstr>
      <vt:lpstr>二义性(ambiquity)的定义</vt:lpstr>
      <vt:lpstr>描述if语句的无二义性文法的产生式</vt:lpstr>
      <vt:lpstr>二义性(ambiquity)的定义</vt:lpstr>
      <vt:lpstr>分析树与(抽象)语法树不同</vt:lpstr>
      <vt:lpstr>2.7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高级语言及其文法</dc:title>
  <dc:creator>Howdy</dc:creator>
  <cp:lastModifiedBy>Howdy Chang</cp:lastModifiedBy>
  <cp:revision>85</cp:revision>
  <dcterms:modified xsi:type="dcterms:W3CDTF">2023-03-09T05:34:14Z</dcterms:modified>
</cp:coreProperties>
</file>