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82c0d280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82c0d280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82c0d280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82c0d280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482c0d280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482c0d280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82c0d280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82c0d280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82c0d280e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82c0d280e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82c0d280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82c0d280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l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georgiaokeeffe.net/pelvis-with-the-distance.jsp" TargetMode="External"/><Relationship Id="rId4" Type="http://schemas.openxmlformats.org/officeDocument/2006/relationships/hyperlink" Target="https://en.wikipedia.org/wiki/Georgia_O%27Keeffe" TargetMode="External"/><Relationship Id="rId5" Type="http://schemas.openxmlformats.org/officeDocument/2006/relationships/hyperlink" Target="https://www.wikiart.org/en/georgia-o-keeffe" TargetMode="External"/><Relationship Id="rId6" Type="http://schemas.openxmlformats.org/officeDocument/2006/relationships/hyperlink" Target="https://engelsbergideas.com/notebook/the-many-meanings-of-georgia-okeeffe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Pelvis in the distance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Apie autorę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234075"/>
            <a:ext cx="47667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lt" sz="2000"/>
              <a:t>Georgia O'Keeffe (1887–1986)</a:t>
            </a:r>
            <a:endParaRPr b="1"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Playfair Display"/>
              <a:buChar char="●"/>
            </a:pPr>
            <a:r>
              <a:rPr b="1" lang="lt" sz="2000"/>
              <a:t>Svarbi JAV modernizmo tapytoja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lt" sz="2000"/>
              <a:t>Garsėjo paveikslais:</a:t>
            </a:r>
            <a:r>
              <a:rPr lang="lt" sz="2000"/>
              <a:t> Didelės gėlės, dykumų peizažai, kaulai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lt" sz="2000"/>
              <a:t>Stilius:</a:t>
            </a:r>
            <a:r>
              <a:rPr lang="lt" sz="2000"/>
              <a:t> Modernizmas, abstrakcijos ir realizmo derinys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lt" sz="2000"/>
              <a:t>Reikšmė:</a:t>
            </a:r>
            <a:r>
              <a:rPr lang="lt" sz="2000"/>
              <a:t> Viena įtakingiausių XX a. JAV menininkių</a:t>
            </a:r>
            <a:endParaRPr sz="2000"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374" y="133825"/>
            <a:ext cx="4065625" cy="419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Kūrinys</a:t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0525" y="324175"/>
            <a:ext cx="5517875" cy="459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Ryšys</a:t>
            </a:r>
            <a:r>
              <a:rPr lang="lt"/>
              <a:t> su menininke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Priklauso O'Keeffe „kaulų serijai“ (įkvėptas dykumos radinių).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Menininkė kaulus matė kaip atsparias, abstrakčiai gražias formas, o ne mirties simbolius.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Ypatingas aspektas: žvilgsnis pro kaulo angą – kaulas kaip „langas“ ar „rėmas“ į dangų (perspektyvos tyrinėjimas).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Demonstruoja brandųjį stilių: aiškus, lygus tapymas, jungiantis tikroviškumą ir abstrakciją.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Atspindi Naujosios Meksikos dvasią ir gebėjimą rasti grožį paprastuose dalykuose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Kūrinio </a:t>
            </a:r>
            <a:r>
              <a:rPr lang="lt"/>
              <a:t>reikšmės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Kaip žvilgsnio taškas (pro kaulą) formuoja suvokimą.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Dvejopa kaulo prasmė – mirties ženklas ir gyvybinga, atspari forma.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Materialaus objekto (kaulo) jungtis su begaline erdve (dangumi); fizinio ir dvasinio pasaulio sąsaja.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Grožio atradimas neįprastose, gamtos paliktose formose (kauluose).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Kaulo anga kaip perėjimas į kitą būvį, dvasingumą ar suvokimą.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/>
              <a:t>Kvietimas apmąstyti gyvybės vietą visatoje.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6666"/>
              <a:buFont typeface="Arial"/>
              <a:buNone/>
            </a:pPr>
            <a:r>
              <a:rPr lang="lt"/>
              <a:t>Šaltiniai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 u="sng">
                <a:solidFill>
                  <a:schemeClr val="hlink"/>
                </a:solidFill>
                <a:hlinkClick r:id="rId3"/>
              </a:rPr>
              <a:t>https://www.georgiaokeeffe.net/pelvis-with-the-distance.jsp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 u="sng">
                <a:solidFill>
                  <a:schemeClr val="hlink"/>
                </a:solidFill>
                <a:hlinkClick r:id="rId4"/>
              </a:rPr>
              <a:t>https://en.wikipedia.org/wiki/Georgia_O%27Keeffe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 u="sng">
                <a:solidFill>
                  <a:schemeClr val="hlink"/>
                </a:solidFill>
                <a:hlinkClick r:id="rId5"/>
              </a:rPr>
              <a:t>https://www.wikiart.org/en/georgia-o-keeffe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lt" u="sng">
                <a:solidFill>
                  <a:schemeClr val="hlink"/>
                </a:solidFill>
                <a:hlinkClick r:id="rId6"/>
              </a:rPr>
              <a:t>https://engelsbergideas.com/notebook/the-many-meanings-of-georgia-okeeffe/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lt"/>
              <a:t>Ačiū už dėmesį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