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9"/>
  </p:notesMasterIdLst>
  <p:sldIdLst>
    <p:sldId id="256" r:id="rId3"/>
    <p:sldId id="261" r:id="rId4"/>
    <p:sldId id="257" r:id="rId5"/>
    <p:sldId id="258" r:id="rId6"/>
    <p:sldId id="259" r:id="rId7"/>
    <p:sldId id="260"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4"/>
    <p:restoredTop sz="94207"/>
  </p:normalViewPr>
  <p:slideViewPr>
    <p:cSldViewPr snapToGrid="0">
      <p:cViewPr varScale="1">
        <p:scale>
          <a:sx n="142" d="100"/>
          <a:sy n="142" d="100"/>
        </p:scale>
        <p:origin x="10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22"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1945461"/>
            <a:ext cx="8222100" cy="933600"/>
          </a:xfrm>
          <a:prstGeom prst="rect">
            <a:avLst/>
          </a:prstGeom>
        </p:spPr>
        <p:txBody>
          <a:bodyPr lIns="91425" tIns="91425" rIns="91425" bIns="91425" anchor="b" anchorCtr="0">
            <a:noAutofit/>
          </a:bodyPr>
          <a:lstStyle/>
          <a:p>
            <a:pPr lvl="0"/>
            <a:r>
              <a:rPr lang="en-IN" dirty="0" smtClean="0"/>
              <a:t>Services and Dependency Injections in Angularjs</a:t>
            </a:r>
            <a:endParaRPr lang="en" dirty="0"/>
          </a:p>
        </p:txBody>
      </p:sp>
      <p:sp>
        <p:nvSpPr>
          <p:cNvPr id="2" name="TextBox 1"/>
          <p:cNvSpPr txBox="1"/>
          <p:nvPr/>
        </p:nvSpPr>
        <p:spPr>
          <a:xfrm>
            <a:off x="3285460" y="3242930"/>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90525" y="2104950"/>
            <a:ext cx="8222100" cy="933600"/>
          </a:xfrm>
          <a:prstGeom prst="rect">
            <a:avLst/>
          </a:prstGeom>
        </p:spPr>
        <p:txBody>
          <a:bodyPr lIns="91425" tIns="91425" rIns="91425" bIns="91425" anchor="b" anchorCtr="0">
            <a:noAutofit/>
          </a:bodyPr>
          <a:lstStyle/>
          <a:p>
            <a:pPr lvl="0"/>
            <a:r>
              <a:rPr lang="en-IN" dirty="0" smtClean="0"/>
              <a:t>Services in Angularjs</a:t>
            </a:r>
            <a:endParaRPr lang="en" dirty="0"/>
          </a:p>
        </p:txBody>
      </p:sp>
    </p:spTree>
    <p:extLst>
      <p:ext uri="{BB962C8B-B14F-4D97-AF65-F5344CB8AC3E}">
        <p14:creationId xmlns:p14="http://schemas.microsoft.com/office/powerpoint/2010/main" val="42853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 xmlns:a16="http://schemas.microsoft.com/office/drawing/2014/main" id="{E71F4959-BCBD-4B9F-B0BB-86D031A5FDB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 xmlns:a16="http://schemas.microsoft.com/office/drawing/2014/main" id="{CA240F90-FC47-4ED2-B656-3D74496177B9}"/>
              </a:ext>
            </a:extLst>
          </p:cNvPr>
          <p:cNvSpPr txBox="1"/>
          <p:nvPr/>
        </p:nvSpPr>
        <p:spPr>
          <a:xfrm>
            <a:off x="3576919" y="887506"/>
            <a:ext cx="5003556"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What are services in Angularjs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Why we need services in Angularjs.</a:t>
            </a: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smtClean="0"/>
              <a:t>Demo!</a:t>
            </a:r>
            <a:endParaRPr lang="en-IN" sz="2400" dirty="0"/>
          </a:p>
          <a:p>
            <a:endParaRPr lang="en-IN" sz="2400"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 xmlns:a16="http://schemas.microsoft.com/office/drawing/2014/main" id="{B9DC830F-10B5-43B8-BAA1-BA4C6D0BD53E}"/>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78195" y="2178345"/>
            <a:ext cx="1202808" cy="1202808"/>
          </a:xfrm>
          <a:prstGeom prst="rect">
            <a:avLst/>
          </a:prstGeom>
        </p:spPr>
      </p:pic>
      <p:sp>
        <p:nvSpPr>
          <p:cNvPr id="6" name="TextBox 5">
            <a:extLst>
              <a:ext uri="{FF2B5EF4-FFF2-40B4-BE49-F238E27FC236}">
                <a16:creationId xmlns="" xmlns:a16="http://schemas.microsoft.com/office/drawing/2014/main" id="{0B25F9CE-70B8-4207-BB4F-008CCF0BF923}"/>
              </a:ext>
            </a:extLst>
          </p:cNvPr>
          <p:cNvSpPr txBox="1"/>
          <p:nvPr/>
        </p:nvSpPr>
        <p:spPr>
          <a:xfrm>
            <a:off x="3987209" y="1442161"/>
            <a:ext cx="4455042" cy="1938992"/>
          </a:xfrm>
          <a:prstGeom prst="rect">
            <a:avLst/>
          </a:prstGeom>
          <a:noFill/>
        </p:spPr>
        <p:txBody>
          <a:bodyPr wrap="square" rtlCol="0">
            <a:spAutoFit/>
          </a:bodyPr>
          <a:lstStyle/>
          <a:p>
            <a:pPr marL="342900" indent="-342900">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What are services.</a:t>
            </a: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IN"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smtClean="0">
                <a:latin typeface="Calibri" panose="020F0502020204030204" pitchFamily="34" charset="0"/>
                <a:cs typeface="Calibri" panose="020F0502020204030204" pitchFamily="34" charset="0"/>
              </a:rPr>
              <a:t>Why </a:t>
            </a:r>
            <a:r>
              <a:rPr lang="en-IN" sz="2400" dirty="0" smtClean="0">
                <a:latin typeface="Calibri" panose="020F0502020204030204" pitchFamily="34" charset="0"/>
                <a:cs typeface="Calibri" panose="020F0502020204030204" pitchFamily="34" charset="0"/>
              </a:rPr>
              <a:t>we need services.</a:t>
            </a:r>
            <a:endParaRPr lang="en-IN"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endParaRPr lang="en-IN"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IN" sz="2400" dirty="0" smtClean="0">
                <a:latin typeface="Calibri" panose="020F0502020204030204" pitchFamily="34" charset="0"/>
                <a:cs typeface="Calibri" panose="020F0502020204030204" pitchFamily="34" charset="0"/>
              </a:rPr>
              <a:t>Services in action.</a:t>
            </a:r>
            <a:endParaRPr lang="en-IN" sz="2400" dirty="0">
              <a:latin typeface="Calibri" panose="020F0502020204030204" pitchFamily="34" charset="0"/>
              <a:cs typeface="Calibri" panose="020F0502020204030204" pitchFamily="34" charset="0"/>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a:solidFill>
                  <a:schemeClr val="lt1"/>
                </a:solidFill>
                <a:latin typeface="Calibri"/>
                <a:ea typeface="Calibri"/>
                <a:cs typeface="Calibri"/>
                <a:sym typeface="Calibri"/>
              </a:rPr>
              <a:t>Next Video</a:t>
            </a: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smtClean="0"/>
              <a:t>Issue with our service implementation and observables for services.</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140</Words>
  <Application>Microsoft Macintosh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Services and Dependency Injections in Angularjs</vt:lpstr>
      <vt:lpstr>Services in Angularjs</vt:lpstr>
      <vt:lpstr>Agenda</vt:lpstr>
      <vt:lpstr>DEMO!</vt:lpstr>
      <vt:lpstr>Conclusion</vt:lpstr>
      <vt:lpstr>Next Video</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45</cp:revision>
  <dcterms:modified xsi:type="dcterms:W3CDTF">2018-01-14T10:39:01Z</dcterms:modified>
</cp:coreProperties>
</file>