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svg" ContentType="image/svg+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7" r:id="rId1"/>
    <p:sldMasterId id="2147483688" r:id="rId2"/>
  </p:sldMasterIdLst>
  <p:notesMasterIdLst>
    <p:notesMasterId r:id="rId8"/>
  </p:notesMasterIdLst>
  <p:sldIdLst>
    <p:sldId id="261" r:id="rId3"/>
    <p:sldId id="257" r:id="rId4"/>
    <p:sldId id="258" r:id="rId5"/>
    <p:sldId id="259" r:id="rId6"/>
    <p:sldId id="260"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5"/>
  </p:normalViewPr>
  <p:slideViewPr>
    <p:cSldViewPr snapToGrid="0">
      <p:cViewPr varScale="1">
        <p:scale>
          <a:sx n="143" d="100"/>
          <a:sy n="143" d="100"/>
        </p:scale>
        <p:origin x="7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21" Type="http://schemas.microsoft.com/office/2016/11/relationships/changesInfo" Target="changesInfos/changesInfo1.xml"/><Relationship Id="rId22"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sh Garg" userId="154b7a2a455ac013" providerId="LiveId" clId="{940DAC1B-4986-484F-951F-CF7D163993AD}"/>
    <pc:docChg chg="addSld delSld modSld">
      <pc:chgData name="Harish Garg" userId="154b7a2a455ac013" providerId="LiveId" clId="{940DAC1B-4986-484F-951F-CF7D163993AD}" dt="2017-08-05T06:18:23.689" v="205" actId="20577"/>
      <pc:docMkLst>
        <pc:docMk/>
      </pc:docMkLst>
      <pc:sldChg chg="addSp delSp modSp add modAnim">
        <pc:chgData name="Harish Garg" userId="154b7a2a455ac013" providerId="LiveId" clId="{940DAC1B-4986-484F-951F-CF7D163993AD}" dt="2017-08-05T06:18:23.689" v="205" actId="20577"/>
        <pc:sldMkLst>
          <pc:docMk/>
          <pc:sldMk cId="1979873235" sldId="266"/>
        </pc:sldMkLst>
        <pc:spChg chg="mod">
          <ac:chgData name="Harish Garg" userId="154b7a2a455ac013" providerId="LiveId" clId="{940DAC1B-4986-484F-951F-CF7D163993AD}" dt="2017-08-05T05:54:25.428" v="21" actId="20577"/>
          <ac:spMkLst>
            <pc:docMk/>
            <pc:sldMk cId="1979873235" sldId="266"/>
            <ac:spMk id="2" creationId="{50BC4269-570C-4A00-815F-45BD33C74AC4}"/>
          </ac:spMkLst>
        </pc:spChg>
        <pc:spChg chg="mod">
          <ac:chgData name="Harish Garg" userId="154b7a2a455ac013" providerId="LiveId" clId="{940DAC1B-4986-484F-951F-CF7D163993AD}" dt="2017-08-05T06:14:25.591" v="160" actId="20577"/>
          <ac:spMkLst>
            <pc:docMk/>
            <pc:sldMk cId="1979873235" sldId="266"/>
            <ac:spMk id="3" creationId="{03D4D0F4-C557-4FB8-BF01-3A346A29170A}"/>
          </ac:spMkLst>
        </pc:spChg>
        <pc:spChg chg="add mod">
          <ac:chgData name="Harish Garg" userId="154b7a2a455ac013" providerId="LiveId" clId="{940DAC1B-4986-484F-951F-CF7D163993AD}" dt="2017-08-05T06:14:47.022" v="163" actId="1076"/>
          <ac:spMkLst>
            <pc:docMk/>
            <pc:sldMk cId="1979873235" sldId="266"/>
            <ac:spMk id="4" creationId="{8C23010F-AC3E-4229-9E03-6AC158EBE548}"/>
          </ac:spMkLst>
        </pc:spChg>
        <pc:spChg chg="add mod">
          <ac:chgData name="Harish Garg" userId="154b7a2a455ac013" providerId="LiveId" clId="{940DAC1B-4986-484F-951F-CF7D163993AD}" dt="2017-08-05T06:15:04.460" v="165" actId="1076"/>
          <ac:spMkLst>
            <pc:docMk/>
            <pc:sldMk cId="1979873235" sldId="266"/>
            <ac:spMk id="5" creationId="{529C4990-3CA5-4146-946F-05588AEB7887}"/>
          </ac:spMkLst>
        </pc:spChg>
        <pc:spChg chg="add mod">
          <ac:chgData name="Harish Garg" userId="154b7a2a455ac013" providerId="LiveId" clId="{940DAC1B-4986-484F-951F-CF7D163993AD}" dt="2017-08-05T06:15:13.838" v="166" actId="1076"/>
          <ac:spMkLst>
            <pc:docMk/>
            <pc:sldMk cId="1979873235" sldId="266"/>
            <ac:spMk id="6" creationId="{00CF40FE-223A-452B-8133-E0F8A870F4CC}"/>
          </ac:spMkLst>
        </pc:spChg>
        <pc:spChg chg="add mod">
          <ac:chgData name="Harish Garg" userId="154b7a2a455ac013" providerId="LiveId" clId="{940DAC1B-4986-484F-951F-CF7D163993AD}" dt="2017-08-05T06:15:24.896" v="167" actId="1076"/>
          <ac:spMkLst>
            <pc:docMk/>
            <pc:sldMk cId="1979873235" sldId="266"/>
            <ac:spMk id="7" creationId="{0B26BFA1-3722-40BF-AB82-7614465E7830}"/>
          </ac:spMkLst>
        </pc:spChg>
        <pc:spChg chg="add del">
          <ac:chgData name="Harish Garg" userId="154b7a2a455ac013" providerId="LiveId" clId="{940DAC1B-4986-484F-951F-CF7D163993AD}" dt="2017-08-05T06:11:55" v="134" actId="20577"/>
          <ac:spMkLst>
            <pc:docMk/>
            <pc:sldMk cId="1979873235" sldId="266"/>
            <ac:spMk id="8" creationId="{03A3B6E4-3EFA-43BA-8FF1-67A9C1634452}"/>
          </ac:spMkLst>
        </pc:spChg>
        <pc:spChg chg="add mod">
          <ac:chgData name="Harish Garg" userId="154b7a2a455ac013" providerId="LiveId" clId="{940DAC1B-4986-484F-951F-CF7D163993AD}" dt="2017-08-05T06:16:29.045" v="183" actId="20577"/>
          <ac:spMkLst>
            <pc:docMk/>
            <pc:sldMk cId="1979873235" sldId="266"/>
            <ac:spMk id="9" creationId="{FDD0CF59-75FC-4FE1-9961-57A502A51507}"/>
          </ac:spMkLst>
        </pc:spChg>
        <pc:spChg chg="add mod">
          <ac:chgData name="Harish Garg" userId="154b7a2a455ac013" providerId="LiveId" clId="{940DAC1B-4986-484F-951F-CF7D163993AD}" dt="2017-08-05T06:18:23.689" v="205" actId="20577"/>
          <ac:spMkLst>
            <pc:docMk/>
            <pc:sldMk cId="1979873235" sldId="266"/>
            <ac:spMk id="10" creationId="{866373EE-40A4-4262-AB69-71B618EA8A56}"/>
          </ac:spMkLst>
        </pc:spChg>
      </pc:sldChg>
      <pc:sldChg chg="add del">
        <pc:chgData name="Harish Garg" userId="154b7a2a455ac013" providerId="LiveId" clId="{940DAC1B-4986-484F-951F-CF7D163993AD}" dt="2017-08-05T06:12:04.248" v="138" actId="2696"/>
        <pc:sldMkLst>
          <pc:docMk/>
          <pc:sldMk cId="2100348025" sldId="267"/>
        </pc:sldMkLst>
      </pc:sldChg>
      <pc:sldChg chg="modSp add del">
        <pc:chgData name="Harish Garg" userId="154b7a2a455ac013" providerId="LiveId" clId="{940DAC1B-4986-484F-951F-CF7D163993AD}" dt="2017-08-05T06:14:16.644" v="156" actId="2696"/>
        <pc:sldMkLst>
          <pc:docMk/>
          <pc:sldMk cId="2347687136" sldId="267"/>
        </pc:sldMkLst>
        <pc:spChg chg="mod">
          <ac:chgData name="Harish Garg" userId="154b7a2a455ac013" providerId="LiveId" clId="{940DAC1B-4986-484F-951F-CF7D163993AD}" dt="2017-08-05T06:12:44.519" v="155" actId="20577"/>
          <ac:spMkLst>
            <pc:docMk/>
            <pc:sldMk cId="2347687136" sldId="267"/>
            <ac:spMk id="3" creationId="{03D4D0F4-C557-4FB8-BF01-3A346A29170A}"/>
          </ac:spMkLst>
        </pc:spChg>
      </pc:sldChg>
      <pc:sldChg chg="add del">
        <pc:chgData name="Harish Garg" userId="154b7a2a455ac013" providerId="LiveId" clId="{940DAC1B-4986-484F-951F-CF7D163993AD}" dt="2017-08-05T06:12:02.170" v="137" actId="2696"/>
        <pc:sldMkLst>
          <pc:docMk/>
          <pc:sldMk cId="88251551" sldId="268"/>
        </pc:sldMkLst>
      </pc:sldChg>
    </pc:docChg>
  </pc:docChgLst>
  <pc:docChgLst>
    <pc:chgData name="Harish Garg" userId="154b7a2a455ac013" providerId="LiveId" clId="{24EC2744-F807-4B14-A2C1-3C75CF4A1423}"/>
    <pc:docChg chg="custSel addSld delSld modSld sldOrd">
      <pc:chgData name="Harish Garg" userId="154b7a2a455ac013" providerId="LiveId" clId="{24EC2744-F807-4B14-A2C1-3C75CF4A1423}" dt="2017-08-04T16:51:13.359" v="403" actId="20577"/>
      <pc:docMkLst>
        <pc:docMk/>
      </pc:docMkLst>
      <pc:sldChg chg="modSp">
        <pc:chgData name="Harish Garg" userId="154b7a2a455ac013" providerId="LiveId" clId="{24EC2744-F807-4B14-A2C1-3C75CF4A1423}" dt="2017-08-04T16:21:13.846" v="1" actId="20577"/>
        <pc:sldMkLst>
          <pc:docMk/>
          <pc:sldMk cId="0" sldId="256"/>
        </pc:sldMkLst>
        <pc:spChg chg="mod">
          <ac:chgData name="Harish Garg" userId="154b7a2a455ac013" providerId="LiveId" clId="{24EC2744-F807-4B14-A2C1-3C75CF4A1423}" dt="2017-08-04T16:21:13.846" v="1" actId="20577"/>
          <ac:spMkLst>
            <pc:docMk/>
            <pc:sldMk cId="0" sldId="256"/>
            <ac:spMk id="144" creationId="{00000000-0000-0000-0000-000000000000}"/>
          </ac:spMkLst>
        </pc:spChg>
      </pc:sldChg>
      <pc:sldChg chg="modSp">
        <pc:chgData name="Harish Garg" userId="154b7a2a455ac013" providerId="LiveId" clId="{24EC2744-F807-4B14-A2C1-3C75CF4A1423}" dt="2017-08-04T16:22:15.532" v="75" actId="20577"/>
        <pc:sldMkLst>
          <pc:docMk/>
          <pc:sldMk cId="0" sldId="257"/>
        </pc:sldMkLst>
        <pc:spChg chg="mod">
          <ac:chgData name="Harish Garg" userId="154b7a2a455ac013" providerId="LiveId" clId="{24EC2744-F807-4B14-A2C1-3C75CF4A1423}" dt="2017-08-04T16:22:15.532" v="75" actId="20577"/>
          <ac:spMkLst>
            <pc:docMk/>
            <pc:sldMk cId="0" sldId="257"/>
            <ac:spMk id="4" creationId="{CA240F90-FC47-4ED2-B656-3D74496177B9}"/>
          </ac:spMkLst>
        </pc:spChg>
      </pc:sldChg>
      <pc:sldChg chg="modSp ord">
        <pc:chgData name="Harish Garg" userId="154b7a2a455ac013" providerId="LiveId" clId="{24EC2744-F807-4B14-A2C1-3C75CF4A1423}" dt="2017-08-04T16:42:35.691" v="330" actId="20577"/>
        <pc:sldMkLst>
          <pc:docMk/>
          <pc:sldMk cId="0" sldId="258"/>
        </pc:sldMkLst>
        <pc:spChg chg="mod">
          <ac:chgData name="Harish Garg" userId="154b7a2a455ac013" providerId="LiveId" clId="{24EC2744-F807-4B14-A2C1-3C75CF4A1423}" dt="2017-08-04T16:42:35.691" v="330" actId="20577"/>
          <ac:spMkLst>
            <pc:docMk/>
            <pc:sldMk cId="0" sldId="258"/>
            <ac:spMk id="157" creationId="{00000000-0000-0000-0000-000000000000}"/>
          </ac:spMkLst>
        </pc:spChg>
      </pc:sldChg>
      <pc:sldChg chg="modSp">
        <pc:chgData name="Harish Garg" userId="154b7a2a455ac013" providerId="LiveId" clId="{24EC2744-F807-4B14-A2C1-3C75CF4A1423}" dt="2017-08-04T16:23:35.110" v="168" actId="20577"/>
        <pc:sldMkLst>
          <pc:docMk/>
          <pc:sldMk cId="0" sldId="259"/>
        </pc:sldMkLst>
        <pc:spChg chg="mod">
          <ac:chgData name="Harish Garg" userId="154b7a2a455ac013" providerId="LiveId" clId="{24EC2744-F807-4B14-A2C1-3C75CF4A1423}" dt="2017-08-04T16:23:35.110" v="168" actId="20577"/>
          <ac:spMkLst>
            <pc:docMk/>
            <pc:sldMk cId="0" sldId="259"/>
            <ac:spMk id="6" creationId="{0B25F9CE-70B8-4207-BB4F-008CCF0BF923}"/>
          </ac:spMkLst>
        </pc:spChg>
      </pc:sldChg>
      <pc:sldChg chg="modSp">
        <pc:chgData name="Harish Garg" userId="154b7a2a455ac013" providerId="LiveId" clId="{24EC2744-F807-4B14-A2C1-3C75CF4A1423}" dt="2017-08-04T16:37:19.758" v="301" actId="20577"/>
        <pc:sldMkLst>
          <pc:docMk/>
          <pc:sldMk cId="0" sldId="260"/>
        </pc:sldMkLst>
        <pc:spChg chg="mod">
          <ac:chgData name="Harish Garg" userId="154b7a2a455ac013" providerId="LiveId" clId="{24EC2744-F807-4B14-A2C1-3C75CF4A1423}" dt="2017-08-04T16:37:19.758" v="301" actId="20577"/>
          <ac:spMkLst>
            <pc:docMk/>
            <pc:sldMk cId="0" sldId="260"/>
            <ac:spMk id="168" creationId="{00000000-0000-0000-0000-000000000000}"/>
          </ac:spMkLst>
        </pc:spChg>
      </pc:sldChg>
      <pc:sldChg chg="modSp add">
        <pc:chgData name="Harish Garg" userId="154b7a2a455ac013" providerId="LiveId" clId="{24EC2744-F807-4B14-A2C1-3C75CF4A1423}" dt="2017-08-04T16:21:24.822" v="2" actId="20577"/>
        <pc:sldMkLst>
          <pc:docMk/>
          <pc:sldMk cId="4285338601" sldId="261"/>
        </pc:sldMkLst>
        <pc:spChg chg="mod">
          <ac:chgData name="Harish Garg" userId="154b7a2a455ac013" providerId="LiveId" clId="{24EC2744-F807-4B14-A2C1-3C75CF4A1423}" dt="2017-08-04T16:21:24.822" v="2" actId="20577"/>
          <ac:spMkLst>
            <pc:docMk/>
            <pc:sldMk cId="4285338601" sldId="261"/>
            <ac:spMk id="144" creationId="{00000000-0000-0000-0000-000000000000}"/>
          </ac:spMkLst>
        </pc:spChg>
      </pc:sldChg>
      <pc:sldChg chg="modSp add del">
        <pc:chgData name="Harish Garg" userId="154b7a2a455ac013" providerId="LiveId" clId="{24EC2744-F807-4B14-A2C1-3C75CF4A1423}" dt="2017-08-04T16:25:59.894" v="186" actId="2696"/>
        <pc:sldMkLst>
          <pc:docMk/>
          <pc:sldMk cId="2038741611" sldId="262"/>
        </pc:sldMkLst>
        <pc:spChg chg="mod">
          <ac:chgData name="Harish Garg" userId="154b7a2a455ac013" providerId="LiveId" clId="{24EC2744-F807-4B14-A2C1-3C75CF4A1423}" dt="2017-08-04T16:25:36.032" v="185" actId="20577"/>
          <ac:spMkLst>
            <pc:docMk/>
            <pc:sldMk cId="2038741611" sldId="262"/>
            <ac:spMk id="2" creationId="{6738A34B-F6D4-43F1-B34D-71801DF44686}"/>
          </ac:spMkLst>
        </pc:spChg>
      </pc:sldChg>
      <pc:sldChg chg="addSp delSp modSp add modAnim">
        <pc:chgData name="Harish Garg" userId="154b7a2a455ac013" providerId="LiveId" clId="{24EC2744-F807-4B14-A2C1-3C75CF4A1423}" dt="2017-08-04T16:36:16.834" v="300" actId="20577"/>
        <pc:sldMkLst>
          <pc:docMk/>
          <pc:sldMk cId="2610312846" sldId="262"/>
        </pc:sldMkLst>
        <pc:spChg chg="mod">
          <ac:chgData name="Harish Garg" userId="154b7a2a455ac013" providerId="LiveId" clId="{24EC2744-F807-4B14-A2C1-3C75CF4A1423}" dt="2017-08-04T16:26:19.106" v="204" actId="20577"/>
          <ac:spMkLst>
            <pc:docMk/>
            <pc:sldMk cId="2610312846" sldId="262"/>
            <ac:spMk id="2" creationId="{CE4E1007-117F-428F-A9DC-D7D29E09EF8B}"/>
          </ac:spMkLst>
        </pc:spChg>
        <pc:spChg chg="add del mod">
          <ac:chgData name="Harish Garg" userId="154b7a2a455ac013" providerId="LiveId" clId="{24EC2744-F807-4B14-A2C1-3C75CF4A1423}" dt="2017-08-04T16:31:16.354" v="214" actId="478"/>
          <ac:spMkLst>
            <pc:docMk/>
            <pc:sldMk cId="2610312846" sldId="262"/>
            <ac:spMk id="7" creationId="{E9AF54E0-D042-4FC3-AD86-D73052F8F682}"/>
          </ac:spMkLst>
        </pc:spChg>
        <pc:spChg chg="add del mod">
          <ac:chgData name="Harish Garg" userId="154b7a2a455ac013" providerId="LiveId" clId="{24EC2744-F807-4B14-A2C1-3C75CF4A1423}" dt="2017-08-04T16:32:07.473" v="278" actId="20577"/>
          <ac:spMkLst>
            <pc:docMk/>
            <pc:sldMk cId="2610312846" sldId="262"/>
            <ac:spMk id="10" creationId="{055176F5-4785-4FBD-83CC-228515A0B49A}"/>
          </ac:spMkLst>
        </pc:spChg>
        <pc:picChg chg="add mod">
          <ac:chgData name="Harish Garg" userId="154b7a2a455ac013" providerId="LiveId" clId="{24EC2744-F807-4B14-A2C1-3C75CF4A1423}" dt="2017-08-04T16:33:52.867" v="292" actId="1076"/>
          <ac:picMkLst>
            <pc:docMk/>
            <pc:sldMk cId="2610312846" sldId="262"/>
            <ac:picMk id="4" creationId="{E17D4AB8-B7A0-4FBA-BB98-62B56E284989}"/>
          </ac:picMkLst>
        </pc:picChg>
        <pc:picChg chg="add del mod">
          <ac:chgData name="Harish Garg" userId="154b7a2a455ac013" providerId="LiveId" clId="{24EC2744-F807-4B14-A2C1-3C75CF4A1423}" dt="2017-08-04T16:31:16.354" v="214" actId="478"/>
          <ac:picMkLst>
            <pc:docMk/>
            <pc:sldMk cId="2610312846" sldId="262"/>
            <ac:picMk id="6" creationId="{0C6BF62B-EC90-427E-B7AE-4CE23A1B5190}"/>
          </ac:picMkLst>
        </pc:picChg>
        <pc:picChg chg="add mod">
          <ac:chgData name="Harish Garg" userId="154b7a2a455ac013" providerId="LiveId" clId="{24EC2744-F807-4B14-A2C1-3C75CF4A1423}" dt="2017-08-04T16:32:34.491" v="286" actId="1076"/>
          <ac:picMkLst>
            <pc:docMk/>
            <pc:sldMk cId="2610312846" sldId="262"/>
            <ac:picMk id="9" creationId="{D7998061-CBB6-49C2-94C6-4252C1EC75AE}"/>
          </ac:picMkLst>
        </pc:picChg>
        <pc:picChg chg="add mod">
          <ac:chgData name="Harish Garg" userId="154b7a2a455ac013" providerId="LiveId" clId="{24EC2744-F807-4B14-A2C1-3C75CF4A1423}" dt="2017-08-04T16:33:51.039" v="291" actId="1076"/>
          <ac:picMkLst>
            <pc:docMk/>
            <pc:sldMk cId="2610312846" sldId="262"/>
            <ac:picMk id="12" creationId="{F4C0D857-66AF-4119-BA94-8C69440A3765}"/>
          </ac:picMkLst>
        </pc:picChg>
        <pc:picChg chg="add mod">
          <ac:chgData name="Harish Garg" userId="154b7a2a455ac013" providerId="LiveId" clId="{24EC2744-F807-4B14-A2C1-3C75CF4A1423}" dt="2017-08-04T16:36:01.300" v="297" actId="1076"/>
          <ac:picMkLst>
            <pc:docMk/>
            <pc:sldMk cId="2610312846" sldId="262"/>
            <ac:picMk id="14" creationId="{AD2CBDA1-128A-4A58-BF01-50B1D7A6BE89}"/>
          </ac:picMkLst>
        </pc:picChg>
      </pc:sldChg>
      <pc:sldChg chg="addSp delSp modSp add">
        <pc:chgData name="Harish Garg" userId="154b7a2a455ac013" providerId="LiveId" clId="{24EC2744-F807-4B14-A2C1-3C75CF4A1423}" dt="2017-08-04T16:46:21.546" v="361" actId="1076"/>
        <pc:sldMkLst>
          <pc:docMk/>
          <pc:sldMk cId="644022242" sldId="263"/>
        </pc:sldMkLst>
        <pc:spChg chg="mod">
          <ac:chgData name="Harish Garg" userId="154b7a2a455ac013" providerId="LiveId" clId="{24EC2744-F807-4B14-A2C1-3C75CF4A1423}" dt="2017-08-04T16:38:18.994" v="317" actId="20577"/>
          <ac:spMkLst>
            <pc:docMk/>
            <pc:sldMk cId="644022242" sldId="263"/>
            <ac:spMk id="2" creationId="{CE4E1007-117F-428F-A9DC-D7D29E09EF8B}"/>
          </ac:spMkLst>
        </pc:spChg>
        <pc:picChg chg="mod">
          <ac:chgData name="Harish Garg" userId="154b7a2a455ac013" providerId="LiveId" clId="{24EC2744-F807-4B14-A2C1-3C75CF4A1423}" dt="2017-08-04T16:46:18.652" v="360" actId="1076"/>
          <ac:picMkLst>
            <pc:docMk/>
            <pc:sldMk cId="644022242" sldId="263"/>
            <ac:picMk id="4" creationId="{E17D4AB8-B7A0-4FBA-BB98-62B56E284989}"/>
          </ac:picMkLst>
        </pc:picChg>
        <pc:picChg chg="add del mod">
          <ac:chgData name="Harish Garg" userId="154b7a2a455ac013" providerId="LiveId" clId="{24EC2744-F807-4B14-A2C1-3C75CF4A1423}" dt="2017-08-04T16:40:52.754" v="320" actId="478"/>
          <ac:picMkLst>
            <pc:docMk/>
            <pc:sldMk cId="644022242" sldId="263"/>
            <ac:picMk id="5" creationId="{43459413-1B24-4352-95DB-93ABB9B9A412}"/>
          </ac:picMkLst>
        </pc:picChg>
        <pc:picChg chg="del">
          <ac:chgData name="Harish Garg" userId="154b7a2a455ac013" providerId="LiveId" clId="{24EC2744-F807-4B14-A2C1-3C75CF4A1423}" dt="2017-08-04T16:38:21.758" v="318" actId="478"/>
          <ac:picMkLst>
            <pc:docMk/>
            <pc:sldMk cId="644022242" sldId="263"/>
            <ac:picMk id="9" creationId="{D7998061-CBB6-49C2-94C6-4252C1EC75AE}"/>
          </ac:picMkLst>
        </pc:picChg>
        <pc:picChg chg="mod">
          <ac:chgData name="Harish Garg" userId="154b7a2a455ac013" providerId="LiveId" clId="{24EC2744-F807-4B14-A2C1-3C75CF4A1423}" dt="2017-08-04T16:44:13.351" v="351" actId="1076"/>
          <ac:picMkLst>
            <pc:docMk/>
            <pc:sldMk cId="644022242" sldId="263"/>
            <ac:picMk id="12" creationId="{F4C0D857-66AF-4119-BA94-8C69440A3765}"/>
          </ac:picMkLst>
        </pc:picChg>
        <pc:picChg chg="mod">
          <ac:chgData name="Harish Garg" userId="154b7a2a455ac013" providerId="LiveId" clId="{24EC2744-F807-4B14-A2C1-3C75CF4A1423}" dt="2017-08-04T16:46:21.546" v="361" actId="1076"/>
          <ac:picMkLst>
            <pc:docMk/>
            <pc:sldMk cId="644022242" sldId="263"/>
            <ac:picMk id="14" creationId="{AD2CBDA1-128A-4A58-BF01-50B1D7A6BE89}"/>
          </ac:picMkLst>
        </pc:picChg>
      </pc:sldChg>
      <pc:sldChg chg="modSp add ord">
        <pc:chgData name="Harish Garg" userId="154b7a2a455ac013" providerId="LiveId" clId="{24EC2744-F807-4B14-A2C1-3C75CF4A1423}" dt="2017-08-04T16:42:53.703" v="347" actId="20577"/>
        <pc:sldMkLst>
          <pc:docMk/>
          <pc:sldMk cId="1752407535" sldId="264"/>
        </pc:sldMkLst>
        <pc:spChg chg="mod">
          <ac:chgData name="Harish Garg" userId="154b7a2a455ac013" providerId="LiveId" clId="{24EC2744-F807-4B14-A2C1-3C75CF4A1423}" dt="2017-08-04T16:42:53.703" v="347" actId="20577"/>
          <ac:spMkLst>
            <pc:docMk/>
            <pc:sldMk cId="1752407535" sldId="264"/>
            <ac:spMk id="157" creationId="{00000000-0000-0000-0000-000000000000}"/>
          </ac:spMkLst>
        </pc:spChg>
      </pc:sldChg>
      <pc:sldChg chg="modSp add ord">
        <pc:chgData name="Harish Garg" userId="154b7a2a455ac013" providerId="LiveId" clId="{24EC2744-F807-4B14-A2C1-3C75CF4A1423}" dt="2017-08-04T16:51:13.359" v="403" actId="20577"/>
        <pc:sldMkLst>
          <pc:docMk/>
          <pc:sldMk cId="319907532" sldId="265"/>
        </pc:sldMkLst>
        <pc:spChg chg="mod">
          <ac:chgData name="Harish Garg" userId="154b7a2a455ac013" providerId="LiveId" clId="{24EC2744-F807-4B14-A2C1-3C75CF4A1423}" dt="2017-08-04T16:51:13.359" v="403" actId="20577"/>
          <ac:spMkLst>
            <pc:docMk/>
            <pc:sldMk cId="319907532" sldId="265"/>
            <ac:spMk id="157" creationId="{00000000-0000-0000-0000-000000000000}"/>
          </ac:spMkLst>
        </pc:spChg>
      </pc:sldChg>
      <pc:sldMasterChg chg="delSldLayout">
        <pc:chgData name="Harish Garg" userId="154b7a2a455ac013" providerId="LiveId" clId="{24EC2744-F807-4B14-A2C1-3C75CF4A1423}" dt="2017-08-04T16:25:59.901" v="187" actId="2696"/>
        <pc:sldMasterMkLst>
          <pc:docMk/>
          <pc:sldMasterMk cId="0" sldId="2147483688"/>
        </pc:sldMasterMkLst>
        <pc:sldLayoutChg chg="del">
          <pc:chgData name="Harish Garg" userId="154b7a2a455ac013" providerId="LiveId" clId="{24EC2744-F807-4B14-A2C1-3C75CF4A1423}" dt="2017-08-04T16:25:59.901" v="187" actId="2696"/>
          <pc:sldLayoutMkLst>
            <pc:docMk/>
            <pc:sldMasterMk cId="0" sldId="2147483688"/>
            <pc:sldLayoutMk cId="0"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Char char="●"/>
              <a:defRPr sz="1100" b="0" i="0" u="none" strike="noStrike" cap="none">
                <a:solidFill>
                  <a:schemeClr val="dk1"/>
                </a:solidFill>
                <a:latin typeface="Arial"/>
                <a:ea typeface="Arial"/>
                <a:cs typeface="Arial"/>
                <a:sym typeface="Arial"/>
              </a:defRPr>
            </a:lvl1pPr>
            <a:lvl2pPr marL="457200" marR="0" lvl="1" indent="0" algn="l" rtl="0">
              <a:spcBef>
                <a:spcPts val="0"/>
              </a:spcBef>
              <a:buChar char="○"/>
              <a:defRPr sz="1100" b="0" i="0" u="none" strike="noStrike" cap="none">
                <a:solidFill>
                  <a:schemeClr val="dk1"/>
                </a:solidFill>
                <a:latin typeface="Arial"/>
                <a:ea typeface="Arial"/>
                <a:cs typeface="Arial"/>
                <a:sym typeface="Arial"/>
              </a:defRPr>
            </a:lvl2pPr>
            <a:lvl3pPr marL="914400" marR="0" lvl="2" indent="0" algn="l" rtl="0">
              <a:spcBef>
                <a:spcPts val="0"/>
              </a:spcBef>
              <a:buChar char="■"/>
              <a:defRPr sz="1100" b="0" i="0" u="none" strike="noStrike" cap="none">
                <a:solidFill>
                  <a:schemeClr val="dk1"/>
                </a:solidFill>
                <a:latin typeface="Arial"/>
                <a:ea typeface="Arial"/>
                <a:cs typeface="Arial"/>
                <a:sym typeface="Arial"/>
              </a:defRPr>
            </a:lvl3pPr>
            <a:lvl4pPr marL="1371600" marR="0" lvl="3" indent="0" algn="l" rtl="0">
              <a:spcBef>
                <a:spcPts val="0"/>
              </a:spcBef>
              <a:buChar char="●"/>
              <a:defRPr sz="1100" b="0" i="0" u="none" strike="noStrike" cap="none">
                <a:solidFill>
                  <a:schemeClr val="dk1"/>
                </a:solidFill>
                <a:latin typeface="Arial"/>
                <a:ea typeface="Arial"/>
                <a:cs typeface="Arial"/>
                <a:sym typeface="Arial"/>
              </a:defRPr>
            </a:lvl4pPr>
            <a:lvl5pPr marL="1828800" marR="0" lvl="4" indent="0" algn="l" rtl="0">
              <a:spcBef>
                <a:spcPts val="0"/>
              </a:spcBef>
              <a:buChar char="○"/>
              <a:defRPr sz="1100" b="0" i="0" u="none" strike="noStrike" cap="none">
                <a:solidFill>
                  <a:schemeClr val="dk1"/>
                </a:solidFill>
                <a:latin typeface="Arial"/>
                <a:ea typeface="Arial"/>
                <a:cs typeface="Arial"/>
                <a:sym typeface="Arial"/>
              </a:defRPr>
            </a:lvl5pPr>
            <a:lvl6pPr marL="2286000" marR="0" lvl="5" indent="0" algn="l" rtl="0">
              <a:spcBef>
                <a:spcPts val="0"/>
              </a:spcBef>
              <a:buChar char="■"/>
              <a:defRPr sz="1100" b="0" i="0" u="none" strike="noStrike" cap="none">
                <a:solidFill>
                  <a:schemeClr val="dk1"/>
                </a:solidFill>
                <a:latin typeface="Arial"/>
                <a:ea typeface="Arial"/>
                <a:cs typeface="Arial"/>
                <a:sym typeface="Arial"/>
              </a:defRPr>
            </a:lvl6pPr>
            <a:lvl7pPr marL="2743200" marR="0" lvl="6" indent="0" algn="l" rtl="0">
              <a:spcBef>
                <a:spcPts val="0"/>
              </a:spcBef>
              <a:buChar char="●"/>
              <a:defRPr sz="1100" b="0" i="0" u="none" strike="noStrike" cap="none">
                <a:solidFill>
                  <a:schemeClr val="dk1"/>
                </a:solidFill>
                <a:latin typeface="Arial"/>
                <a:ea typeface="Arial"/>
                <a:cs typeface="Arial"/>
                <a:sym typeface="Arial"/>
              </a:defRPr>
            </a:lvl7pPr>
            <a:lvl8pPr marL="3200400" marR="0" lvl="7" indent="0" algn="l" rtl="0">
              <a:spcBef>
                <a:spcPts val="0"/>
              </a:spcBef>
              <a:buChar char="○"/>
              <a:defRPr sz="1100" b="0" i="0" u="none" strike="noStrike" cap="none">
                <a:solidFill>
                  <a:schemeClr val="dk1"/>
                </a:solidFill>
                <a:latin typeface="Arial"/>
                <a:ea typeface="Arial"/>
                <a:cs typeface="Arial"/>
                <a:sym typeface="Arial"/>
              </a:defRPr>
            </a:lvl8pPr>
            <a:lvl9pPr marL="3657600" marR="0" lvl="8" indent="0" algn="l" rtl="0">
              <a:spcBef>
                <a:spcPts val="0"/>
              </a:spcBef>
              <a:buChar char="■"/>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78663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7" name="Shape 147"/>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Like mentioned – best for flowcharts, block diagram, and images in the split-view of course!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Something that needs to grab the viewers attention!!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Like mentioned – best for flowcharts, block diagram, and images in the split-view of course!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5" name="Shape 16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en" sz="1100" b="0" i="0" u="none" strike="noStrike" cap="none">
                <a:solidFill>
                  <a:schemeClr val="dk1"/>
                </a:solidFill>
                <a:latin typeface="Arial"/>
                <a:ea typeface="Arial"/>
                <a:cs typeface="Arial"/>
                <a:sym typeface="Arial"/>
              </a:rPr>
              <a:t>[Mandatory Slide]</a:t>
            </a:r>
          </a:p>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Here the name of the next video needs to be mentioned. The narration as you guessed it would be just letting the viewer know exactly where we are at and what we’d be taking over next!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F37021"/>
        </a:solid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90525" y="1819275"/>
            <a:ext cx="8222100" cy="9335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48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800">
                <a:solidFill>
                  <a:schemeClr val="lt1"/>
                </a:solidFill>
                <a:latin typeface="Roboto"/>
                <a:ea typeface="Roboto"/>
                <a:cs typeface="Roboto"/>
                <a:sym typeface="Roboto"/>
              </a:defRPr>
            </a:lvl2pPr>
            <a:lvl3pPr lvl="2" indent="0" rtl="0">
              <a:spcBef>
                <a:spcPts val="0"/>
              </a:spcBef>
              <a:buClr>
                <a:schemeClr val="lt1"/>
              </a:buClr>
              <a:buFont typeface="Roboto"/>
              <a:buNone/>
              <a:defRPr sz="4800">
                <a:solidFill>
                  <a:schemeClr val="lt1"/>
                </a:solidFill>
                <a:latin typeface="Roboto"/>
                <a:ea typeface="Roboto"/>
                <a:cs typeface="Roboto"/>
                <a:sym typeface="Roboto"/>
              </a:defRPr>
            </a:lvl3pPr>
            <a:lvl4pPr lvl="3" indent="0" rtl="0">
              <a:spcBef>
                <a:spcPts val="0"/>
              </a:spcBef>
              <a:buClr>
                <a:schemeClr val="lt1"/>
              </a:buClr>
              <a:buFont typeface="Roboto"/>
              <a:buNone/>
              <a:defRPr sz="4800">
                <a:solidFill>
                  <a:schemeClr val="lt1"/>
                </a:solidFill>
                <a:latin typeface="Roboto"/>
                <a:ea typeface="Roboto"/>
                <a:cs typeface="Roboto"/>
                <a:sym typeface="Roboto"/>
              </a:defRPr>
            </a:lvl4pPr>
            <a:lvl5pPr lvl="4" indent="0" rtl="0">
              <a:spcBef>
                <a:spcPts val="0"/>
              </a:spcBef>
              <a:buClr>
                <a:schemeClr val="lt1"/>
              </a:buClr>
              <a:buFont typeface="Roboto"/>
              <a:buNone/>
              <a:defRPr sz="4800">
                <a:solidFill>
                  <a:schemeClr val="lt1"/>
                </a:solidFill>
                <a:latin typeface="Roboto"/>
                <a:ea typeface="Roboto"/>
                <a:cs typeface="Roboto"/>
                <a:sym typeface="Roboto"/>
              </a:defRPr>
            </a:lvl5pPr>
            <a:lvl6pPr lvl="5" indent="0" rtl="0">
              <a:spcBef>
                <a:spcPts val="0"/>
              </a:spcBef>
              <a:buClr>
                <a:schemeClr val="lt1"/>
              </a:buClr>
              <a:buFont typeface="Roboto"/>
              <a:buNone/>
              <a:defRPr sz="4800">
                <a:solidFill>
                  <a:schemeClr val="lt1"/>
                </a:solidFill>
                <a:latin typeface="Roboto"/>
                <a:ea typeface="Roboto"/>
                <a:cs typeface="Roboto"/>
                <a:sym typeface="Roboto"/>
              </a:defRPr>
            </a:lvl6pPr>
            <a:lvl7pPr lvl="6" indent="0" rtl="0">
              <a:spcBef>
                <a:spcPts val="0"/>
              </a:spcBef>
              <a:buClr>
                <a:schemeClr val="lt1"/>
              </a:buClr>
              <a:buFont typeface="Roboto"/>
              <a:buNone/>
              <a:defRPr sz="4800">
                <a:solidFill>
                  <a:schemeClr val="lt1"/>
                </a:solidFill>
                <a:latin typeface="Roboto"/>
                <a:ea typeface="Roboto"/>
                <a:cs typeface="Roboto"/>
                <a:sym typeface="Roboto"/>
              </a:defRPr>
            </a:lvl7pPr>
            <a:lvl8pPr lvl="7" indent="0" rtl="0">
              <a:spcBef>
                <a:spcPts val="0"/>
              </a:spcBef>
              <a:buClr>
                <a:schemeClr val="lt1"/>
              </a:buClr>
              <a:buFont typeface="Roboto"/>
              <a:buNone/>
              <a:defRPr sz="4800">
                <a:solidFill>
                  <a:schemeClr val="lt1"/>
                </a:solidFill>
                <a:latin typeface="Roboto"/>
                <a:ea typeface="Roboto"/>
                <a:cs typeface="Roboto"/>
                <a:sym typeface="Roboto"/>
              </a:defRPr>
            </a:lvl8pPr>
            <a:lvl9pPr lvl="8" indent="0" rtl="0">
              <a:spcBef>
                <a:spcPts val="0"/>
              </a:spcBef>
              <a:buClr>
                <a:schemeClr val="lt1"/>
              </a:buClr>
              <a:buFont typeface="Roboto"/>
              <a:buNone/>
              <a:defRPr sz="4800">
                <a:solidFill>
                  <a:schemeClr val="lt1"/>
                </a:solidFill>
                <a:latin typeface="Roboto"/>
                <a:ea typeface="Roboto"/>
                <a:cs typeface="Roboto"/>
                <a:sym typeface="Roboto"/>
              </a:defRPr>
            </a:lvl9pPr>
          </a:lstStyle>
          <a:p>
            <a:endParaRPr/>
          </a:p>
        </p:txBody>
      </p:sp>
      <p:sp>
        <p:nvSpPr>
          <p:cNvPr id="11" name="Shape 11"/>
          <p:cNvSpPr txBox="1">
            <a:spLocks noGrp="1"/>
          </p:cNvSpPr>
          <p:nvPr>
            <p:ph type="subTitle" idx="1"/>
          </p:nvPr>
        </p:nvSpPr>
        <p:spPr>
          <a:xfrm>
            <a:off x="390525" y="2789130"/>
            <a:ext cx="8222100" cy="432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6pPr>
            <a:lvl7pPr marL="2743200" marR="0" lvl="6"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7pPr>
            <a:lvl8pPr marL="3200400" marR="0" lvl="7"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8pPr>
            <a:lvl9pPr marL="3657600" marR="0" lvl="8"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5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5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5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5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55"/>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56"/>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ection and Subsection Title">
    <p:spTree>
      <p:nvGrpSpPr>
        <p:cNvPr id="1" name="Shape 62"/>
        <p:cNvGrpSpPr/>
        <p:nvPr/>
      </p:nvGrpSpPr>
      <p:grpSpPr>
        <a:xfrm>
          <a:off x="0" y="0"/>
          <a:ext cx="0" cy="0"/>
          <a:chOff x="0" y="0"/>
          <a:chExt cx="0" cy="0"/>
        </a:xfrm>
      </p:grpSpPr>
      <p:sp>
        <p:nvSpPr>
          <p:cNvPr id="63" name="Shape 63"/>
          <p:cNvSpPr txBox="1">
            <a:spLocks noGrp="1"/>
          </p:cNvSpPr>
          <p:nvPr>
            <p:ph type="ctrTitle"/>
          </p:nvPr>
        </p:nvSpPr>
        <p:spPr>
          <a:xfrm>
            <a:off x="390525" y="1819275"/>
            <a:ext cx="8222100" cy="9335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48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800">
                <a:solidFill>
                  <a:schemeClr val="lt1"/>
                </a:solidFill>
                <a:latin typeface="Roboto"/>
                <a:ea typeface="Roboto"/>
                <a:cs typeface="Roboto"/>
                <a:sym typeface="Roboto"/>
              </a:defRPr>
            </a:lvl2pPr>
            <a:lvl3pPr lvl="2" indent="0" rtl="0">
              <a:spcBef>
                <a:spcPts val="0"/>
              </a:spcBef>
              <a:buClr>
                <a:schemeClr val="lt1"/>
              </a:buClr>
              <a:buFont typeface="Roboto"/>
              <a:buNone/>
              <a:defRPr sz="4800">
                <a:solidFill>
                  <a:schemeClr val="lt1"/>
                </a:solidFill>
                <a:latin typeface="Roboto"/>
                <a:ea typeface="Roboto"/>
                <a:cs typeface="Roboto"/>
                <a:sym typeface="Roboto"/>
              </a:defRPr>
            </a:lvl3pPr>
            <a:lvl4pPr lvl="3" indent="0" rtl="0">
              <a:spcBef>
                <a:spcPts val="0"/>
              </a:spcBef>
              <a:buClr>
                <a:schemeClr val="lt1"/>
              </a:buClr>
              <a:buFont typeface="Roboto"/>
              <a:buNone/>
              <a:defRPr sz="4800">
                <a:solidFill>
                  <a:schemeClr val="lt1"/>
                </a:solidFill>
                <a:latin typeface="Roboto"/>
                <a:ea typeface="Roboto"/>
                <a:cs typeface="Roboto"/>
                <a:sym typeface="Roboto"/>
              </a:defRPr>
            </a:lvl4pPr>
            <a:lvl5pPr lvl="4" indent="0" rtl="0">
              <a:spcBef>
                <a:spcPts val="0"/>
              </a:spcBef>
              <a:buClr>
                <a:schemeClr val="lt1"/>
              </a:buClr>
              <a:buFont typeface="Roboto"/>
              <a:buNone/>
              <a:defRPr sz="4800">
                <a:solidFill>
                  <a:schemeClr val="lt1"/>
                </a:solidFill>
                <a:latin typeface="Roboto"/>
                <a:ea typeface="Roboto"/>
                <a:cs typeface="Roboto"/>
                <a:sym typeface="Roboto"/>
              </a:defRPr>
            </a:lvl5pPr>
            <a:lvl6pPr lvl="5" indent="0" rtl="0">
              <a:spcBef>
                <a:spcPts val="0"/>
              </a:spcBef>
              <a:buClr>
                <a:schemeClr val="lt1"/>
              </a:buClr>
              <a:buFont typeface="Roboto"/>
              <a:buNone/>
              <a:defRPr sz="4800">
                <a:solidFill>
                  <a:schemeClr val="lt1"/>
                </a:solidFill>
                <a:latin typeface="Roboto"/>
                <a:ea typeface="Roboto"/>
                <a:cs typeface="Roboto"/>
                <a:sym typeface="Roboto"/>
              </a:defRPr>
            </a:lvl6pPr>
            <a:lvl7pPr lvl="6" indent="0" rtl="0">
              <a:spcBef>
                <a:spcPts val="0"/>
              </a:spcBef>
              <a:buClr>
                <a:schemeClr val="lt1"/>
              </a:buClr>
              <a:buFont typeface="Roboto"/>
              <a:buNone/>
              <a:defRPr sz="4800">
                <a:solidFill>
                  <a:schemeClr val="lt1"/>
                </a:solidFill>
                <a:latin typeface="Roboto"/>
                <a:ea typeface="Roboto"/>
                <a:cs typeface="Roboto"/>
                <a:sym typeface="Roboto"/>
              </a:defRPr>
            </a:lvl7pPr>
            <a:lvl8pPr lvl="7" indent="0" rtl="0">
              <a:spcBef>
                <a:spcPts val="0"/>
              </a:spcBef>
              <a:buClr>
                <a:schemeClr val="lt1"/>
              </a:buClr>
              <a:buFont typeface="Roboto"/>
              <a:buNone/>
              <a:defRPr sz="4800">
                <a:solidFill>
                  <a:schemeClr val="lt1"/>
                </a:solidFill>
                <a:latin typeface="Roboto"/>
                <a:ea typeface="Roboto"/>
                <a:cs typeface="Roboto"/>
                <a:sym typeface="Roboto"/>
              </a:defRPr>
            </a:lvl8pPr>
            <a:lvl9pPr lvl="8" indent="0" rtl="0">
              <a:spcBef>
                <a:spcPts val="0"/>
              </a:spcBef>
              <a:buClr>
                <a:schemeClr val="lt1"/>
              </a:buClr>
              <a:buFont typeface="Roboto"/>
              <a:buNone/>
              <a:defRPr sz="4800">
                <a:solidFill>
                  <a:schemeClr val="lt1"/>
                </a:solidFill>
                <a:latin typeface="Roboto"/>
                <a:ea typeface="Roboto"/>
                <a:cs typeface="Roboto"/>
                <a:sym typeface="Roboto"/>
              </a:defRPr>
            </a:lvl9pPr>
          </a:lstStyle>
          <a:p>
            <a:endParaRPr/>
          </a:p>
        </p:txBody>
      </p:sp>
      <p:sp>
        <p:nvSpPr>
          <p:cNvPr id="64" name="Shape 64"/>
          <p:cNvSpPr txBox="1">
            <a:spLocks noGrp="1"/>
          </p:cNvSpPr>
          <p:nvPr>
            <p:ph type="subTitle" idx="1"/>
          </p:nvPr>
        </p:nvSpPr>
        <p:spPr>
          <a:xfrm>
            <a:off x="390525" y="2789130"/>
            <a:ext cx="8222100" cy="432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6pPr>
            <a:lvl7pPr marL="2743200" marR="0" lvl="6"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7pPr>
            <a:lvl8pPr marL="3200400" marR="0" lvl="7"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8pPr>
            <a:lvl9pPr marL="3657600" marR="0" lvl="8"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9pPr>
          </a:lstStyle>
          <a:p>
            <a:endParaRPr/>
          </a:p>
        </p:txBody>
      </p:sp>
      <p:pic>
        <p:nvPicPr>
          <p:cNvPr id="65" name="Shape 65"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Course Title">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90525" y="2803825"/>
            <a:ext cx="8222100" cy="5733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26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pic>
        <p:nvPicPr>
          <p:cNvPr id="68" name="Shape 68" descr="Packt-Logo-white.png"/>
          <p:cNvPicPr preferRelativeResize="0"/>
          <p:nvPr/>
        </p:nvPicPr>
        <p:blipFill rotWithShape="1">
          <a:blip r:embed="rId2">
            <a:alphaModFix/>
          </a:blip>
          <a:srcRect/>
          <a:stretch/>
        </p:blipFill>
        <p:spPr>
          <a:xfrm>
            <a:off x="112750" y="1477729"/>
            <a:ext cx="3382881" cy="161666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2"/>
        <p:cNvGrpSpPr/>
        <p:nvPr/>
      </p:nvGrpSpPr>
      <p:grpSpPr>
        <a:xfrm>
          <a:off x="0" y="0"/>
          <a:ext cx="0" cy="0"/>
          <a:chOff x="0" y="0"/>
          <a:chExt cx="0" cy="0"/>
        </a:xfrm>
      </p:grpSpPr>
      <p:sp>
        <p:nvSpPr>
          <p:cNvPr id="13" name="Shape 13"/>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4" name="Shape 1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5" name="Shape 15"/>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16" name="Shape 16"/>
          <p:cNvSpPr txBox="1">
            <a:spLocks noGrp="1"/>
          </p:cNvSpPr>
          <p:nvPr>
            <p:ph type="body" idx="1"/>
          </p:nvPr>
        </p:nvSpPr>
        <p:spPr>
          <a:xfrm>
            <a:off x="471900" y="1919075"/>
            <a:ext cx="3999899" cy="2710198"/>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9pPr>
          </a:lstStyle>
          <a:p>
            <a:endParaRPr/>
          </a:p>
        </p:txBody>
      </p:sp>
      <p:sp>
        <p:nvSpPr>
          <p:cNvPr id="17" name="Shape 17"/>
          <p:cNvSpPr txBox="1">
            <a:spLocks noGrp="1"/>
          </p:cNvSpPr>
          <p:nvPr>
            <p:ph type="body" idx="2"/>
          </p:nvPr>
        </p:nvSpPr>
        <p:spPr>
          <a:xfrm>
            <a:off x="4694250" y="1919075"/>
            <a:ext cx="3999899" cy="2710198"/>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cSld name="Standalone Introduction or Summary">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460950" y="2065350"/>
            <a:ext cx="8222100" cy="10127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None/>
              <a:defRPr sz="4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200">
                <a:solidFill>
                  <a:schemeClr val="lt1"/>
                </a:solidFill>
                <a:latin typeface="Roboto"/>
                <a:ea typeface="Roboto"/>
                <a:cs typeface="Roboto"/>
                <a:sym typeface="Roboto"/>
              </a:defRPr>
            </a:lvl2pPr>
            <a:lvl3pPr lvl="2" indent="0" rtl="0">
              <a:spcBef>
                <a:spcPts val="0"/>
              </a:spcBef>
              <a:buClr>
                <a:schemeClr val="lt1"/>
              </a:buClr>
              <a:buFont typeface="Roboto"/>
              <a:buNone/>
              <a:defRPr sz="4200">
                <a:solidFill>
                  <a:schemeClr val="lt1"/>
                </a:solidFill>
                <a:latin typeface="Roboto"/>
                <a:ea typeface="Roboto"/>
                <a:cs typeface="Roboto"/>
                <a:sym typeface="Roboto"/>
              </a:defRPr>
            </a:lvl3pPr>
            <a:lvl4pPr lvl="3" indent="0" rtl="0">
              <a:spcBef>
                <a:spcPts val="0"/>
              </a:spcBef>
              <a:buClr>
                <a:schemeClr val="lt1"/>
              </a:buClr>
              <a:buFont typeface="Roboto"/>
              <a:buNone/>
              <a:defRPr sz="4200">
                <a:solidFill>
                  <a:schemeClr val="lt1"/>
                </a:solidFill>
                <a:latin typeface="Roboto"/>
                <a:ea typeface="Roboto"/>
                <a:cs typeface="Roboto"/>
                <a:sym typeface="Roboto"/>
              </a:defRPr>
            </a:lvl4pPr>
            <a:lvl5pPr lvl="4" indent="0" rtl="0">
              <a:spcBef>
                <a:spcPts val="0"/>
              </a:spcBef>
              <a:buClr>
                <a:schemeClr val="lt1"/>
              </a:buClr>
              <a:buFont typeface="Roboto"/>
              <a:buNone/>
              <a:defRPr sz="4200">
                <a:solidFill>
                  <a:schemeClr val="lt1"/>
                </a:solidFill>
                <a:latin typeface="Roboto"/>
                <a:ea typeface="Roboto"/>
                <a:cs typeface="Roboto"/>
                <a:sym typeface="Roboto"/>
              </a:defRPr>
            </a:lvl5pPr>
            <a:lvl6pPr lvl="5" indent="0" rtl="0">
              <a:spcBef>
                <a:spcPts val="0"/>
              </a:spcBef>
              <a:buClr>
                <a:schemeClr val="lt1"/>
              </a:buClr>
              <a:buFont typeface="Roboto"/>
              <a:buNone/>
              <a:defRPr sz="4200">
                <a:solidFill>
                  <a:schemeClr val="lt1"/>
                </a:solidFill>
                <a:latin typeface="Roboto"/>
                <a:ea typeface="Roboto"/>
                <a:cs typeface="Roboto"/>
                <a:sym typeface="Roboto"/>
              </a:defRPr>
            </a:lvl6pPr>
            <a:lvl7pPr lvl="6" indent="0" rtl="0">
              <a:spcBef>
                <a:spcPts val="0"/>
              </a:spcBef>
              <a:buClr>
                <a:schemeClr val="lt1"/>
              </a:buClr>
              <a:buFont typeface="Roboto"/>
              <a:buNone/>
              <a:defRPr sz="4200">
                <a:solidFill>
                  <a:schemeClr val="lt1"/>
                </a:solidFill>
                <a:latin typeface="Roboto"/>
                <a:ea typeface="Roboto"/>
                <a:cs typeface="Roboto"/>
                <a:sym typeface="Roboto"/>
              </a:defRPr>
            </a:lvl7pPr>
            <a:lvl8pPr lvl="7" indent="0" rtl="0">
              <a:spcBef>
                <a:spcPts val="0"/>
              </a:spcBef>
              <a:buClr>
                <a:schemeClr val="lt1"/>
              </a:buClr>
              <a:buFont typeface="Roboto"/>
              <a:buNone/>
              <a:defRPr sz="4200">
                <a:solidFill>
                  <a:schemeClr val="lt1"/>
                </a:solidFill>
                <a:latin typeface="Roboto"/>
                <a:ea typeface="Roboto"/>
                <a:cs typeface="Roboto"/>
                <a:sym typeface="Roboto"/>
              </a:defRPr>
            </a:lvl8pPr>
            <a:lvl9pPr lvl="8" indent="0" rtl="0">
              <a:spcBef>
                <a:spcPts val="0"/>
              </a:spcBef>
              <a:buClr>
                <a:schemeClr val="lt1"/>
              </a:buClr>
              <a:buFont typeface="Roboto"/>
              <a:buNone/>
              <a:defRPr sz="4200">
                <a:solidFill>
                  <a:schemeClr val="lt1"/>
                </a:solidFill>
                <a:latin typeface="Roboto"/>
                <a:ea typeface="Roboto"/>
                <a:cs typeface="Roboto"/>
                <a:sym typeface="Roboto"/>
              </a:defRPr>
            </a:lvl9pPr>
          </a:lstStyle>
          <a:p>
            <a:endParaRPr/>
          </a:p>
        </p:txBody>
      </p:sp>
      <p:pic>
        <p:nvPicPr>
          <p:cNvPr id="71" name="Shape 71"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72"/>
        <p:cNvGrpSpPr/>
        <p:nvPr/>
      </p:nvGrpSpPr>
      <p:grpSpPr>
        <a:xfrm>
          <a:off x="0" y="0"/>
          <a:ext cx="0" cy="0"/>
          <a:chOff x="0" y="0"/>
          <a:chExt cx="0" cy="0"/>
        </a:xfrm>
      </p:grpSpPr>
      <p:sp>
        <p:nvSpPr>
          <p:cNvPr id="73" name="Shape 73"/>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4" name="Shape 7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5" name="Shape 75"/>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76" name="Shape 76"/>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9pPr>
          </a:lstStyle>
          <a:p>
            <a:endParaRPr/>
          </a:p>
        </p:txBody>
      </p:sp>
      <p:pic>
        <p:nvPicPr>
          <p:cNvPr id="77" name="Shape 77" descr="icon-beacon.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78"/>
        <p:cNvGrpSpPr/>
        <p:nvPr/>
      </p:nvGrpSpPr>
      <p:grpSpPr>
        <a:xfrm>
          <a:off x="0" y="0"/>
          <a:ext cx="0" cy="0"/>
          <a:chOff x="0" y="0"/>
          <a:chExt cx="0" cy="0"/>
        </a:xfrm>
      </p:grpSpPr>
      <p:sp>
        <p:nvSpPr>
          <p:cNvPr id="79" name="Shape 79"/>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0" name="Shape 8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1" name="Shape 81"/>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82" name="Shape 82"/>
          <p:cNvSpPr txBox="1">
            <a:spLocks noGrp="1"/>
          </p:cNvSpPr>
          <p:nvPr>
            <p:ph type="body" idx="1"/>
          </p:nvPr>
        </p:nvSpPr>
        <p:spPr>
          <a:xfrm>
            <a:off x="471900" y="1919075"/>
            <a:ext cx="3999899" cy="2710198"/>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9pPr>
          </a:lstStyle>
          <a:p>
            <a:endParaRPr/>
          </a:p>
        </p:txBody>
      </p:sp>
      <p:sp>
        <p:nvSpPr>
          <p:cNvPr id="83" name="Shape 83"/>
          <p:cNvSpPr txBox="1">
            <a:spLocks noGrp="1"/>
          </p:cNvSpPr>
          <p:nvPr>
            <p:ph type="body" idx="2"/>
          </p:nvPr>
        </p:nvSpPr>
        <p:spPr>
          <a:xfrm>
            <a:off x="4694250" y="1919075"/>
            <a:ext cx="3999899" cy="2710198"/>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9pPr>
          </a:lstStyle>
          <a:p>
            <a:endParaRPr/>
          </a:p>
        </p:txBody>
      </p:sp>
      <p:pic>
        <p:nvPicPr>
          <p:cNvPr id="84" name="Shape 84" descr="icon-beacon.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90"/>
        <p:cNvGrpSpPr/>
        <p:nvPr/>
      </p:nvGrpSpPr>
      <p:grpSpPr>
        <a:xfrm>
          <a:off x="0" y="0"/>
          <a:ext cx="0" cy="0"/>
          <a:chOff x="0" y="0"/>
          <a:chExt cx="0" cy="0"/>
        </a:xfrm>
      </p:grpSpPr>
      <p:sp>
        <p:nvSpPr>
          <p:cNvPr id="91" name="Shape 91"/>
          <p:cNvSpPr txBox="1"/>
          <p:nvPr/>
        </p:nvSpPr>
        <p:spPr>
          <a:xfrm rot="10800000" flipH="1">
            <a:off x="3276600" y="25"/>
            <a:ext cx="58674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92" name="Shape 92"/>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93" name="Shape 93"/>
          <p:cNvSpPr txBox="1">
            <a:spLocks noGrp="1"/>
          </p:cNvSpPr>
          <p:nvPr>
            <p:ph type="title"/>
          </p:nvPr>
        </p:nvSpPr>
        <p:spPr>
          <a:xfrm>
            <a:off x="226077" y="357800"/>
            <a:ext cx="2807999" cy="9533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2400">
                <a:solidFill>
                  <a:schemeClr val="lt1"/>
                </a:solidFill>
                <a:latin typeface="Roboto"/>
                <a:ea typeface="Roboto"/>
                <a:cs typeface="Roboto"/>
                <a:sym typeface="Roboto"/>
              </a:defRPr>
            </a:lvl2pPr>
            <a:lvl3pPr lvl="2" indent="0" rtl="0">
              <a:spcBef>
                <a:spcPts val="0"/>
              </a:spcBef>
              <a:buClr>
                <a:schemeClr val="lt1"/>
              </a:buClr>
              <a:buFont typeface="Roboto"/>
              <a:buNone/>
              <a:defRPr sz="2400">
                <a:solidFill>
                  <a:schemeClr val="lt1"/>
                </a:solidFill>
                <a:latin typeface="Roboto"/>
                <a:ea typeface="Roboto"/>
                <a:cs typeface="Roboto"/>
                <a:sym typeface="Roboto"/>
              </a:defRPr>
            </a:lvl3pPr>
            <a:lvl4pPr lvl="3" indent="0" rtl="0">
              <a:spcBef>
                <a:spcPts val="0"/>
              </a:spcBef>
              <a:buClr>
                <a:schemeClr val="lt1"/>
              </a:buClr>
              <a:buFont typeface="Roboto"/>
              <a:buNone/>
              <a:defRPr sz="2400">
                <a:solidFill>
                  <a:schemeClr val="lt1"/>
                </a:solidFill>
                <a:latin typeface="Roboto"/>
                <a:ea typeface="Roboto"/>
                <a:cs typeface="Roboto"/>
                <a:sym typeface="Roboto"/>
              </a:defRPr>
            </a:lvl4pPr>
            <a:lvl5pPr lvl="4" indent="0" rtl="0">
              <a:spcBef>
                <a:spcPts val="0"/>
              </a:spcBef>
              <a:buClr>
                <a:schemeClr val="lt1"/>
              </a:buClr>
              <a:buFont typeface="Roboto"/>
              <a:buNone/>
              <a:defRPr sz="2400">
                <a:solidFill>
                  <a:schemeClr val="lt1"/>
                </a:solidFill>
                <a:latin typeface="Roboto"/>
                <a:ea typeface="Roboto"/>
                <a:cs typeface="Roboto"/>
                <a:sym typeface="Roboto"/>
              </a:defRPr>
            </a:lvl5pPr>
            <a:lvl6pPr lvl="5" indent="0" rtl="0">
              <a:spcBef>
                <a:spcPts val="0"/>
              </a:spcBef>
              <a:buClr>
                <a:schemeClr val="lt1"/>
              </a:buClr>
              <a:buFont typeface="Roboto"/>
              <a:buNone/>
              <a:defRPr sz="2400">
                <a:solidFill>
                  <a:schemeClr val="lt1"/>
                </a:solidFill>
                <a:latin typeface="Roboto"/>
                <a:ea typeface="Roboto"/>
                <a:cs typeface="Roboto"/>
                <a:sym typeface="Roboto"/>
              </a:defRPr>
            </a:lvl6pPr>
            <a:lvl7pPr lvl="6" indent="0" rtl="0">
              <a:spcBef>
                <a:spcPts val="0"/>
              </a:spcBef>
              <a:buClr>
                <a:schemeClr val="lt1"/>
              </a:buClr>
              <a:buFont typeface="Roboto"/>
              <a:buNone/>
              <a:defRPr sz="2400">
                <a:solidFill>
                  <a:schemeClr val="lt1"/>
                </a:solidFill>
                <a:latin typeface="Roboto"/>
                <a:ea typeface="Roboto"/>
                <a:cs typeface="Roboto"/>
                <a:sym typeface="Roboto"/>
              </a:defRPr>
            </a:lvl7pPr>
            <a:lvl8pPr lvl="7" indent="0" rtl="0">
              <a:spcBef>
                <a:spcPts val="0"/>
              </a:spcBef>
              <a:buClr>
                <a:schemeClr val="lt1"/>
              </a:buClr>
              <a:buFont typeface="Roboto"/>
              <a:buNone/>
              <a:defRPr sz="2400">
                <a:solidFill>
                  <a:schemeClr val="lt1"/>
                </a:solidFill>
                <a:latin typeface="Roboto"/>
                <a:ea typeface="Roboto"/>
                <a:cs typeface="Roboto"/>
                <a:sym typeface="Roboto"/>
              </a:defRPr>
            </a:lvl8pPr>
            <a:lvl9pPr lvl="8" indent="0" rtl="0">
              <a:spcBef>
                <a:spcPts val="0"/>
              </a:spcBef>
              <a:buClr>
                <a:schemeClr val="lt1"/>
              </a:buClr>
              <a:buFont typeface="Roboto"/>
              <a:buNone/>
              <a:defRPr sz="2400">
                <a:solidFill>
                  <a:schemeClr val="lt1"/>
                </a:solidFill>
                <a:latin typeface="Roboto"/>
                <a:ea typeface="Roboto"/>
                <a:cs typeface="Roboto"/>
                <a:sym typeface="Roboto"/>
              </a:defRPr>
            </a:lvl9pPr>
          </a:lstStyle>
          <a:p>
            <a:endParaRPr/>
          </a:p>
        </p:txBody>
      </p:sp>
      <p:sp>
        <p:nvSpPr>
          <p:cNvPr id="94" name="Shape 94"/>
          <p:cNvSpPr txBox="1">
            <a:spLocks noGrp="1"/>
          </p:cNvSpPr>
          <p:nvPr>
            <p:ph type="body" idx="1"/>
          </p:nvPr>
        </p:nvSpPr>
        <p:spPr>
          <a:xfrm>
            <a:off x="226075" y="1465800"/>
            <a:ext cx="2807999" cy="3163499"/>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9pPr>
          </a:lstStyle>
          <a:p>
            <a:endParaRPr/>
          </a:p>
        </p:txBody>
      </p:sp>
      <p:pic>
        <p:nvPicPr>
          <p:cNvPr id="95" name="Shape 95" descr="icon-beacon.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Main Point">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90250" y="488250"/>
            <a:ext cx="8033999"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None/>
              <a:defRPr sz="60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6000">
                <a:solidFill>
                  <a:schemeClr val="lt1"/>
                </a:solidFill>
                <a:latin typeface="Roboto"/>
                <a:ea typeface="Roboto"/>
                <a:cs typeface="Roboto"/>
                <a:sym typeface="Roboto"/>
              </a:defRPr>
            </a:lvl2pPr>
            <a:lvl3pPr lvl="2" indent="0" rtl="0">
              <a:spcBef>
                <a:spcPts val="0"/>
              </a:spcBef>
              <a:buClr>
                <a:schemeClr val="lt1"/>
              </a:buClr>
              <a:buFont typeface="Roboto"/>
              <a:buNone/>
              <a:defRPr sz="6000">
                <a:solidFill>
                  <a:schemeClr val="lt1"/>
                </a:solidFill>
                <a:latin typeface="Roboto"/>
                <a:ea typeface="Roboto"/>
                <a:cs typeface="Roboto"/>
                <a:sym typeface="Roboto"/>
              </a:defRPr>
            </a:lvl3pPr>
            <a:lvl4pPr lvl="3" indent="0" rtl="0">
              <a:spcBef>
                <a:spcPts val="0"/>
              </a:spcBef>
              <a:buClr>
                <a:schemeClr val="lt1"/>
              </a:buClr>
              <a:buFont typeface="Roboto"/>
              <a:buNone/>
              <a:defRPr sz="6000">
                <a:solidFill>
                  <a:schemeClr val="lt1"/>
                </a:solidFill>
                <a:latin typeface="Roboto"/>
                <a:ea typeface="Roboto"/>
                <a:cs typeface="Roboto"/>
                <a:sym typeface="Roboto"/>
              </a:defRPr>
            </a:lvl4pPr>
            <a:lvl5pPr lvl="4" indent="0" rtl="0">
              <a:spcBef>
                <a:spcPts val="0"/>
              </a:spcBef>
              <a:buClr>
                <a:schemeClr val="lt1"/>
              </a:buClr>
              <a:buFont typeface="Roboto"/>
              <a:buNone/>
              <a:defRPr sz="6000">
                <a:solidFill>
                  <a:schemeClr val="lt1"/>
                </a:solidFill>
                <a:latin typeface="Roboto"/>
                <a:ea typeface="Roboto"/>
                <a:cs typeface="Roboto"/>
                <a:sym typeface="Roboto"/>
              </a:defRPr>
            </a:lvl5pPr>
            <a:lvl6pPr lvl="5" indent="0" rtl="0">
              <a:spcBef>
                <a:spcPts val="0"/>
              </a:spcBef>
              <a:buClr>
                <a:schemeClr val="lt1"/>
              </a:buClr>
              <a:buFont typeface="Roboto"/>
              <a:buNone/>
              <a:defRPr sz="6000">
                <a:solidFill>
                  <a:schemeClr val="lt1"/>
                </a:solidFill>
                <a:latin typeface="Roboto"/>
                <a:ea typeface="Roboto"/>
                <a:cs typeface="Roboto"/>
                <a:sym typeface="Roboto"/>
              </a:defRPr>
            </a:lvl6pPr>
            <a:lvl7pPr lvl="6" indent="0" rtl="0">
              <a:spcBef>
                <a:spcPts val="0"/>
              </a:spcBef>
              <a:buClr>
                <a:schemeClr val="lt1"/>
              </a:buClr>
              <a:buFont typeface="Roboto"/>
              <a:buNone/>
              <a:defRPr sz="6000">
                <a:solidFill>
                  <a:schemeClr val="lt1"/>
                </a:solidFill>
                <a:latin typeface="Roboto"/>
                <a:ea typeface="Roboto"/>
                <a:cs typeface="Roboto"/>
                <a:sym typeface="Roboto"/>
              </a:defRPr>
            </a:lvl7pPr>
            <a:lvl8pPr lvl="7" indent="0" rtl="0">
              <a:spcBef>
                <a:spcPts val="0"/>
              </a:spcBef>
              <a:buClr>
                <a:schemeClr val="lt1"/>
              </a:buClr>
              <a:buFont typeface="Roboto"/>
              <a:buNone/>
              <a:defRPr sz="6000">
                <a:solidFill>
                  <a:schemeClr val="lt1"/>
                </a:solidFill>
                <a:latin typeface="Roboto"/>
                <a:ea typeface="Roboto"/>
                <a:cs typeface="Roboto"/>
                <a:sym typeface="Roboto"/>
              </a:defRPr>
            </a:lvl8pPr>
            <a:lvl9pPr lvl="8" indent="0" rtl="0">
              <a:spcBef>
                <a:spcPts val="0"/>
              </a:spcBef>
              <a:buClr>
                <a:schemeClr val="lt1"/>
              </a:buClr>
              <a:buFont typeface="Roboto"/>
              <a:buNone/>
              <a:defRPr sz="6000">
                <a:solidFill>
                  <a:schemeClr val="lt1"/>
                </a:solidFill>
                <a:latin typeface="Roboto"/>
                <a:ea typeface="Roboto"/>
                <a:cs typeface="Roboto"/>
                <a:sym typeface="Roboto"/>
              </a:defRPr>
            </a:lvl9pPr>
          </a:lstStyle>
          <a:p>
            <a:endParaRPr/>
          </a:p>
        </p:txBody>
      </p:sp>
      <p:pic>
        <p:nvPicPr>
          <p:cNvPr id="98" name="Shape 98"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99"/>
        <p:cNvGrpSpPr/>
        <p:nvPr/>
      </p:nvGrpSpPr>
      <p:grpSpPr>
        <a:xfrm>
          <a:off x="0" y="0"/>
          <a:ext cx="0" cy="0"/>
          <a:chOff x="0" y="0"/>
          <a:chExt cx="0" cy="0"/>
        </a:xfrm>
      </p:grpSpPr>
      <p:sp>
        <p:nvSpPr>
          <p:cNvPr id="100" name="Shape 100"/>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1" name="Shape 101"/>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2" name="Shape 102"/>
          <p:cNvSpPr txBox="1">
            <a:spLocks noGrp="1"/>
          </p:cNvSpPr>
          <p:nvPr>
            <p:ph type="title"/>
          </p:nvPr>
        </p:nvSpPr>
        <p:spPr>
          <a:xfrm>
            <a:off x="265500" y="1233175"/>
            <a:ext cx="4045199" cy="14823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434343"/>
              </a:buClr>
              <a:buFont typeface="Calibri"/>
              <a:buNone/>
              <a:defRPr sz="4200" b="0" i="0" u="none" strike="noStrike" cap="none">
                <a:solidFill>
                  <a:srgbClr val="434343"/>
                </a:solidFill>
                <a:latin typeface="Calibri"/>
                <a:ea typeface="Calibri"/>
                <a:cs typeface="Calibri"/>
                <a:sym typeface="Calibri"/>
              </a:defRPr>
            </a:lvl1pPr>
            <a:lvl2pPr lvl="1" indent="0" algn="ctr" rtl="0">
              <a:spcBef>
                <a:spcPts val="0"/>
              </a:spcBef>
              <a:buClr>
                <a:schemeClr val="dk2"/>
              </a:buClr>
              <a:buFont typeface="Roboto"/>
              <a:buNone/>
              <a:defRPr sz="4200">
                <a:solidFill>
                  <a:schemeClr val="dk2"/>
                </a:solidFill>
                <a:latin typeface="Roboto"/>
                <a:ea typeface="Roboto"/>
                <a:cs typeface="Roboto"/>
                <a:sym typeface="Roboto"/>
              </a:defRPr>
            </a:lvl2pPr>
            <a:lvl3pPr lvl="2" indent="0" algn="ctr" rtl="0">
              <a:spcBef>
                <a:spcPts val="0"/>
              </a:spcBef>
              <a:buClr>
                <a:schemeClr val="dk2"/>
              </a:buClr>
              <a:buFont typeface="Roboto"/>
              <a:buNone/>
              <a:defRPr sz="4200">
                <a:solidFill>
                  <a:schemeClr val="dk2"/>
                </a:solidFill>
                <a:latin typeface="Roboto"/>
                <a:ea typeface="Roboto"/>
                <a:cs typeface="Roboto"/>
                <a:sym typeface="Roboto"/>
              </a:defRPr>
            </a:lvl3pPr>
            <a:lvl4pPr lvl="3" indent="0" algn="ctr" rtl="0">
              <a:spcBef>
                <a:spcPts val="0"/>
              </a:spcBef>
              <a:buClr>
                <a:schemeClr val="dk2"/>
              </a:buClr>
              <a:buFont typeface="Roboto"/>
              <a:buNone/>
              <a:defRPr sz="4200">
                <a:solidFill>
                  <a:schemeClr val="dk2"/>
                </a:solidFill>
                <a:latin typeface="Roboto"/>
                <a:ea typeface="Roboto"/>
                <a:cs typeface="Roboto"/>
                <a:sym typeface="Roboto"/>
              </a:defRPr>
            </a:lvl4pPr>
            <a:lvl5pPr lvl="4" indent="0" algn="ctr" rtl="0">
              <a:spcBef>
                <a:spcPts val="0"/>
              </a:spcBef>
              <a:buClr>
                <a:schemeClr val="dk2"/>
              </a:buClr>
              <a:buFont typeface="Roboto"/>
              <a:buNone/>
              <a:defRPr sz="4200">
                <a:solidFill>
                  <a:schemeClr val="dk2"/>
                </a:solidFill>
                <a:latin typeface="Roboto"/>
                <a:ea typeface="Roboto"/>
                <a:cs typeface="Roboto"/>
                <a:sym typeface="Roboto"/>
              </a:defRPr>
            </a:lvl5pPr>
            <a:lvl6pPr lvl="5" indent="0" algn="ctr" rtl="0">
              <a:spcBef>
                <a:spcPts val="0"/>
              </a:spcBef>
              <a:buClr>
                <a:schemeClr val="dk2"/>
              </a:buClr>
              <a:buFont typeface="Roboto"/>
              <a:buNone/>
              <a:defRPr sz="4200">
                <a:solidFill>
                  <a:schemeClr val="dk2"/>
                </a:solidFill>
                <a:latin typeface="Roboto"/>
                <a:ea typeface="Roboto"/>
                <a:cs typeface="Roboto"/>
                <a:sym typeface="Roboto"/>
              </a:defRPr>
            </a:lvl6pPr>
            <a:lvl7pPr lvl="6" indent="0" algn="ctr" rtl="0">
              <a:spcBef>
                <a:spcPts val="0"/>
              </a:spcBef>
              <a:buClr>
                <a:schemeClr val="dk2"/>
              </a:buClr>
              <a:buFont typeface="Roboto"/>
              <a:buNone/>
              <a:defRPr sz="4200">
                <a:solidFill>
                  <a:schemeClr val="dk2"/>
                </a:solidFill>
                <a:latin typeface="Roboto"/>
                <a:ea typeface="Roboto"/>
                <a:cs typeface="Roboto"/>
                <a:sym typeface="Roboto"/>
              </a:defRPr>
            </a:lvl7pPr>
            <a:lvl8pPr lvl="7" indent="0" algn="ctr" rtl="0">
              <a:spcBef>
                <a:spcPts val="0"/>
              </a:spcBef>
              <a:buClr>
                <a:schemeClr val="dk2"/>
              </a:buClr>
              <a:buFont typeface="Roboto"/>
              <a:buNone/>
              <a:defRPr sz="4200">
                <a:solidFill>
                  <a:schemeClr val="dk2"/>
                </a:solidFill>
                <a:latin typeface="Roboto"/>
                <a:ea typeface="Roboto"/>
                <a:cs typeface="Roboto"/>
                <a:sym typeface="Roboto"/>
              </a:defRPr>
            </a:lvl8pPr>
            <a:lvl9pPr lvl="8" indent="0" algn="ctr" rtl="0">
              <a:spcBef>
                <a:spcPts val="0"/>
              </a:spcBef>
              <a:buClr>
                <a:schemeClr val="dk2"/>
              </a:buClr>
              <a:buFont typeface="Roboto"/>
              <a:buNone/>
              <a:defRPr sz="4200">
                <a:solidFill>
                  <a:schemeClr val="dk2"/>
                </a:solidFill>
                <a:latin typeface="Roboto"/>
                <a:ea typeface="Roboto"/>
                <a:cs typeface="Roboto"/>
                <a:sym typeface="Roboto"/>
              </a:defRPr>
            </a:lvl9pPr>
          </a:lstStyle>
          <a:p>
            <a:endParaRPr/>
          </a:p>
        </p:txBody>
      </p:sp>
      <p:sp>
        <p:nvSpPr>
          <p:cNvPr id="103" name="Shape 103"/>
          <p:cNvSpPr txBox="1">
            <a:spLocks noGrp="1"/>
          </p:cNvSpPr>
          <p:nvPr>
            <p:ph type="subTitle" idx="1"/>
          </p:nvPr>
        </p:nvSpPr>
        <p:spPr>
          <a:xfrm>
            <a:off x="265500" y="2779466"/>
            <a:ext cx="4045199" cy="1235098"/>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1pPr>
            <a:lvl2pPr marL="457200" marR="0" lvl="1"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2pPr>
            <a:lvl3pPr marL="914400" marR="0" lvl="2"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3pPr>
            <a:lvl4pPr marL="1371600" marR="0" lvl="3"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4pPr>
            <a:lvl5pPr marL="1828800" marR="0" lvl="4"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5pPr>
            <a:lvl6pPr marL="2286000" marR="0" lvl="5"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6pPr>
            <a:lvl7pPr marL="2743200" marR="0" lvl="6"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7pPr>
            <a:lvl8pPr marL="3200400" marR="0" lvl="7"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8pPr>
            <a:lvl9pPr marL="3657600" marR="0" lvl="8"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9pPr>
          </a:lstStyle>
          <a:p>
            <a:endParaRPr/>
          </a:p>
        </p:txBody>
      </p:sp>
      <p:sp>
        <p:nvSpPr>
          <p:cNvPr id="104" name="Shape 104"/>
          <p:cNvSpPr txBox="1">
            <a:spLocks noGrp="1"/>
          </p:cNvSpPr>
          <p:nvPr>
            <p:ph type="body" idx="2"/>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lt1"/>
              </a:buClr>
              <a:buFont typeface="Calibri"/>
              <a:buChar char="●"/>
              <a:defRPr sz="22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9pPr>
          </a:lstStyle>
          <a:p>
            <a:endParaRPr/>
          </a:p>
        </p:txBody>
      </p:sp>
      <p:pic>
        <p:nvPicPr>
          <p:cNvPr id="105" name="Shape 105"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Author Profile">
    <p:spTree>
      <p:nvGrpSpPr>
        <p:cNvPr id="1" name="Shape 106"/>
        <p:cNvGrpSpPr/>
        <p:nvPr/>
      </p:nvGrpSpPr>
      <p:grpSpPr>
        <a:xfrm>
          <a:off x="0" y="0"/>
          <a:ext cx="0" cy="0"/>
          <a:chOff x="0" y="0"/>
          <a:chExt cx="0" cy="0"/>
        </a:xfrm>
      </p:grpSpPr>
      <p:sp>
        <p:nvSpPr>
          <p:cNvPr id="107" name="Shape 107"/>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8" name="Shape 108"/>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9" name="Shape 109"/>
          <p:cNvSpPr txBox="1">
            <a:spLocks noGrp="1"/>
          </p:cNvSpPr>
          <p:nvPr>
            <p:ph type="title"/>
          </p:nvPr>
        </p:nvSpPr>
        <p:spPr>
          <a:xfrm>
            <a:off x="265500" y="3387625"/>
            <a:ext cx="4045199" cy="14823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4285F4"/>
              </a:buClr>
              <a:buFont typeface="Calibri"/>
              <a:buNone/>
              <a:defRPr sz="2400" b="0" i="0" u="none" strike="noStrike" cap="none">
                <a:solidFill>
                  <a:srgbClr val="4285F4"/>
                </a:solidFill>
                <a:latin typeface="Calibri"/>
                <a:ea typeface="Calibri"/>
                <a:cs typeface="Calibri"/>
                <a:sym typeface="Calibri"/>
              </a:defRPr>
            </a:lvl1pPr>
            <a:lvl2pPr lvl="1" indent="0" algn="ctr" rtl="0">
              <a:spcBef>
                <a:spcPts val="0"/>
              </a:spcBef>
              <a:buClr>
                <a:schemeClr val="dk2"/>
              </a:buClr>
              <a:buFont typeface="Roboto"/>
              <a:buNone/>
              <a:defRPr sz="4200">
                <a:solidFill>
                  <a:schemeClr val="dk2"/>
                </a:solidFill>
                <a:latin typeface="Roboto"/>
                <a:ea typeface="Roboto"/>
                <a:cs typeface="Roboto"/>
                <a:sym typeface="Roboto"/>
              </a:defRPr>
            </a:lvl2pPr>
            <a:lvl3pPr lvl="2" indent="0" algn="ctr" rtl="0">
              <a:spcBef>
                <a:spcPts val="0"/>
              </a:spcBef>
              <a:buClr>
                <a:schemeClr val="dk2"/>
              </a:buClr>
              <a:buFont typeface="Roboto"/>
              <a:buNone/>
              <a:defRPr sz="4200">
                <a:solidFill>
                  <a:schemeClr val="dk2"/>
                </a:solidFill>
                <a:latin typeface="Roboto"/>
                <a:ea typeface="Roboto"/>
                <a:cs typeface="Roboto"/>
                <a:sym typeface="Roboto"/>
              </a:defRPr>
            </a:lvl3pPr>
            <a:lvl4pPr lvl="3" indent="0" algn="ctr" rtl="0">
              <a:spcBef>
                <a:spcPts val="0"/>
              </a:spcBef>
              <a:buClr>
                <a:schemeClr val="dk2"/>
              </a:buClr>
              <a:buFont typeface="Roboto"/>
              <a:buNone/>
              <a:defRPr sz="4200">
                <a:solidFill>
                  <a:schemeClr val="dk2"/>
                </a:solidFill>
                <a:latin typeface="Roboto"/>
                <a:ea typeface="Roboto"/>
                <a:cs typeface="Roboto"/>
                <a:sym typeface="Roboto"/>
              </a:defRPr>
            </a:lvl4pPr>
            <a:lvl5pPr lvl="4" indent="0" algn="ctr" rtl="0">
              <a:spcBef>
                <a:spcPts val="0"/>
              </a:spcBef>
              <a:buClr>
                <a:schemeClr val="dk2"/>
              </a:buClr>
              <a:buFont typeface="Roboto"/>
              <a:buNone/>
              <a:defRPr sz="4200">
                <a:solidFill>
                  <a:schemeClr val="dk2"/>
                </a:solidFill>
                <a:latin typeface="Roboto"/>
                <a:ea typeface="Roboto"/>
                <a:cs typeface="Roboto"/>
                <a:sym typeface="Roboto"/>
              </a:defRPr>
            </a:lvl5pPr>
            <a:lvl6pPr lvl="5" indent="0" algn="ctr" rtl="0">
              <a:spcBef>
                <a:spcPts val="0"/>
              </a:spcBef>
              <a:buClr>
                <a:schemeClr val="dk2"/>
              </a:buClr>
              <a:buFont typeface="Roboto"/>
              <a:buNone/>
              <a:defRPr sz="4200">
                <a:solidFill>
                  <a:schemeClr val="dk2"/>
                </a:solidFill>
                <a:latin typeface="Roboto"/>
                <a:ea typeface="Roboto"/>
                <a:cs typeface="Roboto"/>
                <a:sym typeface="Roboto"/>
              </a:defRPr>
            </a:lvl6pPr>
            <a:lvl7pPr lvl="6" indent="0" algn="ctr" rtl="0">
              <a:spcBef>
                <a:spcPts val="0"/>
              </a:spcBef>
              <a:buClr>
                <a:schemeClr val="dk2"/>
              </a:buClr>
              <a:buFont typeface="Roboto"/>
              <a:buNone/>
              <a:defRPr sz="4200">
                <a:solidFill>
                  <a:schemeClr val="dk2"/>
                </a:solidFill>
                <a:latin typeface="Roboto"/>
                <a:ea typeface="Roboto"/>
                <a:cs typeface="Roboto"/>
                <a:sym typeface="Roboto"/>
              </a:defRPr>
            </a:lvl7pPr>
            <a:lvl8pPr lvl="7" indent="0" algn="ctr" rtl="0">
              <a:spcBef>
                <a:spcPts val="0"/>
              </a:spcBef>
              <a:buClr>
                <a:schemeClr val="dk2"/>
              </a:buClr>
              <a:buFont typeface="Roboto"/>
              <a:buNone/>
              <a:defRPr sz="4200">
                <a:solidFill>
                  <a:schemeClr val="dk2"/>
                </a:solidFill>
                <a:latin typeface="Roboto"/>
                <a:ea typeface="Roboto"/>
                <a:cs typeface="Roboto"/>
                <a:sym typeface="Roboto"/>
              </a:defRPr>
            </a:lvl8pPr>
            <a:lvl9pPr lvl="8" indent="0" algn="ctr" rtl="0">
              <a:spcBef>
                <a:spcPts val="0"/>
              </a:spcBef>
              <a:buClr>
                <a:schemeClr val="dk2"/>
              </a:buClr>
              <a:buFont typeface="Roboto"/>
              <a:buNone/>
              <a:defRPr sz="4200">
                <a:solidFill>
                  <a:schemeClr val="dk2"/>
                </a:solidFill>
                <a:latin typeface="Roboto"/>
                <a:ea typeface="Roboto"/>
                <a:cs typeface="Roboto"/>
                <a:sym typeface="Roboto"/>
              </a:defRPr>
            </a:lvl9pPr>
          </a:lstStyle>
          <a:p>
            <a:endParaRPr/>
          </a:p>
        </p:txBody>
      </p:sp>
      <p:sp>
        <p:nvSpPr>
          <p:cNvPr id="110" name="Shape 110"/>
          <p:cNvSpPr txBox="1">
            <a:spLocks noGrp="1"/>
          </p:cNvSpPr>
          <p:nvPr>
            <p:ph type="body" idx="1"/>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lt1"/>
              </a:buClr>
              <a:buFont typeface="Calibri"/>
              <a:buChar char="●"/>
              <a:defRPr sz="22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9pPr>
          </a:lstStyle>
          <a:p>
            <a:endParaRPr/>
          </a:p>
        </p:txBody>
      </p:sp>
      <p:pic>
        <p:nvPicPr>
          <p:cNvPr id="111" name="Shape 111"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pic>
        <p:nvPicPr>
          <p:cNvPr id="112" name="Shape 112" descr="Corporate headshot of a man"/>
          <p:cNvPicPr preferRelativeResize="0"/>
          <p:nvPr/>
        </p:nvPicPr>
        <p:blipFill rotWithShape="1">
          <a:blip r:embed="rId3">
            <a:alphaModFix/>
          </a:blip>
          <a:srcRect/>
          <a:stretch/>
        </p:blipFill>
        <p:spPr>
          <a:xfrm>
            <a:off x="1142554" y="917975"/>
            <a:ext cx="2291100" cy="2291100"/>
          </a:xfrm>
          <a:prstGeom prst="ellipse">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Caption">
    <p:spTree>
      <p:nvGrpSpPr>
        <p:cNvPr id="1" name="Shape 113"/>
        <p:cNvGrpSpPr/>
        <p:nvPr/>
      </p:nvGrpSpPr>
      <p:grpSpPr>
        <a:xfrm>
          <a:off x="0" y="0"/>
          <a:ext cx="0" cy="0"/>
          <a:chOff x="0" y="0"/>
          <a:chExt cx="0" cy="0"/>
        </a:xfrm>
      </p:grpSpPr>
      <p:sp>
        <p:nvSpPr>
          <p:cNvPr id="114" name="Shape 114"/>
          <p:cNvSpPr txBox="1"/>
          <p:nvPr/>
        </p:nvSpPr>
        <p:spPr>
          <a:xfrm rot="10800000" flipH="1">
            <a:off x="0" y="0"/>
            <a:ext cx="9144000" cy="46958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5" name="Shape 115"/>
          <p:cNvSpPr/>
          <p:nvPr/>
        </p:nvSpPr>
        <p:spPr>
          <a:xfrm rot="10800000" flipH="1">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6" name="Shape 116"/>
          <p:cNvSpPr txBox="1">
            <a:spLocks noGrp="1"/>
          </p:cNvSpPr>
          <p:nvPr>
            <p:ph type="body" idx="1"/>
          </p:nvPr>
        </p:nvSpPr>
        <p:spPr>
          <a:xfrm>
            <a:off x="57150" y="4696825"/>
            <a:ext cx="8381999" cy="4467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ig Number">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460950" y="1248300"/>
            <a:ext cx="8222100" cy="19635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F3F3F3"/>
              </a:buClr>
              <a:buFont typeface="Calibri"/>
              <a:buNone/>
              <a:defRPr sz="12000" b="0" i="0" u="none" strike="noStrike" cap="none">
                <a:solidFill>
                  <a:srgbClr val="F3F3F3"/>
                </a:solidFill>
                <a:latin typeface="Calibri"/>
                <a:ea typeface="Calibri"/>
                <a:cs typeface="Calibri"/>
                <a:sym typeface="Calibri"/>
              </a:defRPr>
            </a:lvl1pPr>
            <a:lvl2pPr lvl="1" indent="0" algn="ctr" rtl="0">
              <a:spcBef>
                <a:spcPts val="0"/>
              </a:spcBef>
              <a:buClr>
                <a:schemeClr val="dk2"/>
              </a:buClr>
              <a:buFont typeface="Roboto"/>
              <a:buNone/>
              <a:defRPr sz="12000">
                <a:solidFill>
                  <a:schemeClr val="dk2"/>
                </a:solidFill>
                <a:latin typeface="Roboto"/>
                <a:ea typeface="Roboto"/>
                <a:cs typeface="Roboto"/>
                <a:sym typeface="Roboto"/>
              </a:defRPr>
            </a:lvl2pPr>
            <a:lvl3pPr lvl="2" indent="0" algn="ctr" rtl="0">
              <a:spcBef>
                <a:spcPts val="0"/>
              </a:spcBef>
              <a:buClr>
                <a:schemeClr val="dk2"/>
              </a:buClr>
              <a:buFont typeface="Roboto"/>
              <a:buNone/>
              <a:defRPr sz="12000">
                <a:solidFill>
                  <a:schemeClr val="dk2"/>
                </a:solidFill>
                <a:latin typeface="Roboto"/>
                <a:ea typeface="Roboto"/>
                <a:cs typeface="Roboto"/>
                <a:sym typeface="Roboto"/>
              </a:defRPr>
            </a:lvl3pPr>
            <a:lvl4pPr lvl="3" indent="0" algn="ctr" rtl="0">
              <a:spcBef>
                <a:spcPts val="0"/>
              </a:spcBef>
              <a:buClr>
                <a:schemeClr val="dk2"/>
              </a:buClr>
              <a:buFont typeface="Roboto"/>
              <a:buNone/>
              <a:defRPr sz="12000">
                <a:solidFill>
                  <a:schemeClr val="dk2"/>
                </a:solidFill>
                <a:latin typeface="Roboto"/>
                <a:ea typeface="Roboto"/>
                <a:cs typeface="Roboto"/>
                <a:sym typeface="Roboto"/>
              </a:defRPr>
            </a:lvl4pPr>
            <a:lvl5pPr lvl="4" indent="0" algn="ctr" rtl="0">
              <a:spcBef>
                <a:spcPts val="0"/>
              </a:spcBef>
              <a:buClr>
                <a:schemeClr val="dk2"/>
              </a:buClr>
              <a:buFont typeface="Roboto"/>
              <a:buNone/>
              <a:defRPr sz="12000">
                <a:solidFill>
                  <a:schemeClr val="dk2"/>
                </a:solidFill>
                <a:latin typeface="Roboto"/>
                <a:ea typeface="Roboto"/>
                <a:cs typeface="Roboto"/>
                <a:sym typeface="Roboto"/>
              </a:defRPr>
            </a:lvl5pPr>
            <a:lvl6pPr lvl="5" indent="0" algn="ctr" rtl="0">
              <a:spcBef>
                <a:spcPts val="0"/>
              </a:spcBef>
              <a:buClr>
                <a:schemeClr val="dk2"/>
              </a:buClr>
              <a:buFont typeface="Roboto"/>
              <a:buNone/>
              <a:defRPr sz="12000">
                <a:solidFill>
                  <a:schemeClr val="dk2"/>
                </a:solidFill>
                <a:latin typeface="Roboto"/>
                <a:ea typeface="Roboto"/>
                <a:cs typeface="Roboto"/>
                <a:sym typeface="Roboto"/>
              </a:defRPr>
            </a:lvl6pPr>
            <a:lvl7pPr lvl="6" indent="0" algn="ctr" rtl="0">
              <a:spcBef>
                <a:spcPts val="0"/>
              </a:spcBef>
              <a:buClr>
                <a:schemeClr val="dk2"/>
              </a:buClr>
              <a:buFont typeface="Roboto"/>
              <a:buNone/>
              <a:defRPr sz="12000">
                <a:solidFill>
                  <a:schemeClr val="dk2"/>
                </a:solidFill>
                <a:latin typeface="Roboto"/>
                <a:ea typeface="Roboto"/>
                <a:cs typeface="Roboto"/>
                <a:sym typeface="Roboto"/>
              </a:defRPr>
            </a:lvl7pPr>
            <a:lvl8pPr lvl="7" indent="0" algn="ctr" rtl="0">
              <a:spcBef>
                <a:spcPts val="0"/>
              </a:spcBef>
              <a:buClr>
                <a:schemeClr val="dk2"/>
              </a:buClr>
              <a:buFont typeface="Roboto"/>
              <a:buNone/>
              <a:defRPr sz="12000">
                <a:solidFill>
                  <a:schemeClr val="dk2"/>
                </a:solidFill>
                <a:latin typeface="Roboto"/>
                <a:ea typeface="Roboto"/>
                <a:cs typeface="Roboto"/>
                <a:sym typeface="Roboto"/>
              </a:defRPr>
            </a:lvl8pPr>
            <a:lvl9pPr lvl="8" indent="0" algn="ctr" rtl="0">
              <a:spcBef>
                <a:spcPts val="0"/>
              </a:spcBef>
              <a:buClr>
                <a:schemeClr val="dk2"/>
              </a:buClr>
              <a:buFont typeface="Roboto"/>
              <a:buNone/>
              <a:defRPr sz="12000">
                <a:solidFill>
                  <a:schemeClr val="dk2"/>
                </a:solidFill>
                <a:latin typeface="Roboto"/>
                <a:ea typeface="Roboto"/>
                <a:cs typeface="Roboto"/>
                <a:sym typeface="Roboto"/>
              </a:defRPr>
            </a:lvl9pPr>
          </a:lstStyle>
          <a:p>
            <a:endParaRPr/>
          </a:p>
        </p:txBody>
      </p:sp>
      <p:sp>
        <p:nvSpPr>
          <p:cNvPr id="119" name="Shape 119"/>
          <p:cNvSpPr txBox="1">
            <a:spLocks noGrp="1"/>
          </p:cNvSpPr>
          <p:nvPr>
            <p:ph type="body" idx="1"/>
          </p:nvPr>
        </p:nvSpPr>
        <p:spPr>
          <a:xfrm>
            <a:off x="1595400" y="3273925"/>
            <a:ext cx="5953200" cy="1300800"/>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1600"/>
              </a:spcAft>
              <a:buClr>
                <a:srgbClr val="F3F3F3"/>
              </a:buClr>
              <a:buFont typeface="Calibri"/>
              <a:buChar char="●"/>
              <a:defRPr sz="1800" b="0" i="0" u="none" strike="noStrike" cap="none">
                <a:solidFill>
                  <a:srgbClr val="F3F3F3"/>
                </a:solidFill>
                <a:latin typeface="Calibri"/>
                <a:ea typeface="Calibri"/>
                <a:cs typeface="Calibri"/>
                <a:sym typeface="Calibri"/>
              </a:defRPr>
            </a:lvl1pPr>
            <a:lvl2pPr marL="457200" marR="0" lvl="1"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2pPr>
            <a:lvl3pPr marL="914400" marR="0" lvl="2"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3pPr>
            <a:lvl4pPr marL="1371600" marR="0" lvl="3"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4pPr>
            <a:lvl5pPr marL="1828800" marR="0" lvl="4"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5pPr>
            <a:lvl6pPr marL="2286000" marR="0" lvl="5"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6pPr>
            <a:lvl7pPr marL="2743200" marR="0" lvl="6"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7pPr>
            <a:lvl8pPr marL="3200400" marR="0" lvl="7"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8pPr>
            <a:lvl9pPr marL="3657600" marR="0" lvl="8"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9pPr>
          </a:lstStyle>
          <a:p>
            <a:endParaRPr/>
          </a:p>
        </p:txBody>
      </p:sp>
      <p:pic>
        <p:nvPicPr>
          <p:cNvPr id="120" name="Shape 120"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1"/>
        <p:cNvGrpSpPr/>
        <p:nvPr/>
      </p:nvGrpSpPr>
      <p:grpSpPr>
        <a:xfrm>
          <a:off x="0" y="0"/>
          <a:ext cx="0" cy="0"/>
          <a:chOff x="0" y="0"/>
          <a:chExt cx="0" cy="0"/>
        </a:xfrm>
      </p:grpSpPr>
      <p:pic>
        <p:nvPicPr>
          <p:cNvPr id="122" name="Shape 122"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2"/>
        <p:cNvGrpSpPr/>
        <p:nvPr/>
      </p:nvGrpSpPr>
      <p:grpSpPr>
        <a:xfrm>
          <a:off x="0" y="0"/>
          <a:ext cx="0" cy="0"/>
          <a:chOff x="0" y="0"/>
          <a:chExt cx="0" cy="0"/>
        </a:xfrm>
      </p:grpSpPr>
      <p:sp>
        <p:nvSpPr>
          <p:cNvPr id="23" name="Shape 23"/>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4" name="Shape 2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5" name="Shape 25"/>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26" name="Shape 26"/>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Section En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4570050" y="564750"/>
            <a:ext cx="4106100" cy="4014000"/>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rgbClr val="FFFFFF"/>
              </a:buClr>
              <a:buFont typeface="Calibri"/>
              <a:buChar char="●"/>
              <a:defRPr sz="1800" b="0" i="0" u="none" strike="noStrike" cap="none">
                <a:solidFill>
                  <a:srgbClr val="FFFFFF"/>
                </a:solidFill>
                <a:latin typeface="Calibri"/>
                <a:ea typeface="Calibri"/>
                <a:cs typeface="Calibri"/>
                <a:sym typeface="Calibri"/>
              </a:defRPr>
            </a:lvl1pPr>
            <a:lvl2pPr marL="457200" marR="0" lvl="1"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2pPr>
            <a:lvl3pPr marL="914400" marR="0" lvl="2"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3pPr>
            <a:lvl4pPr marL="1371600" marR="0" lvl="3"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4pPr>
            <a:lvl5pPr marL="1828800" marR="0" lvl="4"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5pPr>
            <a:lvl6pPr marL="2286000" marR="0" lvl="5"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6pPr>
            <a:lvl7pPr marL="2743200" marR="0" lvl="6"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7pPr>
            <a:lvl8pPr marL="3200400" marR="0" lvl="7"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8pPr>
            <a:lvl9pPr marL="3657600" marR="0" lvl="8"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9pPr>
          </a:lstStyle>
          <a:p>
            <a:endParaRPr/>
          </a:p>
        </p:txBody>
      </p:sp>
      <p:pic>
        <p:nvPicPr>
          <p:cNvPr id="125" name="Shape 125" descr="Packt-Logo-white.png"/>
          <p:cNvPicPr preferRelativeResize="0"/>
          <p:nvPr/>
        </p:nvPicPr>
        <p:blipFill rotWithShape="1">
          <a:blip r:embed="rId2">
            <a:alphaModFix/>
          </a:blip>
          <a:srcRect/>
          <a:stretch/>
        </p:blipFill>
        <p:spPr>
          <a:xfrm>
            <a:off x="112750" y="1763405"/>
            <a:ext cx="3382881" cy="1616668"/>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126"/>
        <p:cNvGrpSpPr/>
        <p:nvPr/>
      </p:nvGrpSpPr>
      <p:grpSpPr>
        <a:xfrm>
          <a:off x="0" y="0"/>
          <a:ext cx="0" cy="0"/>
          <a:chOff x="0" y="0"/>
          <a:chExt cx="0" cy="0"/>
        </a:xfrm>
      </p:grpSpPr>
      <p:pic>
        <p:nvPicPr>
          <p:cNvPr id="127" name="Shape 127"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Blank (Classic)">
    <p:bg>
      <p:bgPr>
        <a:solidFill>
          <a:srgbClr val="333333"/>
        </a:solidFill>
        <a:effectLst/>
      </p:bgPr>
    </p:bg>
    <p:spTree>
      <p:nvGrpSpPr>
        <p:cNvPr id="1" name="Shape 128"/>
        <p:cNvGrpSpPr/>
        <p:nvPr/>
      </p:nvGrpSpPr>
      <p:grpSpPr>
        <a:xfrm>
          <a:off x="0" y="0"/>
          <a:ext cx="0" cy="0"/>
          <a:chOff x="0" y="0"/>
          <a:chExt cx="0" cy="0"/>
        </a:xfrm>
      </p:grpSpPr>
      <p:pic>
        <p:nvPicPr>
          <p:cNvPr id="129" name="Shape 129"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130"/>
        <p:cNvGrpSpPr/>
        <p:nvPr/>
      </p:nvGrpSpPr>
      <p:grpSpPr>
        <a:xfrm>
          <a:off x="0" y="0"/>
          <a:ext cx="0" cy="0"/>
          <a:chOff x="0" y="0"/>
          <a:chExt cx="0" cy="0"/>
        </a:xfrm>
      </p:grpSpPr>
      <p:pic>
        <p:nvPicPr>
          <p:cNvPr id="131" name="Shape 131"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132"/>
        <p:cNvGrpSpPr/>
        <p:nvPr/>
      </p:nvGrpSpPr>
      <p:grpSpPr>
        <a:xfrm>
          <a:off x="0" y="0"/>
          <a:ext cx="0" cy="0"/>
          <a:chOff x="0" y="0"/>
          <a:chExt cx="0" cy="0"/>
        </a:xfrm>
      </p:grpSpPr>
      <p:pic>
        <p:nvPicPr>
          <p:cNvPr id="133" name="Shape 133"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134"/>
        <p:cNvGrpSpPr/>
        <p:nvPr/>
      </p:nvGrpSpPr>
      <p:grpSpPr>
        <a:xfrm>
          <a:off x="0" y="0"/>
          <a:ext cx="0" cy="0"/>
          <a:chOff x="0" y="0"/>
          <a:chExt cx="0" cy="0"/>
        </a:xfrm>
      </p:grpSpPr>
      <p:pic>
        <p:nvPicPr>
          <p:cNvPr id="135" name="Shape 135"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136"/>
        <p:cNvGrpSpPr/>
        <p:nvPr/>
      </p:nvGrpSpPr>
      <p:grpSpPr>
        <a:xfrm>
          <a:off x="0" y="0"/>
          <a:ext cx="0" cy="0"/>
          <a:chOff x="0" y="0"/>
          <a:chExt cx="0" cy="0"/>
        </a:xfrm>
      </p:grpSpPr>
      <p:pic>
        <p:nvPicPr>
          <p:cNvPr id="137" name="Shape 137"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138"/>
        <p:cNvGrpSpPr/>
        <p:nvPr/>
      </p:nvGrpSpPr>
      <p:grpSpPr>
        <a:xfrm>
          <a:off x="0" y="0"/>
          <a:ext cx="0" cy="0"/>
          <a:chOff x="0" y="0"/>
          <a:chExt cx="0" cy="0"/>
        </a:xfrm>
      </p:grpSpPr>
      <p:pic>
        <p:nvPicPr>
          <p:cNvPr id="139" name="Shape 139"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Main Poin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490250" y="488250"/>
            <a:ext cx="8033999"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None/>
              <a:defRPr sz="60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6000">
                <a:solidFill>
                  <a:schemeClr val="lt1"/>
                </a:solidFill>
                <a:latin typeface="Roboto"/>
                <a:ea typeface="Roboto"/>
                <a:cs typeface="Roboto"/>
                <a:sym typeface="Roboto"/>
              </a:defRPr>
            </a:lvl2pPr>
            <a:lvl3pPr lvl="2" indent="0" rtl="0">
              <a:spcBef>
                <a:spcPts val="0"/>
              </a:spcBef>
              <a:buClr>
                <a:schemeClr val="lt1"/>
              </a:buClr>
              <a:buFont typeface="Roboto"/>
              <a:buNone/>
              <a:defRPr sz="6000">
                <a:solidFill>
                  <a:schemeClr val="lt1"/>
                </a:solidFill>
                <a:latin typeface="Roboto"/>
                <a:ea typeface="Roboto"/>
                <a:cs typeface="Roboto"/>
                <a:sym typeface="Roboto"/>
              </a:defRPr>
            </a:lvl3pPr>
            <a:lvl4pPr lvl="3" indent="0" rtl="0">
              <a:spcBef>
                <a:spcPts val="0"/>
              </a:spcBef>
              <a:buClr>
                <a:schemeClr val="lt1"/>
              </a:buClr>
              <a:buFont typeface="Roboto"/>
              <a:buNone/>
              <a:defRPr sz="6000">
                <a:solidFill>
                  <a:schemeClr val="lt1"/>
                </a:solidFill>
                <a:latin typeface="Roboto"/>
                <a:ea typeface="Roboto"/>
                <a:cs typeface="Roboto"/>
                <a:sym typeface="Roboto"/>
              </a:defRPr>
            </a:lvl4pPr>
            <a:lvl5pPr lvl="4" indent="0" rtl="0">
              <a:spcBef>
                <a:spcPts val="0"/>
              </a:spcBef>
              <a:buClr>
                <a:schemeClr val="lt1"/>
              </a:buClr>
              <a:buFont typeface="Roboto"/>
              <a:buNone/>
              <a:defRPr sz="6000">
                <a:solidFill>
                  <a:schemeClr val="lt1"/>
                </a:solidFill>
                <a:latin typeface="Roboto"/>
                <a:ea typeface="Roboto"/>
                <a:cs typeface="Roboto"/>
                <a:sym typeface="Roboto"/>
              </a:defRPr>
            </a:lvl5pPr>
            <a:lvl6pPr lvl="5" indent="0" rtl="0">
              <a:spcBef>
                <a:spcPts val="0"/>
              </a:spcBef>
              <a:buClr>
                <a:schemeClr val="lt1"/>
              </a:buClr>
              <a:buFont typeface="Roboto"/>
              <a:buNone/>
              <a:defRPr sz="6000">
                <a:solidFill>
                  <a:schemeClr val="lt1"/>
                </a:solidFill>
                <a:latin typeface="Roboto"/>
                <a:ea typeface="Roboto"/>
                <a:cs typeface="Roboto"/>
                <a:sym typeface="Roboto"/>
              </a:defRPr>
            </a:lvl6pPr>
            <a:lvl7pPr lvl="6" indent="0" rtl="0">
              <a:spcBef>
                <a:spcPts val="0"/>
              </a:spcBef>
              <a:buClr>
                <a:schemeClr val="lt1"/>
              </a:buClr>
              <a:buFont typeface="Roboto"/>
              <a:buNone/>
              <a:defRPr sz="6000">
                <a:solidFill>
                  <a:schemeClr val="lt1"/>
                </a:solidFill>
                <a:latin typeface="Roboto"/>
                <a:ea typeface="Roboto"/>
                <a:cs typeface="Roboto"/>
                <a:sym typeface="Roboto"/>
              </a:defRPr>
            </a:lvl7pPr>
            <a:lvl8pPr lvl="7" indent="0" rtl="0">
              <a:spcBef>
                <a:spcPts val="0"/>
              </a:spcBef>
              <a:buClr>
                <a:schemeClr val="lt1"/>
              </a:buClr>
              <a:buFont typeface="Roboto"/>
              <a:buNone/>
              <a:defRPr sz="6000">
                <a:solidFill>
                  <a:schemeClr val="lt1"/>
                </a:solidFill>
                <a:latin typeface="Roboto"/>
                <a:ea typeface="Roboto"/>
                <a:cs typeface="Roboto"/>
                <a:sym typeface="Roboto"/>
              </a:defRPr>
            </a:lvl8pPr>
            <a:lvl9pPr lvl="8" indent="0" rtl="0">
              <a:spcBef>
                <a:spcPts val="0"/>
              </a:spcBef>
              <a:buClr>
                <a:schemeClr val="lt1"/>
              </a:buClr>
              <a:buFont typeface="Roboto"/>
              <a:buNone/>
              <a:defRPr sz="6000">
                <a:solidFill>
                  <a:schemeClr val="lt1"/>
                </a:solidFill>
                <a:latin typeface="Roboto"/>
                <a:ea typeface="Roboto"/>
                <a:cs typeface="Roboto"/>
                <a:sym typeface="Roboto"/>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ig Number">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460950" y="1248300"/>
            <a:ext cx="8222100" cy="19635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F3F3F3"/>
              </a:buClr>
              <a:buFont typeface="Calibri"/>
              <a:buNone/>
              <a:defRPr sz="12000" b="0" i="0" u="none" strike="noStrike" cap="none">
                <a:solidFill>
                  <a:srgbClr val="F3F3F3"/>
                </a:solidFill>
                <a:latin typeface="Calibri"/>
                <a:ea typeface="Calibri"/>
                <a:cs typeface="Calibri"/>
                <a:sym typeface="Calibri"/>
              </a:defRPr>
            </a:lvl1pPr>
            <a:lvl2pPr lvl="1" indent="0" algn="ctr" rtl="0">
              <a:spcBef>
                <a:spcPts val="0"/>
              </a:spcBef>
              <a:buClr>
                <a:schemeClr val="dk2"/>
              </a:buClr>
              <a:buFont typeface="Roboto"/>
              <a:buNone/>
              <a:defRPr sz="12000">
                <a:solidFill>
                  <a:schemeClr val="dk2"/>
                </a:solidFill>
                <a:latin typeface="Roboto"/>
                <a:ea typeface="Roboto"/>
                <a:cs typeface="Roboto"/>
                <a:sym typeface="Roboto"/>
              </a:defRPr>
            </a:lvl2pPr>
            <a:lvl3pPr lvl="2" indent="0" algn="ctr" rtl="0">
              <a:spcBef>
                <a:spcPts val="0"/>
              </a:spcBef>
              <a:buClr>
                <a:schemeClr val="dk2"/>
              </a:buClr>
              <a:buFont typeface="Roboto"/>
              <a:buNone/>
              <a:defRPr sz="12000">
                <a:solidFill>
                  <a:schemeClr val="dk2"/>
                </a:solidFill>
                <a:latin typeface="Roboto"/>
                <a:ea typeface="Roboto"/>
                <a:cs typeface="Roboto"/>
                <a:sym typeface="Roboto"/>
              </a:defRPr>
            </a:lvl3pPr>
            <a:lvl4pPr lvl="3" indent="0" algn="ctr" rtl="0">
              <a:spcBef>
                <a:spcPts val="0"/>
              </a:spcBef>
              <a:buClr>
                <a:schemeClr val="dk2"/>
              </a:buClr>
              <a:buFont typeface="Roboto"/>
              <a:buNone/>
              <a:defRPr sz="12000">
                <a:solidFill>
                  <a:schemeClr val="dk2"/>
                </a:solidFill>
                <a:latin typeface="Roboto"/>
                <a:ea typeface="Roboto"/>
                <a:cs typeface="Roboto"/>
                <a:sym typeface="Roboto"/>
              </a:defRPr>
            </a:lvl4pPr>
            <a:lvl5pPr lvl="4" indent="0" algn="ctr" rtl="0">
              <a:spcBef>
                <a:spcPts val="0"/>
              </a:spcBef>
              <a:buClr>
                <a:schemeClr val="dk2"/>
              </a:buClr>
              <a:buFont typeface="Roboto"/>
              <a:buNone/>
              <a:defRPr sz="12000">
                <a:solidFill>
                  <a:schemeClr val="dk2"/>
                </a:solidFill>
                <a:latin typeface="Roboto"/>
                <a:ea typeface="Roboto"/>
                <a:cs typeface="Roboto"/>
                <a:sym typeface="Roboto"/>
              </a:defRPr>
            </a:lvl5pPr>
            <a:lvl6pPr lvl="5" indent="0" algn="ctr" rtl="0">
              <a:spcBef>
                <a:spcPts val="0"/>
              </a:spcBef>
              <a:buClr>
                <a:schemeClr val="dk2"/>
              </a:buClr>
              <a:buFont typeface="Roboto"/>
              <a:buNone/>
              <a:defRPr sz="12000">
                <a:solidFill>
                  <a:schemeClr val="dk2"/>
                </a:solidFill>
                <a:latin typeface="Roboto"/>
                <a:ea typeface="Roboto"/>
                <a:cs typeface="Roboto"/>
                <a:sym typeface="Roboto"/>
              </a:defRPr>
            </a:lvl6pPr>
            <a:lvl7pPr lvl="6" indent="0" algn="ctr" rtl="0">
              <a:spcBef>
                <a:spcPts val="0"/>
              </a:spcBef>
              <a:buClr>
                <a:schemeClr val="dk2"/>
              </a:buClr>
              <a:buFont typeface="Roboto"/>
              <a:buNone/>
              <a:defRPr sz="12000">
                <a:solidFill>
                  <a:schemeClr val="dk2"/>
                </a:solidFill>
                <a:latin typeface="Roboto"/>
                <a:ea typeface="Roboto"/>
                <a:cs typeface="Roboto"/>
                <a:sym typeface="Roboto"/>
              </a:defRPr>
            </a:lvl7pPr>
            <a:lvl8pPr lvl="7" indent="0" algn="ctr" rtl="0">
              <a:spcBef>
                <a:spcPts val="0"/>
              </a:spcBef>
              <a:buClr>
                <a:schemeClr val="dk2"/>
              </a:buClr>
              <a:buFont typeface="Roboto"/>
              <a:buNone/>
              <a:defRPr sz="12000">
                <a:solidFill>
                  <a:schemeClr val="dk2"/>
                </a:solidFill>
                <a:latin typeface="Roboto"/>
                <a:ea typeface="Roboto"/>
                <a:cs typeface="Roboto"/>
                <a:sym typeface="Roboto"/>
              </a:defRPr>
            </a:lvl8pPr>
            <a:lvl9pPr lvl="8" indent="0" algn="ctr" rtl="0">
              <a:spcBef>
                <a:spcPts val="0"/>
              </a:spcBef>
              <a:buClr>
                <a:schemeClr val="dk2"/>
              </a:buClr>
              <a:buFont typeface="Roboto"/>
              <a:buNone/>
              <a:defRPr sz="12000">
                <a:solidFill>
                  <a:schemeClr val="dk2"/>
                </a:solidFill>
                <a:latin typeface="Roboto"/>
                <a:ea typeface="Roboto"/>
                <a:cs typeface="Roboto"/>
                <a:sym typeface="Roboto"/>
              </a:defRPr>
            </a:lvl9pPr>
          </a:lstStyle>
          <a:p>
            <a:endParaRPr/>
          </a:p>
        </p:txBody>
      </p:sp>
      <p:sp>
        <p:nvSpPr>
          <p:cNvPr id="31" name="Shape 31"/>
          <p:cNvSpPr txBox="1">
            <a:spLocks noGrp="1"/>
          </p:cNvSpPr>
          <p:nvPr>
            <p:ph type="body" idx="1"/>
          </p:nvPr>
        </p:nvSpPr>
        <p:spPr>
          <a:xfrm>
            <a:off x="1595400" y="3273925"/>
            <a:ext cx="5953200" cy="1300800"/>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1600"/>
              </a:spcAft>
              <a:buClr>
                <a:srgbClr val="F3F3F3"/>
              </a:buClr>
              <a:buFont typeface="Calibri"/>
              <a:buChar char="●"/>
              <a:defRPr sz="1800" b="0" i="0" u="none" strike="noStrike" cap="none">
                <a:solidFill>
                  <a:srgbClr val="F3F3F3"/>
                </a:solidFill>
                <a:latin typeface="Calibri"/>
                <a:ea typeface="Calibri"/>
                <a:cs typeface="Calibri"/>
                <a:sym typeface="Calibri"/>
              </a:defRPr>
            </a:lvl1pPr>
            <a:lvl2pPr marL="457200" marR="0" lvl="1"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2pPr>
            <a:lvl3pPr marL="914400" marR="0" lvl="2"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3pPr>
            <a:lvl4pPr marL="1371600" marR="0" lvl="3"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4pPr>
            <a:lvl5pPr marL="1828800" marR="0" lvl="4"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5pPr>
            <a:lvl6pPr marL="2286000" marR="0" lvl="5"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6pPr>
            <a:lvl7pPr marL="2743200" marR="0" lvl="6"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7pPr>
            <a:lvl8pPr marL="3200400" marR="0" lvl="7"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8pPr>
            <a:lvl9pPr marL="3657600" marR="0" lvl="8"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p:nvPr/>
        </p:nvSpPr>
        <p:spPr>
          <a:xfrm rot="10800000" flipH="1">
            <a:off x="3276600" y="25"/>
            <a:ext cx="58674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4" name="Shape 34"/>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5" name="Shape 35"/>
          <p:cNvSpPr txBox="1">
            <a:spLocks noGrp="1"/>
          </p:cNvSpPr>
          <p:nvPr>
            <p:ph type="title"/>
          </p:nvPr>
        </p:nvSpPr>
        <p:spPr>
          <a:xfrm>
            <a:off x="226077" y="357800"/>
            <a:ext cx="2807999" cy="9533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2400">
                <a:solidFill>
                  <a:schemeClr val="lt1"/>
                </a:solidFill>
                <a:latin typeface="Roboto"/>
                <a:ea typeface="Roboto"/>
                <a:cs typeface="Roboto"/>
                <a:sym typeface="Roboto"/>
              </a:defRPr>
            </a:lvl2pPr>
            <a:lvl3pPr lvl="2" indent="0" rtl="0">
              <a:spcBef>
                <a:spcPts val="0"/>
              </a:spcBef>
              <a:buClr>
                <a:schemeClr val="lt1"/>
              </a:buClr>
              <a:buFont typeface="Roboto"/>
              <a:buNone/>
              <a:defRPr sz="2400">
                <a:solidFill>
                  <a:schemeClr val="lt1"/>
                </a:solidFill>
                <a:latin typeface="Roboto"/>
                <a:ea typeface="Roboto"/>
                <a:cs typeface="Roboto"/>
                <a:sym typeface="Roboto"/>
              </a:defRPr>
            </a:lvl3pPr>
            <a:lvl4pPr lvl="3" indent="0" rtl="0">
              <a:spcBef>
                <a:spcPts val="0"/>
              </a:spcBef>
              <a:buClr>
                <a:schemeClr val="lt1"/>
              </a:buClr>
              <a:buFont typeface="Roboto"/>
              <a:buNone/>
              <a:defRPr sz="2400">
                <a:solidFill>
                  <a:schemeClr val="lt1"/>
                </a:solidFill>
                <a:latin typeface="Roboto"/>
                <a:ea typeface="Roboto"/>
                <a:cs typeface="Roboto"/>
                <a:sym typeface="Roboto"/>
              </a:defRPr>
            </a:lvl4pPr>
            <a:lvl5pPr lvl="4" indent="0" rtl="0">
              <a:spcBef>
                <a:spcPts val="0"/>
              </a:spcBef>
              <a:buClr>
                <a:schemeClr val="lt1"/>
              </a:buClr>
              <a:buFont typeface="Roboto"/>
              <a:buNone/>
              <a:defRPr sz="2400">
                <a:solidFill>
                  <a:schemeClr val="lt1"/>
                </a:solidFill>
                <a:latin typeface="Roboto"/>
                <a:ea typeface="Roboto"/>
                <a:cs typeface="Roboto"/>
                <a:sym typeface="Roboto"/>
              </a:defRPr>
            </a:lvl5pPr>
            <a:lvl6pPr lvl="5" indent="0" rtl="0">
              <a:spcBef>
                <a:spcPts val="0"/>
              </a:spcBef>
              <a:buClr>
                <a:schemeClr val="lt1"/>
              </a:buClr>
              <a:buFont typeface="Roboto"/>
              <a:buNone/>
              <a:defRPr sz="2400">
                <a:solidFill>
                  <a:schemeClr val="lt1"/>
                </a:solidFill>
                <a:latin typeface="Roboto"/>
                <a:ea typeface="Roboto"/>
                <a:cs typeface="Roboto"/>
                <a:sym typeface="Roboto"/>
              </a:defRPr>
            </a:lvl6pPr>
            <a:lvl7pPr lvl="6" indent="0" rtl="0">
              <a:spcBef>
                <a:spcPts val="0"/>
              </a:spcBef>
              <a:buClr>
                <a:schemeClr val="lt1"/>
              </a:buClr>
              <a:buFont typeface="Roboto"/>
              <a:buNone/>
              <a:defRPr sz="2400">
                <a:solidFill>
                  <a:schemeClr val="lt1"/>
                </a:solidFill>
                <a:latin typeface="Roboto"/>
                <a:ea typeface="Roboto"/>
                <a:cs typeface="Roboto"/>
                <a:sym typeface="Roboto"/>
              </a:defRPr>
            </a:lvl7pPr>
            <a:lvl8pPr lvl="7" indent="0" rtl="0">
              <a:spcBef>
                <a:spcPts val="0"/>
              </a:spcBef>
              <a:buClr>
                <a:schemeClr val="lt1"/>
              </a:buClr>
              <a:buFont typeface="Roboto"/>
              <a:buNone/>
              <a:defRPr sz="2400">
                <a:solidFill>
                  <a:schemeClr val="lt1"/>
                </a:solidFill>
                <a:latin typeface="Roboto"/>
                <a:ea typeface="Roboto"/>
                <a:cs typeface="Roboto"/>
                <a:sym typeface="Roboto"/>
              </a:defRPr>
            </a:lvl8pPr>
            <a:lvl9pPr lvl="8" indent="0" rtl="0">
              <a:spcBef>
                <a:spcPts val="0"/>
              </a:spcBef>
              <a:buClr>
                <a:schemeClr val="lt1"/>
              </a:buClr>
              <a:buFont typeface="Roboto"/>
              <a:buNone/>
              <a:defRPr sz="2400">
                <a:solidFill>
                  <a:schemeClr val="lt1"/>
                </a:solidFill>
                <a:latin typeface="Roboto"/>
                <a:ea typeface="Roboto"/>
                <a:cs typeface="Roboto"/>
                <a:sym typeface="Roboto"/>
              </a:defRPr>
            </a:lvl9pPr>
          </a:lstStyle>
          <a:p>
            <a:endParaRPr/>
          </a:p>
        </p:txBody>
      </p:sp>
      <p:sp>
        <p:nvSpPr>
          <p:cNvPr id="36" name="Shape 36"/>
          <p:cNvSpPr txBox="1">
            <a:spLocks noGrp="1"/>
          </p:cNvSpPr>
          <p:nvPr>
            <p:ph type="body" idx="1"/>
          </p:nvPr>
        </p:nvSpPr>
        <p:spPr>
          <a:xfrm>
            <a:off x="226075" y="1465800"/>
            <a:ext cx="2807999" cy="3163499"/>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37"/>
        <p:cNvGrpSpPr/>
        <p:nvPr/>
      </p:nvGrpSpPr>
      <p:grpSpPr>
        <a:xfrm>
          <a:off x="0" y="0"/>
          <a:ext cx="0" cy="0"/>
          <a:chOff x="0" y="0"/>
          <a:chExt cx="0" cy="0"/>
        </a:xfrm>
      </p:grpSpPr>
      <p:sp>
        <p:nvSpPr>
          <p:cNvPr id="38" name="Shape 38"/>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9" name="Shape 39"/>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0" name="Shape 40"/>
          <p:cNvSpPr txBox="1">
            <a:spLocks noGrp="1"/>
          </p:cNvSpPr>
          <p:nvPr>
            <p:ph type="title"/>
          </p:nvPr>
        </p:nvSpPr>
        <p:spPr>
          <a:xfrm>
            <a:off x="265500" y="1233175"/>
            <a:ext cx="4045199" cy="14823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434343"/>
              </a:buClr>
              <a:buFont typeface="Calibri"/>
              <a:buNone/>
              <a:defRPr sz="4200" b="0" i="0" u="none" strike="noStrike" cap="none">
                <a:solidFill>
                  <a:srgbClr val="434343"/>
                </a:solidFill>
                <a:latin typeface="Calibri"/>
                <a:ea typeface="Calibri"/>
                <a:cs typeface="Calibri"/>
                <a:sym typeface="Calibri"/>
              </a:defRPr>
            </a:lvl1pPr>
            <a:lvl2pPr lvl="1" indent="0" algn="ctr" rtl="0">
              <a:spcBef>
                <a:spcPts val="0"/>
              </a:spcBef>
              <a:buClr>
                <a:schemeClr val="dk2"/>
              </a:buClr>
              <a:buFont typeface="Roboto"/>
              <a:buNone/>
              <a:defRPr sz="4200">
                <a:solidFill>
                  <a:schemeClr val="dk2"/>
                </a:solidFill>
                <a:latin typeface="Roboto"/>
                <a:ea typeface="Roboto"/>
                <a:cs typeface="Roboto"/>
                <a:sym typeface="Roboto"/>
              </a:defRPr>
            </a:lvl2pPr>
            <a:lvl3pPr lvl="2" indent="0" algn="ctr" rtl="0">
              <a:spcBef>
                <a:spcPts val="0"/>
              </a:spcBef>
              <a:buClr>
                <a:schemeClr val="dk2"/>
              </a:buClr>
              <a:buFont typeface="Roboto"/>
              <a:buNone/>
              <a:defRPr sz="4200">
                <a:solidFill>
                  <a:schemeClr val="dk2"/>
                </a:solidFill>
                <a:latin typeface="Roboto"/>
                <a:ea typeface="Roboto"/>
                <a:cs typeface="Roboto"/>
                <a:sym typeface="Roboto"/>
              </a:defRPr>
            </a:lvl3pPr>
            <a:lvl4pPr lvl="3" indent="0" algn="ctr" rtl="0">
              <a:spcBef>
                <a:spcPts val="0"/>
              </a:spcBef>
              <a:buClr>
                <a:schemeClr val="dk2"/>
              </a:buClr>
              <a:buFont typeface="Roboto"/>
              <a:buNone/>
              <a:defRPr sz="4200">
                <a:solidFill>
                  <a:schemeClr val="dk2"/>
                </a:solidFill>
                <a:latin typeface="Roboto"/>
                <a:ea typeface="Roboto"/>
                <a:cs typeface="Roboto"/>
                <a:sym typeface="Roboto"/>
              </a:defRPr>
            </a:lvl4pPr>
            <a:lvl5pPr lvl="4" indent="0" algn="ctr" rtl="0">
              <a:spcBef>
                <a:spcPts val="0"/>
              </a:spcBef>
              <a:buClr>
                <a:schemeClr val="dk2"/>
              </a:buClr>
              <a:buFont typeface="Roboto"/>
              <a:buNone/>
              <a:defRPr sz="4200">
                <a:solidFill>
                  <a:schemeClr val="dk2"/>
                </a:solidFill>
                <a:latin typeface="Roboto"/>
                <a:ea typeface="Roboto"/>
                <a:cs typeface="Roboto"/>
                <a:sym typeface="Roboto"/>
              </a:defRPr>
            </a:lvl5pPr>
            <a:lvl6pPr lvl="5" indent="0" algn="ctr" rtl="0">
              <a:spcBef>
                <a:spcPts val="0"/>
              </a:spcBef>
              <a:buClr>
                <a:schemeClr val="dk2"/>
              </a:buClr>
              <a:buFont typeface="Roboto"/>
              <a:buNone/>
              <a:defRPr sz="4200">
                <a:solidFill>
                  <a:schemeClr val="dk2"/>
                </a:solidFill>
                <a:latin typeface="Roboto"/>
                <a:ea typeface="Roboto"/>
                <a:cs typeface="Roboto"/>
                <a:sym typeface="Roboto"/>
              </a:defRPr>
            </a:lvl6pPr>
            <a:lvl7pPr lvl="6" indent="0" algn="ctr" rtl="0">
              <a:spcBef>
                <a:spcPts val="0"/>
              </a:spcBef>
              <a:buClr>
                <a:schemeClr val="dk2"/>
              </a:buClr>
              <a:buFont typeface="Roboto"/>
              <a:buNone/>
              <a:defRPr sz="4200">
                <a:solidFill>
                  <a:schemeClr val="dk2"/>
                </a:solidFill>
                <a:latin typeface="Roboto"/>
                <a:ea typeface="Roboto"/>
                <a:cs typeface="Roboto"/>
                <a:sym typeface="Roboto"/>
              </a:defRPr>
            </a:lvl7pPr>
            <a:lvl8pPr lvl="7" indent="0" algn="ctr" rtl="0">
              <a:spcBef>
                <a:spcPts val="0"/>
              </a:spcBef>
              <a:buClr>
                <a:schemeClr val="dk2"/>
              </a:buClr>
              <a:buFont typeface="Roboto"/>
              <a:buNone/>
              <a:defRPr sz="4200">
                <a:solidFill>
                  <a:schemeClr val="dk2"/>
                </a:solidFill>
                <a:latin typeface="Roboto"/>
                <a:ea typeface="Roboto"/>
                <a:cs typeface="Roboto"/>
                <a:sym typeface="Roboto"/>
              </a:defRPr>
            </a:lvl8pPr>
            <a:lvl9pPr lvl="8" indent="0" algn="ctr" rtl="0">
              <a:spcBef>
                <a:spcPts val="0"/>
              </a:spcBef>
              <a:buClr>
                <a:schemeClr val="dk2"/>
              </a:buClr>
              <a:buFont typeface="Roboto"/>
              <a:buNone/>
              <a:defRPr sz="4200">
                <a:solidFill>
                  <a:schemeClr val="dk2"/>
                </a:solidFill>
                <a:latin typeface="Roboto"/>
                <a:ea typeface="Roboto"/>
                <a:cs typeface="Roboto"/>
                <a:sym typeface="Roboto"/>
              </a:defRPr>
            </a:lvl9pPr>
          </a:lstStyle>
          <a:p>
            <a:endParaRPr/>
          </a:p>
        </p:txBody>
      </p:sp>
      <p:sp>
        <p:nvSpPr>
          <p:cNvPr id="41" name="Shape 41"/>
          <p:cNvSpPr txBox="1">
            <a:spLocks noGrp="1"/>
          </p:cNvSpPr>
          <p:nvPr>
            <p:ph type="subTitle" idx="1"/>
          </p:nvPr>
        </p:nvSpPr>
        <p:spPr>
          <a:xfrm>
            <a:off x="265500" y="2779466"/>
            <a:ext cx="4045199" cy="1235098"/>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1pPr>
            <a:lvl2pPr marL="457200" marR="0" lvl="1"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2pPr>
            <a:lvl3pPr marL="914400" marR="0" lvl="2"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3pPr>
            <a:lvl4pPr marL="1371600" marR="0" lvl="3"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4pPr>
            <a:lvl5pPr marL="1828800" marR="0" lvl="4"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5pPr>
            <a:lvl6pPr marL="2286000" marR="0" lvl="5"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6pPr>
            <a:lvl7pPr marL="2743200" marR="0" lvl="6"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7pPr>
            <a:lvl8pPr marL="3200400" marR="0" lvl="7"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8pPr>
            <a:lvl9pPr marL="3657600" marR="0" lvl="8"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9pPr>
          </a:lstStyle>
          <a:p>
            <a:endParaRPr/>
          </a:p>
        </p:txBody>
      </p:sp>
      <p:sp>
        <p:nvSpPr>
          <p:cNvPr id="42" name="Shape 42"/>
          <p:cNvSpPr txBox="1">
            <a:spLocks noGrp="1"/>
          </p:cNvSpPr>
          <p:nvPr>
            <p:ph type="body" idx="2"/>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lt1"/>
              </a:buClr>
              <a:buFont typeface="Calibri"/>
              <a:buChar char="●"/>
              <a:defRPr sz="22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Course Title and Author Name">
    <p:bg>
      <p:bgPr>
        <a:solidFill>
          <a:srgbClr val="F37021"/>
        </a:solidFill>
        <a:effectLst/>
      </p:bgPr>
    </p:bg>
    <p:spTree>
      <p:nvGrpSpPr>
        <p:cNvPr id="1" name="Shape 43"/>
        <p:cNvGrpSpPr/>
        <p:nvPr/>
      </p:nvGrpSpPr>
      <p:grpSpPr>
        <a:xfrm>
          <a:off x="0" y="0"/>
          <a:ext cx="0" cy="0"/>
          <a:chOff x="0" y="0"/>
          <a:chExt cx="0" cy="0"/>
        </a:xfrm>
      </p:grpSpPr>
      <p:sp>
        <p:nvSpPr>
          <p:cNvPr id="44" name="Shape 44"/>
          <p:cNvSpPr txBox="1">
            <a:spLocks noGrp="1"/>
          </p:cNvSpPr>
          <p:nvPr>
            <p:ph type="ctrTitle"/>
          </p:nvPr>
        </p:nvSpPr>
        <p:spPr>
          <a:xfrm>
            <a:off x="390525" y="1819275"/>
            <a:ext cx="8222100" cy="9335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48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800">
                <a:solidFill>
                  <a:schemeClr val="lt1"/>
                </a:solidFill>
                <a:latin typeface="Roboto"/>
                <a:ea typeface="Roboto"/>
                <a:cs typeface="Roboto"/>
                <a:sym typeface="Roboto"/>
              </a:defRPr>
            </a:lvl2pPr>
            <a:lvl3pPr lvl="2" indent="0" rtl="0">
              <a:spcBef>
                <a:spcPts val="0"/>
              </a:spcBef>
              <a:buClr>
                <a:schemeClr val="lt1"/>
              </a:buClr>
              <a:buFont typeface="Roboto"/>
              <a:buNone/>
              <a:defRPr sz="4800">
                <a:solidFill>
                  <a:schemeClr val="lt1"/>
                </a:solidFill>
                <a:latin typeface="Roboto"/>
                <a:ea typeface="Roboto"/>
                <a:cs typeface="Roboto"/>
                <a:sym typeface="Roboto"/>
              </a:defRPr>
            </a:lvl3pPr>
            <a:lvl4pPr lvl="3" indent="0" rtl="0">
              <a:spcBef>
                <a:spcPts val="0"/>
              </a:spcBef>
              <a:buClr>
                <a:schemeClr val="lt1"/>
              </a:buClr>
              <a:buFont typeface="Roboto"/>
              <a:buNone/>
              <a:defRPr sz="4800">
                <a:solidFill>
                  <a:schemeClr val="lt1"/>
                </a:solidFill>
                <a:latin typeface="Roboto"/>
                <a:ea typeface="Roboto"/>
                <a:cs typeface="Roboto"/>
                <a:sym typeface="Roboto"/>
              </a:defRPr>
            </a:lvl4pPr>
            <a:lvl5pPr lvl="4" indent="0" rtl="0">
              <a:spcBef>
                <a:spcPts val="0"/>
              </a:spcBef>
              <a:buClr>
                <a:schemeClr val="lt1"/>
              </a:buClr>
              <a:buFont typeface="Roboto"/>
              <a:buNone/>
              <a:defRPr sz="4800">
                <a:solidFill>
                  <a:schemeClr val="lt1"/>
                </a:solidFill>
                <a:latin typeface="Roboto"/>
                <a:ea typeface="Roboto"/>
                <a:cs typeface="Roboto"/>
                <a:sym typeface="Roboto"/>
              </a:defRPr>
            </a:lvl5pPr>
            <a:lvl6pPr lvl="5" indent="0" rtl="0">
              <a:spcBef>
                <a:spcPts val="0"/>
              </a:spcBef>
              <a:buClr>
                <a:schemeClr val="lt1"/>
              </a:buClr>
              <a:buFont typeface="Roboto"/>
              <a:buNone/>
              <a:defRPr sz="4800">
                <a:solidFill>
                  <a:schemeClr val="lt1"/>
                </a:solidFill>
                <a:latin typeface="Roboto"/>
                <a:ea typeface="Roboto"/>
                <a:cs typeface="Roboto"/>
                <a:sym typeface="Roboto"/>
              </a:defRPr>
            </a:lvl6pPr>
            <a:lvl7pPr lvl="6" indent="0" rtl="0">
              <a:spcBef>
                <a:spcPts val="0"/>
              </a:spcBef>
              <a:buClr>
                <a:schemeClr val="lt1"/>
              </a:buClr>
              <a:buFont typeface="Roboto"/>
              <a:buNone/>
              <a:defRPr sz="4800">
                <a:solidFill>
                  <a:schemeClr val="lt1"/>
                </a:solidFill>
                <a:latin typeface="Roboto"/>
                <a:ea typeface="Roboto"/>
                <a:cs typeface="Roboto"/>
                <a:sym typeface="Roboto"/>
              </a:defRPr>
            </a:lvl7pPr>
            <a:lvl8pPr lvl="7" indent="0" rtl="0">
              <a:spcBef>
                <a:spcPts val="0"/>
              </a:spcBef>
              <a:buClr>
                <a:schemeClr val="lt1"/>
              </a:buClr>
              <a:buFont typeface="Roboto"/>
              <a:buNone/>
              <a:defRPr sz="4800">
                <a:solidFill>
                  <a:schemeClr val="lt1"/>
                </a:solidFill>
                <a:latin typeface="Roboto"/>
                <a:ea typeface="Roboto"/>
                <a:cs typeface="Roboto"/>
                <a:sym typeface="Roboto"/>
              </a:defRPr>
            </a:lvl8pPr>
            <a:lvl9pPr lvl="8" indent="0" rtl="0">
              <a:spcBef>
                <a:spcPts val="0"/>
              </a:spcBef>
              <a:buClr>
                <a:schemeClr val="lt1"/>
              </a:buClr>
              <a:buFont typeface="Roboto"/>
              <a:buNone/>
              <a:defRPr sz="4800">
                <a:solidFill>
                  <a:schemeClr val="lt1"/>
                </a:solidFill>
                <a:latin typeface="Roboto"/>
                <a:ea typeface="Roboto"/>
                <a:cs typeface="Roboto"/>
                <a:sym typeface="Roboto"/>
              </a:defRPr>
            </a:lvl9pPr>
          </a:lstStyle>
          <a:p>
            <a:endParaRPr/>
          </a:p>
        </p:txBody>
      </p:sp>
      <p:sp>
        <p:nvSpPr>
          <p:cNvPr id="45" name="Shape 45"/>
          <p:cNvSpPr txBox="1">
            <a:spLocks noGrp="1"/>
          </p:cNvSpPr>
          <p:nvPr>
            <p:ph type="subTitle" idx="1"/>
          </p:nvPr>
        </p:nvSpPr>
        <p:spPr>
          <a:xfrm>
            <a:off x="390525" y="2789130"/>
            <a:ext cx="8222100" cy="432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6pPr>
            <a:lvl7pPr marL="2743200" marR="0" lvl="6"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7pPr>
            <a:lvl8pPr marL="3200400" marR="0" lvl="7"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8pPr>
            <a:lvl9pPr marL="3657600" marR="0" lvl="8"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p:nvPr/>
        </p:nvSpPr>
        <p:spPr>
          <a:xfrm rot="10800000" flipH="1">
            <a:off x="0" y="0"/>
            <a:ext cx="9144000" cy="46958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8" name="Shape 48"/>
          <p:cNvSpPr/>
          <p:nvPr/>
        </p:nvSpPr>
        <p:spPr>
          <a:xfrm rot="10800000" flipH="1">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9" name="Shape 49"/>
          <p:cNvSpPr txBox="1">
            <a:spLocks noGrp="1"/>
          </p:cNvSpPr>
          <p:nvPr>
            <p:ph type="body" idx="1"/>
          </p:nvPr>
        </p:nvSpPr>
        <p:spPr>
          <a:xfrm>
            <a:off x="57150" y="4696825"/>
            <a:ext cx="8381999" cy="4467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20" Type="http://schemas.openxmlformats.org/officeDocument/2006/relationships/slideLayout" Target="../slideLayouts/slideLayout37.xml"/><Relationship Id="rId21" Type="http://schemas.openxmlformats.org/officeDocument/2006/relationships/theme" Target="../theme/theme2.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slideLayout" Target="../slideLayouts/slideLayout34.xml"/><Relationship Id="rId18" Type="http://schemas.openxmlformats.org/officeDocument/2006/relationships/slideLayout" Target="../slideLayouts/slideLayout35.xml"/><Relationship Id="rId19" Type="http://schemas.openxmlformats.org/officeDocument/2006/relationships/slideLayout" Target="../slideLayouts/slideLayout36.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2"/>
              </a:buClr>
              <a:buFont typeface="Calibri"/>
              <a:buChar char="●"/>
              <a:defRPr sz="1800" b="0" i="0" u="none" strike="noStrike" cap="none">
                <a:solidFill>
                  <a:schemeClr val="lt2"/>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523540" y="4695623"/>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lt2"/>
              </a:buClr>
              <a:buSzPct val="25000"/>
              <a:buFont typeface="Roboto"/>
              <a:buNone/>
            </a:pPr>
            <a:fld id="{00000000-1234-1234-1234-123412341234}" type="slidenum">
              <a:rPr lang="en" sz="1000" b="0" i="0" u="none" strike="noStrike" cap="none">
                <a:solidFill>
                  <a:schemeClr val="lt2"/>
                </a:solidFill>
                <a:latin typeface="Roboto"/>
                <a:ea typeface="Roboto"/>
                <a:cs typeface="Roboto"/>
                <a:sym typeface="Roboto"/>
              </a:rPr>
              <a:t>‹#›</a:t>
            </a:fld>
            <a:endParaRPr lang="en" sz="1000" b="0" i="0" u="none" strike="noStrike" cap="none">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60" name="Shape 60"/>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2"/>
              </a:buClr>
              <a:buFont typeface="Calibri"/>
              <a:buChar char="●"/>
              <a:defRPr sz="1800" b="0" i="0" u="none" strike="noStrike" cap="none">
                <a:solidFill>
                  <a:schemeClr val="lt2"/>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8523540" y="4695623"/>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lt2"/>
              </a:buClr>
              <a:buSzPct val="25000"/>
              <a:buFont typeface="Roboto"/>
              <a:buNone/>
            </a:pPr>
            <a:fld id="{00000000-1234-1234-1234-123412341234}" type="slidenum">
              <a:rPr lang="en" sz="1000" b="0" i="0" u="none" strike="noStrike" cap="none">
                <a:solidFill>
                  <a:schemeClr val="lt2"/>
                </a:solidFill>
                <a:latin typeface="Roboto"/>
                <a:ea typeface="Roboto"/>
                <a:cs typeface="Roboto"/>
                <a:sym typeface="Roboto"/>
              </a:rPr>
              <a:t>‹#›</a:t>
            </a:fld>
            <a:endParaRPr lang="en" sz="1000" b="0" i="0" u="none" strike="noStrike" cap="none">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svg"/><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sv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ctrTitle"/>
          </p:nvPr>
        </p:nvSpPr>
        <p:spPr>
          <a:xfrm>
            <a:off x="431388" y="1900638"/>
            <a:ext cx="8222100" cy="933600"/>
          </a:xfrm>
          <a:prstGeom prst="rect">
            <a:avLst/>
          </a:prstGeom>
        </p:spPr>
        <p:txBody>
          <a:bodyPr lIns="91425" tIns="91425" rIns="91425" bIns="91425" anchor="b" anchorCtr="0">
            <a:noAutofit/>
          </a:bodyPr>
          <a:lstStyle/>
          <a:p>
            <a:pPr lvl="0"/>
            <a:r>
              <a:rPr lang="en-IN" dirty="0" smtClean="0"/>
              <a:t>Observables in Angularjs</a:t>
            </a:r>
            <a:endParaRPr lang="en" dirty="0"/>
          </a:p>
        </p:txBody>
      </p:sp>
    </p:spTree>
    <p:extLst>
      <p:ext uri="{BB962C8B-B14F-4D97-AF65-F5344CB8AC3E}">
        <p14:creationId xmlns:p14="http://schemas.microsoft.com/office/powerpoint/2010/main" val="4285338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261702" y="726050"/>
            <a:ext cx="2808000" cy="953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Calibri"/>
              <a:buNone/>
            </a:pPr>
            <a:r>
              <a:rPr lang="en" sz="3600" dirty="0"/>
              <a:t>Agenda</a:t>
            </a:r>
          </a:p>
        </p:txBody>
      </p:sp>
      <p:pic>
        <p:nvPicPr>
          <p:cNvPr id="3" name="Graphic 2" descr="Clipboard">
            <a:extLst>
              <a:ext uri="{FF2B5EF4-FFF2-40B4-BE49-F238E27FC236}">
                <a16:creationId xmlns:a16="http://schemas.microsoft.com/office/drawing/2014/main" xmlns="" id="{E71F4959-BCBD-4B9F-B0BB-86D031A5FDB4}"/>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744279" y="1880633"/>
            <a:ext cx="1531089" cy="1531089"/>
          </a:xfrm>
          <a:prstGeom prst="rect">
            <a:avLst/>
          </a:prstGeom>
        </p:spPr>
      </p:pic>
      <p:sp>
        <p:nvSpPr>
          <p:cNvPr id="4" name="TextBox 3">
            <a:extLst>
              <a:ext uri="{FF2B5EF4-FFF2-40B4-BE49-F238E27FC236}">
                <a16:creationId xmlns:a16="http://schemas.microsoft.com/office/drawing/2014/main" xmlns="" id="{CA240F90-FC47-4ED2-B656-3D74496177B9}"/>
              </a:ext>
            </a:extLst>
          </p:cNvPr>
          <p:cNvSpPr txBox="1"/>
          <p:nvPr/>
        </p:nvSpPr>
        <p:spPr>
          <a:xfrm>
            <a:off x="3668233" y="1202750"/>
            <a:ext cx="4912241" cy="2677656"/>
          </a:xfrm>
          <a:prstGeom prst="rect">
            <a:avLst/>
          </a:prstGeom>
          <a:noFill/>
        </p:spPr>
        <p:txBody>
          <a:bodyPr wrap="square" rtlCol="0">
            <a:spAutoFit/>
          </a:bodyPr>
          <a:lstStyle/>
          <a:p>
            <a:pPr marL="285750" indent="-285750">
              <a:buFont typeface="Wingdings" panose="05000000000000000000" pitchFamily="2" charset="2"/>
              <a:buChar char="v"/>
            </a:pPr>
            <a:r>
              <a:rPr lang="en-IN" sz="2400" dirty="0" smtClean="0"/>
              <a:t>How our previous implementation is faulty.</a:t>
            </a:r>
            <a:endParaRPr lang="en-IN" sz="2400" dirty="0" smtClean="0"/>
          </a:p>
          <a:p>
            <a:pPr marL="285750" indent="-285750">
              <a:buFont typeface="Wingdings" panose="05000000000000000000" pitchFamily="2" charset="2"/>
              <a:buChar char="v"/>
            </a:pPr>
            <a:endParaRPr lang="en-IN" sz="2400" dirty="0"/>
          </a:p>
          <a:p>
            <a:pPr marL="285750" indent="-285750">
              <a:buFont typeface="Wingdings" panose="05000000000000000000" pitchFamily="2" charset="2"/>
              <a:buChar char="v"/>
            </a:pPr>
            <a:r>
              <a:rPr lang="en-IN" sz="2400" dirty="0" smtClean="0"/>
              <a:t>How can we fix it using observables.</a:t>
            </a:r>
            <a:endParaRPr lang="en-IN" sz="2400" dirty="0"/>
          </a:p>
          <a:p>
            <a:endParaRPr lang="en-IN" sz="2400" dirty="0"/>
          </a:p>
          <a:p>
            <a:pPr marL="285750" indent="-285750">
              <a:buFont typeface="Wingdings" panose="05000000000000000000" pitchFamily="2" charset="2"/>
              <a:buChar char="v"/>
            </a:pPr>
            <a:r>
              <a:rPr lang="en-IN" sz="2400" dirty="0" smtClean="0"/>
              <a:t>Demo!</a:t>
            </a:r>
            <a:endParaRPr lang="en-IN" sz="2400" dirty="0"/>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90250" y="488250"/>
            <a:ext cx="8033999" cy="40908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IN" dirty="0"/>
              <a:t>DEMO!</a:t>
            </a:r>
            <a:endParaRPr lang="en" sz="6000" b="0" i="0" u="none" strike="noStrike" cap="none" dirty="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261702" y="726050"/>
            <a:ext cx="2808000" cy="953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Calibri"/>
              <a:buNone/>
            </a:pPr>
            <a:r>
              <a:rPr lang="en" sz="3600" dirty="0"/>
              <a:t>Conclusion</a:t>
            </a:r>
          </a:p>
        </p:txBody>
      </p:sp>
      <p:pic>
        <p:nvPicPr>
          <p:cNvPr id="3" name="Graphic 2" descr="Checklist">
            <a:extLst>
              <a:ext uri="{FF2B5EF4-FFF2-40B4-BE49-F238E27FC236}">
                <a16:creationId xmlns:a16="http://schemas.microsoft.com/office/drawing/2014/main" xmlns="" id="{B9DC830F-10B5-43B8-BAA1-BA4C6D0BD53E}"/>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78195" y="2178345"/>
            <a:ext cx="1202808" cy="1202808"/>
          </a:xfrm>
          <a:prstGeom prst="rect">
            <a:avLst/>
          </a:prstGeom>
        </p:spPr>
      </p:pic>
      <p:sp>
        <p:nvSpPr>
          <p:cNvPr id="6" name="TextBox 5">
            <a:extLst>
              <a:ext uri="{FF2B5EF4-FFF2-40B4-BE49-F238E27FC236}">
                <a16:creationId xmlns:a16="http://schemas.microsoft.com/office/drawing/2014/main" xmlns="" id="{0B25F9CE-70B8-4207-BB4F-008CCF0BF923}"/>
              </a:ext>
            </a:extLst>
          </p:cNvPr>
          <p:cNvSpPr txBox="1"/>
          <p:nvPr/>
        </p:nvSpPr>
        <p:spPr>
          <a:xfrm>
            <a:off x="4008474" y="1519961"/>
            <a:ext cx="4455042" cy="1938992"/>
          </a:xfrm>
          <a:prstGeom prst="rect">
            <a:avLst/>
          </a:prstGeom>
          <a:noFill/>
        </p:spPr>
        <p:txBody>
          <a:bodyPr wrap="square" rtlCol="0">
            <a:spAutoFit/>
          </a:bodyPr>
          <a:lstStyle/>
          <a:p>
            <a:pPr marL="285750" indent="-285750">
              <a:buFont typeface="Wingdings" panose="05000000000000000000" pitchFamily="2" charset="2"/>
              <a:buChar char="v"/>
            </a:pPr>
            <a:r>
              <a:rPr lang="en-IN" sz="2400" dirty="0" smtClean="0"/>
              <a:t>How sync call assumption is WRONG.</a:t>
            </a:r>
            <a:endParaRPr lang="en-IN" sz="2400" dirty="0"/>
          </a:p>
          <a:p>
            <a:endParaRPr lang="en-IN" sz="2400" dirty="0"/>
          </a:p>
          <a:p>
            <a:pPr marL="285750" indent="-285750">
              <a:buFont typeface="Wingdings" panose="05000000000000000000" pitchFamily="2" charset="2"/>
              <a:buChar char="v"/>
            </a:pPr>
            <a:r>
              <a:rPr lang="en-IN" sz="2400" dirty="0" smtClean="0"/>
              <a:t>When and how we should use observables.</a:t>
            </a:r>
            <a:endParaRPr lang="en-IN" sz="2400" dirty="0"/>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ctrTitle"/>
          </p:nvPr>
        </p:nvSpPr>
        <p:spPr>
          <a:xfrm>
            <a:off x="390525" y="1819275"/>
            <a:ext cx="8222100" cy="9336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Calibri"/>
              <a:buNone/>
            </a:pPr>
            <a:r>
              <a:rPr lang="en" sz="4800" b="0" i="0" u="none" strike="noStrike" cap="none">
                <a:solidFill>
                  <a:schemeClr val="lt1"/>
                </a:solidFill>
                <a:latin typeface="Calibri"/>
                <a:ea typeface="Calibri"/>
                <a:cs typeface="Calibri"/>
                <a:sym typeface="Calibri"/>
              </a:rPr>
              <a:t>Next Video</a:t>
            </a:r>
          </a:p>
        </p:txBody>
      </p:sp>
      <p:sp>
        <p:nvSpPr>
          <p:cNvPr id="168" name="Shape 168"/>
          <p:cNvSpPr txBox="1">
            <a:spLocks noGrp="1"/>
          </p:cNvSpPr>
          <p:nvPr>
            <p:ph type="subTitle" idx="1"/>
          </p:nvPr>
        </p:nvSpPr>
        <p:spPr>
          <a:xfrm>
            <a:off x="390525" y="2752880"/>
            <a:ext cx="8222100" cy="432900"/>
          </a:xfrm>
          <a:prstGeom prst="rect">
            <a:avLst/>
          </a:prstGeom>
          <a:noFill/>
          <a:ln>
            <a:noFill/>
          </a:ln>
        </p:spPr>
        <p:txBody>
          <a:bodyPr lIns="91425" tIns="91425" rIns="91425" bIns="91425" anchor="t" anchorCtr="0">
            <a:noAutofit/>
          </a:bodyPr>
          <a:lstStyle/>
          <a:p>
            <a:pPr lvl="0">
              <a:buSzPct val="25000"/>
            </a:pPr>
            <a:r>
              <a:rPr lang="en-IN" smtClean="0"/>
              <a:t>Dependency Injection: a pattern study</a:t>
            </a:r>
            <a:endParaRPr lang="en" dirty="0"/>
          </a:p>
        </p:txBody>
      </p:sp>
    </p:spTree>
  </p:cSld>
  <p:clrMapOvr>
    <a:masterClrMapping/>
  </p:clrMapOvr>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135</Words>
  <Application>Microsoft Macintosh PowerPoint</Application>
  <PresentationFormat>On-screen Show (16:9)</PresentationFormat>
  <Paragraphs>19</Paragraphs>
  <Slides>5</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Calibri</vt:lpstr>
      <vt:lpstr>Roboto</vt:lpstr>
      <vt:lpstr>Wingdings</vt:lpstr>
      <vt:lpstr>Arial</vt:lpstr>
      <vt:lpstr>Packt</vt:lpstr>
      <vt:lpstr>Packt</vt:lpstr>
      <vt:lpstr>Observables in Angularjs</vt:lpstr>
      <vt:lpstr>Agenda</vt:lpstr>
      <vt:lpstr>DEMO!</vt:lpstr>
      <vt:lpstr>Conclusion</vt:lpstr>
      <vt:lpstr>Next Video</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a Bitcoin wallet</dc:title>
  <cp:lastModifiedBy>Microsoft Office User</cp:lastModifiedBy>
  <cp:revision>30</cp:revision>
  <dcterms:modified xsi:type="dcterms:W3CDTF">2018-01-14T10:35:41Z</dcterms:modified>
</cp:coreProperties>
</file>