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94722"/>
  </p:normalViewPr>
  <p:slideViewPr>
    <p:cSldViewPr snapToGrid="0">
      <p:cViewPr varScale="1">
        <p:scale>
          <a:sx n="160" d="100"/>
          <a:sy n="160"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smtClean="0"/>
              <a:t>Data binding in </a:t>
            </a:r>
            <a:r>
              <a:rPr lang="en-IN" dirty="0" err="1" smtClean="0"/>
              <a:t>Angularjs</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4035786" y="1346185"/>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is data binding?</a:t>
            </a:r>
            <a:endParaRPr lang="en-IN" sz="2400" dirty="0"/>
          </a:p>
          <a:p>
            <a:endParaRPr lang="en-IN" sz="2400" dirty="0"/>
          </a:p>
          <a:p>
            <a:pPr marL="285750" indent="-285750">
              <a:buFont typeface="Wingdings" panose="05000000000000000000" pitchFamily="2" charset="2"/>
              <a:buChar char="v"/>
            </a:pPr>
            <a:r>
              <a:rPr lang="en-IN" sz="2400" dirty="0" smtClean="0"/>
              <a:t>Types of data binding?</a:t>
            </a:r>
            <a:endParaRPr lang="en-IN" sz="2400" dirty="0" smtClean="0"/>
          </a:p>
          <a:p>
            <a:endParaRPr lang="en-IN" sz="2400" dirty="0"/>
          </a:p>
          <a:p>
            <a:pPr marL="285750" indent="-285750">
              <a:buFont typeface="Wingdings" panose="05000000000000000000" pitchFamily="2" charset="2"/>
              <a:buChar char="v"/>
            </a:pPr>
            <a:r>
              <a:rPr lang="en-IN" sz="2400" dirty="0" smtClean="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7" name="TextBox 6">
            <a:extLst>
              <a:ext uri="{FF2B5EF4-FFF2-40B4-BE49-F238E27FC236}">
                <a16:creationId xmlns="" xmlns:a16="http://schemas.microsoft.com/office/drawing/2014/main" id="{CA240F90-FC47-4ED2-B656-3D74496177B9}"/>
              </a:ext>
            </a:extLst>
          </p:cNvPr>
          <p:cNvSpPr txBox="1"/>
          <p:nvPr/>
        </p:nvSpPr>
        <p:spPr>
          <a:xfrm>
            <a:off x="4035786" y="1346185"/>
            <a:ext cx="4912241" cy="1569660"/>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data bindings are.</a:t>
            </a:r>
            <a:endParaRPr lang="en-IN" sz="2400" dirty="0"/>
          </a:p>
          <a:p>
            <a:endParaRPr lang="en-IN" sz="2400" dirty="0"/>
          </a:p>
          <a:p>
            <a:pPr marL="285750" indent="-285750">
              <a:buFont typeface="Wingdings" panose="05000000000000000000" pitchFamily="2" charset="2"/>
              <a:buChar char="v"/>
            </a:pPr>
            <a:r>
              <a:rPr lang="en-IN" sz="2400" dirty="0" smtClean="0"/>
              <a:t>Variations in data bindings.</a:t>
            </a:r>
            <a:endParaRPr lang="en-IN" sz="2400" dirty="0" smtClean="0"/>
          </a:p>
          <a:p>
            <a:pPr marL="285750" indent="-285750">
              <a:buFont typeface="Wingdings" panose="05000000000000000000" pitchFamily="2" charset="2"/>
              <a:buChar char="v"/>
            </a:pP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Directives in </a:t>
            </a:r>
            <a:r>
              <a:rPr lang="en-IN" dirty="0" err="1" smtClean="0"/>
              <a:t>Angularjs</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123</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Data binding in Angularjs</vt:lpstr>
      <vt:lpstr>Agenda</vt:lpstr>
      <vt:lpstr>DEMO!</vt:lpstr>
      <vt:lpstr>Conclusion</vt:lpstr>
      <vt:lpstr>Next Video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28</cp:revision>
  <dcterms:modified xsi:type="dcterms:W3CDTF">2018-01-10T18:33:21Z</dcterms:modified>
</cp:coreProperties>
</file>