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7"/>
    <p:restoredTop sz="94665"/>
  </p:normalViewPr>
  <p:slideViewPr>
    <p:cSldViewPr snapToGrid="0">
      <p:cViewPr varScale="1">
        <p:scale>
          <a:sx n="143" d="100"/>
          <a:sy n="143" d="100"/>
        </p:scale>
        <p:origin x="9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073052"/>
            <a:ext cx="8222100" cy="933600"/>
          </a:xfrm>
          <a:prstGeom prst="rect">
            <a:avLst/>
          </a:prstGeom>
        </p:spPr>
        <p:txBody>
          <a:bodyPr lIns="91425" tIns="91425" rIns="91425" bIns="91425" anchor="b" anchorCtr="0">
            <a:noAutofit/>
          </a:bodyPr>
          <a:lstStyle/>
          <a:p>
            <a:pPr lvl="0"/>
            <a:r>
              <a:rPr lang="en-IN" dirty="0" smtClean="0"/>
              <a:t>Directives in </a:t>
            </a:r>
            <a:r>
              <a:rPr lang="en-IN" dirty="0" err="1" smtClean="0"/>
              <a:t>Angularjs</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xmlns="" id="{E71F4959-BCBD-4B9F-B0BB-86D031A5FD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xmlns="" id="{CA240F90-FC47-4ED2-B656-3D74496177B9}"/>
              </a:ext>
            </a:extLst>
          </p:cNvPr>
          <p:cNvSpPr txBox="1"/>
          <p:nvPr/>
        </p:nvSpPr>
        <p:spPr>
          <a:xfrm>
            <a:off x="4035786" y="1346185"/>
            <a:ext cx="4912241" cy="230832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 </a:t>
            </a:r>
            <a:r>
              <a:rPr lang="en-IN" sz="2400" dirty="0" smtClean="0"/>
              <a:t>What are directives in </a:t>
            </a:r>
            <a:r>
              <a:rPr lang="en-IN" sz="2400" dirty="0" err="1" smtClean="0"/>
              <a:t>Angularjs</a:t>
            </a:r>
            <a:r>
              <a:rPr lang="en-IN" sz="2400" dirty="0" smtClean="0"/>
              <a:t>.</a:t>
            </a:r>
            <a:endParaRPr lang="en-IN" sz="2400" dirty="0" smtClean="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Types of directives.</a:t>
            </a:r>
            <a:endParaRPr lang="en-IN" sz="2400" dirty="0"/>
          </a:p>
          <a:p>
            <a:endParaRPr lang="en-IN" sz="2400" dirty="0"/>
          </a:p>
          <a:p>
            <a:pPr marL="285750" indent="-285750">
              <a:buFont typeface="Wingdings" panose="05000000000000000000" pitchFamily="2" charset="2"/>
              <a:buChar char="v"/>
            </a:pPr>
            <a:r>
              <a:rPr lang="en-IN" sz="2400" dirty="0" smtClean="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xmlns="" id="{B9DC830F-10B5-43B8-BAA1-BA4C6D0BD53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78195" y="2178345"/>
            <a:ext cx="1202808" cy="1202808"/>
          </a:xfrm>
          <a:prstGeom prst="rect">
            <a:avLst/>
          </a:prstGeom>
        </p:spPr>
      </p:pic>
      <p:sp>
        <p:nvSpPr>
          <p:cNvPr id="8" name="TextBox 7">
            <a:extLst>
              <a:ext uri="{FF2B5EF4-FFF2-40B4-BE49-F238E27FC236}">
                <a16:creationId xmlns:a16="http://schemas.microsoft.com/office/drawing/2014/main" xmlns="" id="{CA240F90-FC47-4ED2-B656-3D74496177B9}"/>
              </a:ext>
            </a:extLst>
          </p:cNvPr>
          <p:cNvSpPr txBox="1"/>
          <p:nvPr/>
        </p:nvSpPr>
        <p:spPr>
          <a:xfrm>
            <a:off x="4035786" y="1346185"/>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directives are in </a:t>
            </a:r>
            <a:r>
              <a:rPr lang="en-IN" sz="2400" dirty="0" err="1" smtClean="0"/>
              <a:t>Angularjs</a:t>
            </a:r>
            <a:r>
              <a:rPr lang="en-IN" sz="2400" dirty="0" smtClean="0"/>
              <a:t>.</a:t>
            </a:r>
            <a:endParaRPr lang="en-IN" sz="2400" dirty="0"/>
          </a:p>
          <a:p>
            <a:endParaRPr lang="en-IN" sz="2400" dirty="0"/>
          </a:p>
          <a:p>
            <a:pPr marL="285750" indent="-285750">
              <a:buFont typeface="Wingdings" panose="05000000000000000000" pitchFamily="2" charset="2"/>
              <a:buChar char="v"/>
            </a:pPr>
            <a:r>
              <a:rPr lang="en-IN" sz="2400" dirty="0" smtClean="0"/>
              <a:t>Types of directives in </a:t>
            </a:r>
            <a:r>
              <a:rPr lang="en-IN" sz="2400" dirty="0" err="1" smtClean="0"/>
              <a:t>Angularjs</a:t>
            </a:r>
            <a:r>
              <a:rPr lang="en-IN" sz="2400" dirty="0" smtClean="0"/>
              <a:t>.</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We saw directives in action.</a:t>
            </a:r>
            <a:endParaRPr lang="en-IN" sz="2400" dirty="0" smtClean="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dirty="0">
                <a:solidFill>
                  <a:schemeClr val="lt1"/>
                </a:solidFill>
                <a:latin typeface="Calibri"/>
                <a:ea typeface="Calibri"/>
                <a:cs typeface="Calibri"/>
                <a:sym typeface="Calibri"/>
              </a:rPr>
              <a:t>Next </a:t>
            </a:r>
            <a:r>
              <a:rPr lang="en-US" sz="4800" b="0" i="0" u="none" strike="noStrike" cap="none" dirty="0" smtClean="0">
                <a:solidFill>
                  <a:schemeClr val="lt1"/>
                </a:solidFill>
                <a:latin typeface="Calibri"/>
                <a:ea typeface="Calibri"/>
                <a:cs typeface="Calibri"/>
                <a:sym typeface="Calibri"/>
              </a:rPr>
              <a:t>Section</a:t>
            </a:r>
            <a:endParaRPr lang="en" sz="4800" b="0" i="0" u="none" strike="noStrike" cap="none" dirty="0">
              <a:solidFill>
                <a:schemeClr val="lt1"/>
              </a:solidFill>
              <a:latin typeface="Calibri"/>
              <a:ea typeface="Calibri"/>
              <a:cs typeface="Calibri"/>
              <a:sym typeface="Calibri"/>
            </a:endParaRP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Services and Dependency injections in </a:t>
            </a:r>
            <a:r>
              <a:rPr lang="en-IN" dirty="0" err="1" smtClean="0"/>
              <a:t>Angularjs</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134</Words>
  <Application>Microsoft Macintosh PowerPoint</Application>
  <PresentationFormat>On-screen Show (16:9)</PresentationFormat>
  <Paragraphs>21</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Directives in Angularjs</vt:lpstr>
      <vt:lpstr>Agenda</vt:lpstr>
      <vt:lpstr>DEMO!</vt:lpstr>
      <vt:lpstr>Conclusion</vt:lpstr>
      <vt:lpstr>Next Section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36</cp:revision>
  <dcterms:modified xsi:type="dcterms:W3CDTF">2018-01-10T18:36:27Z</dcterms:modified>
</cp:coreProperties>
</file>