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10"/>
  </p:notesMasterIdLst>
  <p:sldIdLst>
    <p:sldId id="256" r:id="rId3"/>
    <p:sldId id="261" r:id="rId4"/>
    <p:sldId id="257" r:id="rId5"/>
    <p:sldId id="262" r:id="rId6"/>
    <p:sldId id="258" r:id="rId7"/>
    <p:sldId id="259" r:id="rId8"/>
    <p:sldId id="26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3"/>
    <p:restoredTop sz="94244"/>
  </p:normalViewPr>
  <p:slideViewPr>
    <p:cSldViewPr snapToGrid="0">
      <p:cViewPr varScale="1">
        <p:scale>
          <a:sx n="200" d="100"/>
          <a:sy n="200" d="100"/>
        </p:scale>
        <p:origin x="1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extLst>
      <p:ext uri="{BB962C8B-B14F-4D97-AF65-F5344CB8AC3E}">
        <p14:creationId xmlns:p14="http://schemas.microsoft.com/office/powerpoint/2010/main" val="197350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1945461"/>
            <a:ext cx="8222100" cy="933600"/>
          </a:xfrm>
          <a:prstGeom prst="rect">
            <a:avLst/>
          </a:prstGeom>
        </p:spPr>
        <p:txBody>
          <a:bodyPr lIns="91425" tIns="91425" rIns="91425" bIns="91425" anchor="b" anchorCtr="0">
            <a:noAutofit/>
          </a:bodyPr>
          <a:lstStyle/>
          <a:p>
            <a:pPr lvl="0"/>
            <a:r>
              <a:rPr lang="en-IN" dirty="0"/>
              <a:t>Routing, Http Interaction, Testing and Deployments</a:t>
            </a:r>
            <a:endParaRPr lang="en" dirty="0"/>
          </a:p>
        </p:txBody>
      </p:sp>
      <p:sp>
        <p:nvSpPr>
          <p:cNvPr id="2" name="TextBox 1"/>
          <p:cNvSpPr txBox="1"/>
          <p:nvPr/>
        </p:nvSpPr>
        <p:spPr>
          <a:xfrm>
            <a:off x="3285460" y="3242930"/>
            <a:ext cx="184731" cy="307777"/>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2104950"/>
            <a:ext cx="8222100" cy="933600"/>
          </a:xfrm>
          <a:prstGeom prst="rect">
            <a:avLst/>
          </a:prstGeom>
        </p:spPr>
        <p:txBody>
          <a:bodyPr lIns="91425" tIns="91425" rIns="91425" bIns="91425" anchor="b" anchorCtr="0">
            <a:noAutofit/>
          </a:bodyPr>
          <a:lstStyle/>
          <a:p>
            <a:pPr lvl="0"/>
            <a:r>
              <a:rPr lang="en-IN" dirty="0"/>
              <a:t>Routing in Angularjs</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id="{E71F4959-BCBD-4B9F-B0BB-86D031A5F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id="{CA240F90-FC47-4ED2-B656-3D74496177B9}"/>
              </a:ext>
            </a:extLst>
          </p:cNvPr>
          <p:cNvSpPr txBox="1"/>
          <p:nvPr/>
        </p:nvSpPr>
        <p:spPr>
          <a:xfrm>
            <a:off x="3576919" y="887506"/>
            <a:ext cx="5003556" cy="378565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What is Routing </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How to configure routes for our app.</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Simple, redirected and parameterized routs.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Demo!</a:t>
            </a:r>
          </a:p>
          <a:p>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a:extLst>
              <a:ext uri="{FF2B5EF4-FFF2-40B4-BE49-F238E27FC236}">
                <a16:creationId xmlns:a16="http://schemas.microsoft.com/office/drawing/2014/main" id="{42324F83-F96E-6948-8FB3-59FF3C9644F8}"/>
              </a:ext>
            </a:extLst>
          </p:cNvPr>
          <p:cNvPicPr>
            <a:picLocks noChangeAspect="1"/>
          </p:cNvPicPr>
          <p:nvPr/>
        </p:nvPicPr>
        <p:blipFill>
          <a:blip r:embed="rId3"/>
          <a:stretch>
            <a:fillRect/>
          </a:stretch>
        </p:blipFill>
        <p:spPr>
          <a:xfrm>
            <a:off x="1360141" y="437450"/>
            <a:ext cx="6374159" cy="4262719"/>
          </a:xfrm>
          <a:prstGeom prst="rect">
            <a:avLst/>
          </a:prstGeom>
        </p:spPr>
      </p:pic>
    </p:spTree>
    <p:extLst>
      <p:ext uri="{BB962C8B-B14F-4D97-AF65-F5344CB8AC3E}">
        <p14:creationId xmlns:p14="http://schemas.microsoft.com/office/powerpoint/2010/main" val="381077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id="{B9DC830F-10B5-43B8-BAA1-BA4C6D0BD5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a16="http://schemas.microsoft.com/office/drawing/2014/main" id="{0B25F9CE-70B8-4207-BB4F-008CCF0BF923}"/>
              </a:ext>
            </a:extLst>
          </p:cNvPr>
          <p:cNvSpPr txBox="1"/>
          <p:nvPr/>
        </p:nvSpPr>
        <p:spPr>
          <a:xfrm>
            <a:off x="3987209" y="1442161"/>
            <a:ext cx="4455042" cy="2677656"/>
          </a:xfrm>
          <a:prstGeom prst="rect">
            <a:avLst/>
          </a:prstGeom>
          <a:noFill/>
        </p:spPr>
        <p:txBody>
          <a:bodyPr wrap="square" rtlCol="0">
            <a:spAutoFit/>
          </a:bodyPr>
          <a:lstStyle/>
          <a:p>
            <a:pPr marL="342900"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Routing</a:t>
            </a:r>
          </a:p>
          <a:p>
            <a:pPr marL="342900" indent="-342900">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Types in which we can configure routes.</a:t>
            </a:r>
          </a:p>
          <a:p>
            <a:pPr marL="342900" indent="-342900">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Implemented routes for our app.</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Http </a:t>
            </a:r>
            <a:r>
              <a:rPr lang="en-IN" dirty="0" err="1"/>
              <a:t>interations</a:t>
            </a:r>
            <a:r>
              <a:rPr lang="en-IN" dirty="0"/>
              <a:t> in Angular.</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TotalTime>
  <Words>154</Words>
  <Application>Microsoft Macintosh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Roboto</vt:lpstr>
      <vt:lpstr>Wingdings</vt:lpstr>
      <vt:lpstr>Packt</vt:lpstr>
      <vt:lpstr>Packt</vt:lpstr>
      <vt:lpstr>Routing, Http Interaction, Testing and Deployments</vt:lpstr>
      <vt:lpstr>Routing in Angularjs</vt:lpstr>
      <vt:lpstr>Agenda</vt:lpstr>
      <vt:lpstr>PowerPoint Presentation</vt:lpstr>
      <vt:lpstr>DEMO!</vt:lpstr>
      <vt:lpstr>Conclusion</vt:lpstr>
      <vt:lpstr>Next Video</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52</cp:revision>
  <dcterms:modified xsi:type="dcterms:W3CDTF">2018-01-28T11:30:32Z</dcterms:modified>
</cp:coreProperties>
</file>